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0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9;p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27;p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29;p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31;p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_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33;p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0_1">
    <p:bg>
      <p:bgPr>
        <a:solidFill>
          <a:srgbClr val="9DD7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11;p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2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13;p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15;p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17;p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19;p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21;p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23;p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_31_1_1_1_1_1">
    <p:spTree>
      <p:nvGrpSpPr>
        <p:cNvPr id="1" name=""/>
        <p:cNvGrpSpPr/>
        <p:nvPr/>
      </p:nvGrpSpPr>
      <p:grpSpPr>
        <a:xfrm>
          <a:off x="0" y="0"/>
          <a:ext cx="9144000" cy="5143500"/>
          <a:chOff x="0" y="0"/>
          <a:chExt cx="9144000" cy="5143500"/>
        </a:xfrm>
      </p:grpSpPr>
      <p:pic>
        <p:nvPicPr>
          <p:cNvPr id="2" name="Google Shape;25;p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for title"/>
          <p:cNvSpPr txBox="1">
            <a:spLocks noGrp="1"/>
          </p:cNvSpPr>
          <p:nvPr>
            <p:ph type="title"/>
          </p:nvPr>
        </p:nvSpPr>
        <p:spPr>
          <a:xfrm>
            <a:off x="790575" y="542925"/>
            <a:ext cx="7591425" cy="571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3" name="Placeholder for body"/>
          <p:cNvSpPr txBox="1">
            <a:spLocks noGrp="1"/>
          </p:cNvSpPr>
          <p:nvPr>
            <p:ph type="body"/>
          </p:nvPr>
        </p:nvSpPr>
        <p:spPr>
          <a:xfrm>
            <a:off x="723900" y="1152525"/>
            <a:ext cx="7686675" cy="3419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427062225" r:id="rId1"/>
    <p:sldLayoutId id="2427062226" r:id="rId2"/>
    <p:sldLayoutId id="2427062227" r:id="rId3"/>
    <p:sldLayoutId id="2427062228" r:id="rId4"/>
    <p:sldLayoutId id="2427062229" r:id="rId5"/>
    <p:sldLayoutId id="2427062230" r:id="rId6"/>
    <p:sldLayoutId id="2427062231" r:id="rId7"/>
    <p:sldLayoutId id="2427062232" r:id="rId8"/>
    <p:sldLayoutId id="2427062233" r:id="rId9"/>
    <p:sldLayoutId id="2427062234" r:id="rId10"/>
    <p:sldLayoutId id="2427062235" r:id="rId11"/>
    <p:sldLayoutId id="2427062236" r:id="rId12"/>
    <p:sldLayoutId id="2427062237" r:id="rId13"/>
  </p:sldLayoutIdLst>
  <p:txStyles>
    <p:titleStyle>
      <a:defPPr algn="l">
        <a:defRPr kern="1200"/>
      </a:defPPr>
      <a:lvl1pPr algn="l">
        <a:defRPr sz="1400" kern="1200"/>
      </a:lvl1pPr>
      <a:lvl2pPr algn="l">
        <a:defRPr sz="1400" kern="1200"/>
      </a:lvl2pPr>
      <a:lvl3pPr algn="l">
        <a:defRPr sz="1400" kern="1200"/>
      </a:lvl3pPr>
      <a:lvl4pPr algn="l">
        <a:defRPr sz="1400" kern="1200"/>
      </a:lvl4pPr>
      <a:lvl5pPr algn="l">
        <a:defRPr sz="1400" kern="1200"/>
      </a:lvl5pPr>
      <a:lvl6pPr algn="l">
        <a:defRPr sz="1400" kern="1200"/>
      </a:lvl6pPr>
      <a:lvl7pPr algn="l">
        <a:defRPr sz="1400" kern="1200"/>
      </a:lvl7pPr>
      <a:lvl8pPr algn="l">
        <a:defRPr sz="1400" kern="1200"/>
      </a:lvl8pPr>
      <a:lvl9pPr algn="l">
        <a:defRPr sz="1400" kern="1200"/>
      </a:lvl9pPr>
      <a:extLst/>
    </p:titleStyle>
    <p:bodyStyle>
      <a:defPPr algn="l">
        <a:defRPr kern="1200"/>
      </a:defPPr>
      <a:lvl1pPr algn="l">
        <a:defRPr sz="1400" kern="1200"/>
      </a:lvl1pPr>
      <a:lvl2pPr algn="l">
        <a:defRPr sz="1400" kern="1200"/>
      </a:lvl2pPr>
      <a:lvl3pPr algn="l">
        <a:defRPr sz="1400" kern="1200"/>
      </a:lvl3pPr>
      <a:lvl4pPr algn="l">
        <a:defRPr sz="1400" kern="1200"/>
      </a:lvl4pPr>
      <a:lvl5pPr algn="l">
        <a:defRPr sz="1400" kern="1200"/>
      </a:lvl5pPr>
      <a:lvl6pPr algn="l">
        <a:defRPr sz="1400" kern="1200"/>
      </a:lvl6pPr>
      <a:lvl7pPr algn="l">
        <a:defRPr sz="1400" kern="1200"/>
      </a:lvl7pPr>
      <a:lvl8pPr algn="l">
        <a:defRPr sz="1400" kern="1200"/>
      </a:lvl8pPr>
      <a:lvl9pPr algn="l">
        <a:defRPr sz="1400" kern="1200"/>
      </a:lvl9pPr>
      <a:extLst/>
    </p:bodyStyle>
    <p:otherStyle>
      <a:defPPr algn="l">
        <a:defRPr kern="1200"/>
      </a:defPPr>
      <a:lvl1pPr algn="l">
        <a:defRPr sz="1400" kern="1200"/>
      </a:lvl1pPr>
      <a:lvl2pPr algn="l">
        <a:defRPr sz="1400" kern="1200"/>
      </a:lvl2pPr>
      <a:lvl3pPr algn="l">
        <a:defRPr sz="1400" kern="1200"/>
      </a:lvl3pPr>
      <a:lvl4pPr algn="l">
        <a:defRPr sz="1400" kern="1200"/>
      </a:lvl4pPr>
      <a:lvl5pPr algn="l">
        <a:defRPr sz="1400" kern="1200"/>
      </a:lvl5pPr>
      <a:lvl6pPr algn="l">
        <a:defRPr sz="1400" kern="1200"/>
      </a:lvl6pPr>
      <a:lvl7pPr algn="l">
        <a:defRPr sz="1400" kern="1200"/>
      </a:lvl7pPr>
      <a:lvl8pPr algn="l">
        <a:defRPr sz="1400" kern="1200"/>
      </a:lvl8pPr>
      <a:lvl9pPr algn="l">
        <a:defRPr sz="1400" kern="1200"/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543050"/>
          <a:ext cx="8229600" cy="2857500"/>
          <a:chOff x="914400" y="1543050"/>
          <a:chExt cx="8229600" cy="2857500"/>
        </a:xfrm>
      </p:grpSpPr>
      <p:sp>
        <p:nvSpPr>
          <p:cNvPr id="2" name="TextBox 1"/>
          <p:cNvSpPr txBox="1"/>
          <p:nvPr/>
        </p:nvSpPr>
        <p:spPr>
          <a:xfrm>
            <a:off x="1524000" y="1543050"/>
            <a:ext cx="5791200" cy="132343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Exploring Indian Traditions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3409950"/>
            <a:ext cx="7315200" cy="2857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A Deep Dive into Vibrant Cultural Allure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828800" y="1028700"/>
          <a:ext cx="7315200" cy="3581400"/>
          <a:chOff x="1828800" y="1028700"/>
          <a:chExt cx="7315200" cy="3581400"/>
        </a:xfrm>
      </p:grpSpPr>
      <p:sp>
        <p:nvSpPr>
          <p:cNvPr id="2" name="TextBox 1"/>
          <p:cNvSpPr txBox="1"/>
          <p:nvPr/>
        </p:nvSpPr>
        <p:spPr>
          <a:xfrm>
            <a:off x="1828800" y="590550"/>
            <a:ext cx="5486400" cy="1015663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0" b="1" u="none" strike="noStrike" cap="none" spc="0" dirty="0" smtClean="0">
                <a:solidFill>
                  <a:srgbClr val="003F4F">
                    <a:alpha val="100000"/>
                  </a:srgbClr>
                </a:solidFill>
                <a:latin typeface="Calibri"/>
              </a:rPr>
              <a:t>Visit</a:t>
            </a:r>
            <a:endParaRPr lang="en-US" sz="6000" b="1" u="none" strike="noStrike" cap="none" spc="0" dirty="0">
              <a:solidFill>
                <a:srgbClr val="003F4F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190750"/>
            <a:ext cx="8153400" cy="76944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lvl="0" algn="ctr" fontAlgn="t"/>
            <a:r>
              <a:rPr lang="en-US" sz="4400" b="1" dirty="0">
                <a:solidFill>
                  <a:srgbClr val="5A9E91">
                    <a:alpha val="100000"/>
                  </a:srgbClr>
                </a:solidFill>
              </a:rPr>
              <a:t>http://www.indianchatguide.com</a:t>
            </a:r>
            <a:endParaRPr lang="en-US" sz="4400" u="none" strike="noStrike" cap="none" spc="0" dirty="0">
              <a:solidFill>
                <a:srgbClr val="5A9E91">
                  <a:alpha val="100000"/>
                </a:srgb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676775"/>
          <a:chOff x="914400" y="1028700"/>
          <a:chExt cx="8229600" cy="4676775"/>
        </a:xfrm>
      </p:grpSpPr>
      <p:sp>
        <p:nvSpPr>
          <p:cNvPr id="2" name="TextBox 1"/>
          <p:cNvSpPr txBox="1"/>
          <p:nvPr/>
        </p:nvSpPr>
        <p:spPr>
          <a:xfrm>
            <a:off x="1828800" y="209550"/>
            <a:ext cx="5486400" cy="571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Introduction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428750"/>
            <a:ext cx="7315200" cy="28765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Discover the fascinating world of Indian traditions through the lens of erotic entertainment. This presentation delves into the unique aspects of Indian culture that are showcased via live streaming platforms.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3371850"/>
          <a:chOff x="914400" y="1028700"/>
          <a:chExt cx="8229600" cy="3371850"/>
        </a:xfrm>
      </p:grpSpPr>
      <p:sp>
        <p:nvSpPr>
          <p:cNvPr id="2" name="TextBox 1"/>
          <p:cNvSpPr txBox="1"/>
          <p:nvPr/>
        </p:nvSpPr>
        <p:spPr>
          <a:xfrm>
            <a:off x="2971800" y="0"/>
            <a:ext cx="7315200" cy="4000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Table of contents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2637"/>
            <a:ext cx="5145087" cy="2894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0943" y="438150"/>
            <a:ext cx="7315200" cy="18288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F4F">
                  <a:alpha val="100000"/>
                </a:srgbClr>
              </a:buClr>
              <a:buFont typeface="Calibri"/>
              <a:buChar char="-"/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 The Richness of Indian Traditions</a:t>
            </a:r>
          </a:p>
          <a:p>
            <a:pPr marL="0" marR="0" lvl="0" indent="0" algn="l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F4F">
                  <a:alpha val="100000"/>
                </a:srgbClr>
              </a:buClr>
              <a:buFont typeface="Calibri"/>
              <a:buChar char="-"/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 Overview of the Live Streaming Platform</a:t>
            </a:r>
          </a:p>
          <a:p>
            <a:pPr marL="0" marR="0" lvl="0" indent="0" algn="l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F4F">
                  <a:alpha val="100000"/>
                </a:srgbClr>
              </a:buClr>
              <a:buFont typeface="Calibri"/>
              <a:buChar char="-"/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 Showcasing Alluring Performers</a:t>
            </a:r>
          </a:p>
          <a:p>
            <a:pPr marL="0" marR="0" lvl="0" indent="0" algn="l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F4F">
                  <a:alpha val="100000"/>
                </a:srgbClr>
              </a:buClr>
              <a:buFont typeface="Calibri"/>
              <a:buChar char="-"/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 Eroticism and Entertainment</a:t>
            </a:r>
          </a:p>
          <a:p>
            <a:pPr marL="0" marR="0" lvl="0" indent="0" algn="l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F4F">
                  <a:alpha val="100000"/>
                </a:srgbClr>
              </a:buClr>
              <a:buFont typeface="Calibri"/>
              <a:buChar char="-"/>
            </a:pPr>
            <a:r>
              <a:rPr lang="en-US" sz="2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 Safety and Discretion in Online Experiences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3019425"/>
          <a:chOff x="914400" y="1028700"/>
          <a:chExt cx="8229600" cy="3019425"/>
        </a:xfrm>
      </p:grpSpPr>
      <p:sp>
        <p:nvSpPr>
          <p:cNvPr id="2" name="TextBox 1"/>
          <p:cNvSpPr txBox="1"/>
          <p:nvPr/>
        </p:nvSpPr>
        <p:spPr>
          <a:xfrm>
            <a:off x="1828800" y="361950"/>
            <a:ext cx="51816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The Richness of Indian Traditions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504950"/>
            <a:ext cx="3810000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A blend of diverse cultures and practices.
The historical significance of rituals and performances.
Influence of regional differences on traditions.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356" y="1276350"/>
            <a:ext cx="4002088" cy="3001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3019425"/>
          <a:chOff x="914400" y="1028700"/>
          <a:chExt cx="8229600" cy="3019425"/>
        </a:xfrm>
      </p:grpSpPr>
      <p:sp>
        <p:nvSpPr>
          <p:cNvPr id="2" name="TextBox 1"/>
          <p:cNvSpPr txBox="1"/>
          <p:nvPr/>
        </p:nvSpPr>
        <p:spPr>
          <a:xfrm>
            <a:off x="1371600" y="1123950"/>
            <a:ext cx="7315200" cy="8001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Overview of the Live Streaming Platform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2190750"/>
            <a:ext cx="7315200" cy="12192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Introduction to the platform's purpose and offerings.
How live streams connect performers with audiences.
Emphasis on privacy and user security.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3019425"/>
          <a:chOff x="914400" y="1028700"/>
          <a:chExt cx="8229600" cy="3019425"/>
        </a:xfrm>
      </p:grpSpPr>
      <p:sp>
        <p:nvSpPr>
          <p:cNvPr id="2" name="TextBox 1"/>
          <p:cNvSpPr txBox="1"/>
          <p:nvPr/>
        </p:nvSpPr>
        <p:spPr>
          <a:xfrm>
            <a:off x="1981200" y="209550"/>
            <a:ext cx="7315200" cy="4000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Showcasing Alluring Performers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657350"/>
            <a:ext cx="4572000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Highlighting the talents of performers across India.
The art of engaging and captivating an audience.
Diversity in performance styles and themes.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8" r="15608"/>
          <a:stretch/>
        </p:blipFill>
        <p:spPr bwMode="auto">
          <a:xfrm>
            <a:off x="5562600" y="1276350"/>
            <a:ext cx="2819400" cy="331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3019425"/>
          <a:chOff x="914400" y="1028700"/>
          <a:chExt cx="8229600" cy="3019425"/>
        </a:xfrm>
      </p:grpSpPr>
      <p:sp>
        <p:nvSpPr>
          <p:cNvPr id="2" name="TextBox 1"/>
          <p:cNvSpPr txBox="1"/>
          <p:nvPr/>
        </p:nvSpPr>
        <p:spPr>
          <a:xfrm>
            <a:off x="1828800" y="285750"/>
            <a:ext cx="47244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Eroticism and Entertainment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071450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300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01150" y="1428750"/>
            <a:ext cx="4191000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The intersection of culture and eroticism.
How erotic entertainment celebrates Indian heritage.
The role of modern technology in erotic expression.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2714625"/>
          <a:chOff x="914400" y="1028700"/>
          <a:chExt cx="8229600" cy="2714625"/>
        </a:xfrm>
      </p:grpSpPr>
      <p:sp>
        <p:nvSpPr>
          <p:cNvPr id="2" name="TextBox 1"/>
          <p:cNvSpPr txBox="1"/>
          <p:nvPr/>
        </p:nvSpPr>
        <p:spPr>
          <a:xfrm>
            <a:off x="914400" y="1028700"/>
            <a:ext cx="7315200" cy="8001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l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5A9E91">
                    <a:alpha val="100000"/>
                  </a:srgbClr>
                </a:solidFill>
                <a:latin typeface="Calibri"/>
              </a:rPr>
              <a:t>Safety and Discretion in Online Experiences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2190750"/>
            <a:ext cx="7315200" cy="1200329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Importance of a secure online environment.
Measures taken to protect user data.
Building trust with audiences through transparency.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676775"/>
          <a:chOff x="914400" y="1028700"/>
          <a:chExt cx="8229600" cy="4676775"/>
        </a:xfrm>
      </p:grpSpPr>
      <p:sp>
        <p:nvSpPr>
          <p:cNvPr id="2" name="TextBox 1"/>
          <p:cNvSpPr txBox="1"/>
          <p:nvPr/>
        </p:nvSpPr>
        <p:spPr>
          <a:xfrm>
            <a:off x="1828800" y="438150"/>
            <a:ext cx="5486400" cy="571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52550"/>
            <a:ext cx="7315200" cy="28765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spAutoFit/>
          </a:bodyPr>
          <a:lstStyle/>
          <a:p>
            <a:pPr marL="0" marR="0" lvl="0" indent="0" algn="ctr" rtl="0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u="none" strike="noStrike" cap="none" spc="0" dirty="0">
                <a:solidFill>
                  <a:srgbClr val="003F4F">
                    <a:alpha val="100000"/>
                  </a:srgbClr>
                </a:solidFill>
                <a:latin typeface="Calibri"/>
              </a:rPr>
              <a:t>The allure of Indian traditions extends beyond mere observation. Through the platform's unique offerings, users can engage with eroticism that celebrates cultural richness in a safe environment.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F49394"/>
      </a:accent1>
      <a:accent2>
        <a:srgbClr val="F55B6A"/>
      </a:accent2>
      <a:accent3>
        <a:srgbClr val="9BA0C4"/>
      </a:accent3>
      <a:accent4>
        <a:srgbClr val="003F4F"/>
      </a:accent4>
      <a:accent5>
        <a:srgbClr val="9DD7CE"/>
      </a:accent5>
      <a:accent6>
        <a:srgbClr val="5A9E91"/>
      </a:accent6>
      <a:hlink>
        <a:srgbClr val="003F4F"/>
      </a:hlink>
      <a:folHlink>
        <a:srgbClr val="0097A7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2854</TotalTime>
  <Words>170</Words>
  <Application>Microsoft Office PowerPoint</Application>
  <PresentationFormat>On-screen Show (16:9)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Calibri</vt:lpstr>
      <vt:lpstr>Theme52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ANonim</cp:lastModifiedBy>
  <cp:revision>3</cp:revision>
  <dcterms:created xsi:type="dcterms:W3CDTF">2025-01-28T06:32:32Z</dcterms:created>
  <dcterms:modified xsi:type="dcterms:W3CDTF">2025-01-30T08:20:38Z</dcterms:modified>
  <cp:category/>
  <cp:contentStatus/>
</cp:coreProperties>
</file>