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73" d="100"/>
          <a:sy n="73" d="100"/>
        </p:scale>
        <p:origin x="40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10/19/2017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thehomeofsteroid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thehomeofsteroids.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2" y="1495697"/>
            <a:ext cx="8915399" cy="2262781"/>
          </a:xfrm>
        </p:spPr>
        <p:txBody>
          <a:bodyPr>
            <a:normAutofit/>
          </a:bodyPr>
          <a:lstStyle/>
          <a:p>
            <a:pPr algn="ctr"/>
            <a:r>
              <a:rPr lang="en-US" sz="6600" b="1" dirty="0" smtClean="0"/>
              <a:t>BEST PLACE TO BUY </a:t>
            </a:r>
            <a:r>
              <a:rPr lang="en-US" sz="6600" b="1" dirty="0"/>
              <a:t>STEROIDS UK</a:t>
            </a:r>
          </a:p>
        </p:txBody>
      </p:sp>
      <p:sp>
        <p:nvSpPr>
          <p:cNvPr id="3" name="Subtitle 2"/>
          <p:cNvSpPr>
            <a:spLocks noGrp="1"/>
          </p:cNvSpPr>
          <p:nvPr>
            <p:ph type="subTitle" idx="1"/>
          </p:nvPr>
        </p:nvSpPr>
        <p:spPr/>
        <p:txBody>
          <a:bodyPr>
            <a:normAutofit/>
          </a:bodyPr>
          <a:lstStyle/>
          <a:p>
            <a:pPr algn="ctr"/>
            <a:r>
              <a:rPr lang="en-US" sz="3200" b="1" dirty="0" smtClean="0">
                <a:hlinkClick r:id="rId2"/>
              </a:rPr>
              <a:t>www.thehomeofsteroids.com</a:t>
            </a:r>
            <a:r>
              <a:rPr lang="en-US" sz="3200" b="1" dirty="0" smtClean="0"/>
              <a:t> </a:t>
            </a:r>
            <a:endParaRPr lang="ru-RU" sz="3200" b="1" dirty="0"/>
          </a:p>
        </p:txBody>
      </p:sp>
    </p:spTree>
    <p:extLst>
      <p:ext uri="{BB962C8B-B14F-4D97-AF65-F5344CB8AC3E}">
        <p14:creationId xmlns:p14="http://schemas.microsoft.com/office/powerpoint/2010/main" val="1568325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3669" y="1861457"/>
            <a:ext cx="9910943" cy="2262781"/>
          </a:xfrm>
        </p:spPr>
        <p:txBody>
          <a:bodyPr>
            <a:noAutofit/>
          </a:bodyPr>
          <a:lstStyle/>
          <a:p>
            <a:pPr algn="ctr"/>
            <a:r>
              <a:rPr lang="en-US" sz="4000" b="1" dirty="0"/>
              <a:t>Here you can buy oral and injectable anabolic steroids online. Buy Steroid cycles, </a:t>
            </a:r>
            <a:r>
              <a:rPr lang="en-US" sz="4000" b="1" dirty="0" err="1"/>
              <a:t>Dianabol</a:t>
            </a:r>
            <a:r>
              <a:rPr lang="en-US" sz="4000" b="1" dirty="0"/>
              <a:t>, Test </a:t>
            </a:r>
            <a:r>
              <a:rPr lang="en-US" sz="4000" b="1" dirty="0" err="1"/>
              <a:t>Cypionate</a:t>
            </a:r>
            <a:r>
              <a:rPr lang="en-US" sz="4000" b="1" dirty="0"/>
              <a:t> and others for sale anywhere in UK and get a free delivery at your door. </a:t>
            </a:r>
          </a:p>
        </p:txBody>
      </p:sp>
      <p:sp>
        <p:nvSpPr>
          <p:cNvPr id="3" name="Subtitle 2"/>
          <p:cNvSpPr>
            <a:spLocks noGrp="1"/>
          </p:cNvSpPr>
          <p:nvPr>
            <p:ph type="subTitle" idx="1"/>
          </p:nvPr>
        </p:nvSpPr>
        <p:spPr>
          <a:xfrm>
            <a:off x="2091440" y="4947197"/>
            <a:ext cx="8915399" cy="1126283"/>
          </a:xfrm>
        </p:spPr>
        <p:txBody>
          <a:bodyPr>
            <a:normAutofit/>
          </a:bodyPr>
          <a:lstStyle/>
          <a:p>
            <a:pPr algn="ctr"/>
            <a:r>
              <a:rPr lang="en-US" sz="2400" dirty="0"/>
              <a:t>For more information please visit our website: </a:t>
            </a:r>
            <a:r>
              <a:rPr lang="en-US" sz="2400" dirty="0">
                <a:hlinkClick r:id="rId2"/>
              </a:rPr>
              <a:t>http://</a:t>
            </a:r>
            <a:r>
              <a:rPr lang="en-US" sz="2400" dirty="0" smtClean="0">
                <a:hlinkClick r:id="rId2"/>
              </a:rPr>
              <a:t>www.thehomeofsteroids.com</a:t>
            </a:r>
            <a:r>
              <a:rPr lang="en-US" sz="2400" dirty="0" smtClean="0"/>
              <a:t> </a:t>
            </a:r>
            <a:endParaRPr lang="ru-RU" sz="2400" dirty="0"/>
          </a:p>
        </p:txBody>
      </p:sp>
    </p:spTree>
    <p:extLst>
      <p:ext uri="{BB962C8B-B14F-4D97-AF65-F5344CB8AC3E}">
        <p14:creationId xmlns:p14="http://schemas.microsoft.com/office/powerpoint/2010/main" val="2187555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423" y="388978"/>
            <a:ext cx="10097588" cy="1280890"/>
          </a:xfrm>
        </p:spPr>
        <p:txBody>
          <a:bodyPr>
            <a:noAutofit/>
          </a:bodyPr>
          <a:lstStyle/>
          <a:p>
            <a:pPr algn="ctr"/>
            <a:r>
              <a:rPr lang="en-US" b="1" dirty="0"/>
              <a:t>Looking for an legit online store to buy high quality steroids in the UK at affordable rate?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6709" y="2125387"/>
            <a:ext cx="7034394" cy="3562580"/>
          </a:xfrm>
        </p:spPr>
      </p:pic>
    </p:spTree>
    <p:extLst>
      <p:ext uri="{BB962C8B-B14F-4D97-AF65-F5344CB8AC3E}">
        <p14:creationId xmlns:p14="http://schemas.microsoft.com/office/powerpoint/2010/main" val="2521747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5737" y="624110"/>
            <a:ext cx="9862457" cy="1661890"/>
          </a:xfrm>
        </p:spPr>
        <p:txBody>
          <a:bodyPr>
            <a:noAutofit/>
          </a:bodyPr>
          <a:lstStyle/>
          <a:p>
            <a:pPr algn="ctr"/>
            <a:r>
              <a:rPr lang="en-US" b="1" dirty="0"/>
              <a:t>Look no further, because The Home of Steroids is here to make your steroids buying experience easy and hassle free.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6960" y="2486297"/>
            <a:ext cx="5693253" cy="3778250"/>
          </a:xfrm>
        </p:spPr>
      </p:pic>
    </p:spTree>
    <p:extLst>
      <p:ext uri="{BB962C8B-B14F-4D97-AF65-F5344CB8AC3E}">
        <p14:creationId xmlns:p14="http://schemas.microsoft.com/office/powerpoint/2010/main" val="2525659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6348" y="989868"/>
            <a:ext cx="9453743" cy="4156897"/>
          </a:xfrm>
        </p:spPr>
        <p:txBody>
          <a:bodyPr>
            <a:noAutofit/>
          </a:bodyPr>
          <a:lstStyle/>
          <a:p>
            <a:pPr algn="ctr"/>
            <a:r>
              <a:rPr lang="en-US" sz="4000" b="1" dirty="0"/>
              <a:t>We at www.thehomeofsteroids.com are a noted, trustworthy online steroid seller and have been selling all types of anabolic steroids which includes oral and injectable with great success for well over 15 years!</a:t>
            </a:r>
          </a:p>
        </p:txBody>
      </p:sp>
    </p:spTree>
    <p:extLst>
      <p:ext uri="{BB962C8B-B14F-4D97-AF65-F5344CB8AC3E}">
        <p14:creationId xmlns:p14="http://schemas.microsoft.com/office/powerpoint/2010/main" val="113692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58" y="433025"/>
            <a:ext cx="4239485" cy="5414963"/>
          </a:xfrm>
        </p:spPr>
        <p:txBody>
          <a:bodyPr>
            <a:normAutofit/>
          </a:bodyPr>
          <a:lstStyle/>
          <a:p>
            <a:pPr algn="ctr"/>
            <a:r>
              <a:rPr lang="en-US" sz="2800" b="1" dirty="0"/>
              <a:t>We have a wide variety of anabolic steroids such as </a:t>
            </a:r>
            <a:r>
              <a:rPr lang="en-US" sz="2800" b="1" dirty="0" err="1"/>
              <a:t>dianabol</a:t>
            </a:r>
            <a:r>
              <a:rPr lang="en-US" sz="2800" b="1" dirty="0"/>
              <a:t>, </a:t>
            </a:r>
            <a:r>
              <a:rPr lang="en-US" sz="2800" b="1" dirty="0" err="1"/>
              <a:t>Anadrol</a:t>
            </a:r>
            <a:r>
              <a:rPr lang="en-US" sz="2800" b="1" dirty="0"/>
              <a:t>, </a:t>
            </a:r>
            <a:r>
              <a:rPr lang="en-US" sz="2800" b="1" dirty="0" err="1"/>
              <a:t>Sustanon</a:t>
            </a:r>
            <a:r>
              <a:rPr lang="en-US" sz="2800" b="1" dirty="0"/>
              <a:t>, </a:t>
            </a:r>
            <a:r>
              <a:rPr lang="en-US" sz="2800" b="1" dirty="0" err="1"/>
              <a:t>clenbuterol</a:t>
            </a:r>
            <a:r>
              <a:rPr lang="en-US" sz="2800" b="1" dirty="0"/>
              <a:t> and many more in our inventory and each comes with attractive pricing for the UK customers. </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4411" y="1698172"/>
            <a:ext cx="5830103" cy="3879668"/>
          </a:xfrm>
        </p:spPr>
      </p:pic>
    </p:spTree>
    <p:extLst>
      <p:ext uri="{BB962C8B-B14F-4D97-AF65-F5344CB8AC3E}">
        <p14:creationId xmlns:p14="http://schemas.microsoft.com/office/powerpoint/2010/main" val="112473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 without further delay please check the supplements from our online store.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79670" y="2133599"/>
            <a:ext cx="5998908" cy="4002129"/>
          </a:xfrm>
        </p:spPr>
      </p:pic>
    </p:spTree>
    <p:extLst>
      <p:ext uri="{BB962C8B-B14F-4D97-AF65-F5344CB8AC3E}">
        <p14:creationId xmlns:p14="http://schemas.microsoft.com/office/powerpoint/2010/main" val="2184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5108" y="402042"/>
            <a:ext cx="10149840" cy="1280890"/>
          </a:xfrm>
        </p:spPr>
        <p:txBody>
          <a:bodyPr>
            <a:noAutofit/>
          </a:bodyPr>
          <a:lstStyle/>
          <a:p>
            <a:pPr algn="ctr"/>
            <a:r>
              <a:rPr lang="en-US" dirty="0"/>
              <a:t>Oral steroids are some of the most commonly used steroids of all time, in part due to their convenience but largely due to their fast working nature and ease of use.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27989" y="2799806"/>
            <a:ext cx="5264078" cy="3778250"/>
          </a:xfrm>
        </p:spPr>
      </p:pic>
    </p:spTree>
    <p:extLst>
      <p:ext uri="{BB962C8B-B14F-4D97-AF65-F5344CB8AC3E}">
        <p14:creationId xmlns:p14="http://schemas.microsoft.com/office/powerpoint/2010/main" val="2312736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6475" y="441230"/>
            <a:ext cx="9571309" cy="1280890"/>
          </a:xfrm>
        </p:spPr>
        <p:txBody>
          <a:bodyPr>
            <a:noAutofit/>
          </a:bodyPr>
          <a:lstStyle/>
          <a:p>
            <a:pPr algn="ctr"/>
            <a:r>
              <a:rPr lang="en-US" dirty="0"/>
              <a:t>It's no secret that people are impatient and if you are in a hurry to see quick gains then oral steroids are for you!</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8206" y="2420983"/>
            <a:ext cx="6716888" cy="3778250"/>
          </a:xfrm>
        </p:spPr>
      </p:pic>
    </p:spTree>
    <p:extLst>
      <p:ext uri="{BB962C8B-B14F-4D97-AF65-F5344CB8AC3E}">
        <p14:creationId xmlns:p14="http://schemas.microsoft.com/office/powerpoint/2010/main" val="3000229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7286" y="480418"/>
            <a:ext cx="9610498" cy="1280890"/>
          </a:xfrm>
        </p:spPr>
        <p:txBody>
          <a:bodyPr>
            <a:noAutofit/>
          </a:bodyPr>
          <a:lstStyle/>
          <a:p>
            <a:pPr algn="ctr"/>
            <a:r>
              <a:rPr lang="en-US" dirty="0"/>
              <a:t>Buy original injectable and oral steroids and experience the genuine product and highly commendable shipping service.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48924" y="2499360"/>
            <a:ext cx="5681578" cy="3778250"/>
          </a:xfrm>
        </p:spPr>
      </p:pic>
    </p:spTree>
    <p:extLst>
      <p:ext uri="{BB962C8B-B14F-4D97-AF65-F5344CB8AC3E}">
        <p14:creationId xmlns:p14="http://schemas.microsoft.com/office/powerpoint/2010/main" val="419242733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TotalTime>
  <Words>250</Words>
  <Application>Microsoft Office PowerPoint</Application>
  <PresentationFormat>Widescreen</PresentationFormat>
  <Paragraphs>12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 3</vt:lpstr>
      <vt:lpstr>Wisp</vt:lpstr>
      <vt:lpstr>BEST PLACE TO BUY STEROIDS UK</vt:lpstr>
      <vt:lpstr>Looking for an legit online store to buy high quality steroids in the UK at affordable rate? </vt:lpstr>
      <vt:lpstr>Look no further, because The Home of Steroids is here to make your steroids buying experience easy and hassle free. </vt:lpstr>
      <vt:lpstr>We at www.thehomeofsteroids.com are a noted, trustworthy online steroid seller and have been selling all types of anabolic steroids which includes oral and injectable with great success for well over 15 years!</vt:lpstr>
      <vt:lpstr>We have a wide variety of anabolic steroids such as dianabol, Anadrol, Sustanon, clenbuterol and many more in our inventory and each comes with attractive pricing for the UK customers. </vt:lpstr>
      <vt:lpstr>So, without further delay please check the supplements from our online store.</vt:lpstr>
      <vt:lpstr>Oral steroids are some of the most commonly used steroids of all time, in part due to their convenience but largely due to their fast working nature and ease of use.</vt:lpstr>
      <vt:lpstr>It's no secret that people are impatient and if you are in a hurry to see quick gains then oral steroids are for you!</vt:lpstr>
      <vt:lpstr>Buy original injectable and oral steroids and experience the genuine product and highly commendable shipping service.</vt:lpstr>
      <vt:lpstr>Here you can buy oral and injectable anabolic steroids online. Buy Steroid cycles, Dianabol, Test Cypionate and others for sale anywhere in UK and get a free delivery at your door.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PLACE TO BUY STEROIDS UK</dc:title>
  <dc:creator>Sert, Inna</dc:creator>
  <cp:lastModifiedBy>Sert, Inna</cp:lastModifiedBy>
  <cp:revision>1</cp:revision>
  <dcterms:created xsi:type="dcterms:W3CDTF">2017-10-19T19:32:29Z</dcterms:created>
  <dcterms:modified xsi:type="dcterms:W3CDTF">2017-10-19T19:39:21Z</dcterms:modified>
</cp:coreProperties>
</file>