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4" r:id="rId3"/>
    <p:sldId id="266" r:id="rId4"/>
    <p:sldId id="267" r:id="rId5"/>
    <p:sldId id="271" r:id="rId6"/>
    <p:sldId id="272" r:id="rId7"/>
    <p:sldId id="268" r:id="rId8"/>
    <p:sldId id="269" r:id="rId9"/>
    <p:sldId id="270" r:id="rId10"/>
    <p:sldId id="273" r:id="rId11"/>
    <p:sldId id="275" r:id="rId12"/>
    <p:sldId id="274" r:id="rId13"/>
    <p:sldId id="276" r:id="rId14"/>
    <p:sldId id="278" r:id="rId15"/>
    <p:sldId id="277" r:id="rId16"/>
    <p:sldId id="279" r:id="rId17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29" userDrawn="1">
          <p15:clr>
            <a:srgbClr val="A4A3A4"/>
          </p15:clr>
        </p15:guide>
        <p15:guide id="3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9FF99"/>
    <a:srgbClr val="FF66FF"/>
    <a:srgbClr val="13A808"/>
    <a:srgbClr val="95C11F"/>
    <a:srgbClr val="B231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534" y="54"/>
      </p:cViewPr>
      <p:guideLst>
        <p:guide orient="horz" pos="2160"/>
        <p:guide pos="529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7720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444500"/>
            <a:ext cx="3203470" cy="22098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uk-UA"/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857500"/>
            <a:ext cx="3203470" cy="40005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uk-UA"/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3429000" y="0"/>
            <a:ext cx="3848100" cy="3683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uk-UA"/>
          </a:p>
        </p:txBody>
      </p:sp>
      <p:sp>
        <p:nvSpPr>
          <p:cNvPr id="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3429000" y="3870546"/>
            <a:ext cx="5172740" cy="2530254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uk-UA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7502629" y="327246"/>
            <a:ext cx="4349341" cy="3355754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uk-UA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8827270" y="3870546"/>
            <a:ext cx="3364730" cy="2987454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6119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1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3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4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4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4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4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4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5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4" grpId="0" animBg="1"/>
      <p:bldP spid="5" grpId="0" animBg="1"/>
      <p:bldP spid="7" grpId="0" animBg="1"/>
      <p:bldP spid="8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118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uk-UA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95787" y="1700380"/>
            <a:ext cx="6958013" cy="3849687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1586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uk-UA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838201" y="1700380"/>
            <a:ext cx="10515600" cy="457759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07528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uk-UA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625600" y="2171700"/>
            <a:ext cx="2235200" cy="22352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uk-UA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978400" y="2171700"/>
            <a:ext cx="2235200" cy="22352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uk-U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8331200" y="2171700"/>
            <a:ext cx="2235200" cy="22352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623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</p:bldLst>
  </p:timing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uk-UA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838200" y="2171700"/>
            <a:ext cx="1066800" cy="10668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uk-UA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073400" y="4318000"/>
            <a:ext cx="1066800" cy="10668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uk-UA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5562600" y="1638300"/>
            <a:ext cx="1066800" cy="10668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uk-UA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7632700" y="5105400"/>
            <a:ext cx="1066800" cy="10668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9357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8" grpId="0" animBg="1"/>
      <p:bldP spid="9" grpId="0" animBg="1"/>
      <p:bldP spid="10" grpId="0" animBg="1"/>
    </p:bldLst>
  </p:timing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302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6101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5065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  <p:extLst mod="1">
    <p:ext uri="{DCECCB84-F9BA-43D5-87BE-67443E8EF086}">
      <p15:sldGuideLst xmlns:p15="http://schemas.microsoft.com/office/powerpoint/2012/main">
        <p15:guide id="1" pos="529" userDrawn="1">
          <p15:clr>
            <a:srgbClr val="FBAE40"/>
          </p15:clr>
        </p15:guide>
        <p15:guide id="2" pos="7151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  <a:alpha val="47000"/>
            </a:schemeClr>
          </a:solidFill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4629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extLst mod="1">
    <p:ext uri="{DCECCB84-F9BA-43D5-87BE-67443E8EF086}">
      <p15:sldGuideLst xmlns:p15="http://schemas.microsoft.com/office/powerpoint/2012/main">
        <p15:guide id="1" pos="529">
          <p15:clr>
            <a:srgbClr val="FBAE40"/>
          </p15:clr>
        </p15:guide>
        <p15:guide id="2" pos="715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660400"/>
            <a:ext cx="4305300" cy="26797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uk-UA"/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889000" y="3594100"/>
            <a:ext cx="4203700" cy="26797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uk-UA"/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59300" y="0"/>
            <a:ext cx="7632700" cy="33401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uk-UA"/>
          </a:p>
        </p:txBody>
      </p:sp>
      <p:sp>
        <p:nvSpPr>
          <p:cNvPr id="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5448300" y="3594100"/>
            <a:ext cx="4203700" cy="26797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5204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1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3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4" grpId="0" animBg="1"/>
      <p:bldP spid="5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 rot="10402643">
            <a:off x="7428521" y="3364800"/>
            <a:ext cx="882650" cy="812800"/>
            <a:chOff x="6400801" y="1824037"/>
            <a:chExt cx="882650" cy="812800"/>
          </a:xfrm>
          <a:solidFill>
            <a:schemeClr val="accent3">
              <a:alpha val="20000"/>
            </a:schemeClr>
          </a:solidFill>
        </p:grpSpPr>
        <p:grpSp>
          <p:nvGrpSpPr>
            <p:cNvPr id="5" name="Group 808"/>
            <p:cNvGrpSpPr>
              <a:grpSpLocks/>
            </p:cNvGrpSpPr>
            <p:nvPr/>
          </p:nvGrpSpPr>
          <p:grpSpPr bwMode="auto">
            <a:xfrm>
              <a:off x="6408738" y="2051050"/>
              <a:ext cx="815975" cy="330200"/>
              <a:chOff x="4037" y="1292"/>
              <a:chExt cx="514" cy="208"/>
            </a:xfrm>
            <a:grpFill/>
          </p:grpSpPr>
          <p:sp>
            <p:nvSpPr>
              <p:cNvPr id="387" name="Freeform 608"/>
              <p:cNvSpPr>
                <a:spLocks/>
              </p:cNvSpPr>
              <p:nvPr/>
            </p:nvSpPr>
            <p:spPr bwMode="auto">
              <a:xfrm>
                <a:off x="4323" y="129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8" name="Freeform 609"/>
              <p:cNvSpPr>
                <a:spLocks/>
              </p:cNvSpPr>
              <p:nvPr/>
            </p:nvSpPr>
            <p:spPr bwMode="auto">
              <a:xfrm>
                <a:off x="4334" y="1292"/>
                <a:ext cx="2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Freeform 610"/>
              <p:cNvSpPr>
                <a:spLocks/>
              </p:cNvSpPr>
              <p:nvPr/>
            </p:nvSpPr>
            <p:spPr bwMode="auto">
              <a:xfrm>
                <a:off x="4341" y="1295"/>
                <a:ext cx="5" cy="3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0" name="Freeform 611"/>
              <p:cNvSpPr>
                <a:spLocks/>
              </p:cNvSpPr>
              <p:nvPr/>
            </p:nvSpPr>
            <p:spPr bwMode="auto">
              <a:xfrm>
                <a:off x="4037" y="129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Freeform 612"/>
              <p:cNvSpPr>
                <a:spLocks/>
              </p:cNvSpPr>
              <p:nvPr/>
            </p:nvSpPr>
            <p:spPr bwMode="auto">
              <a:xfrm>
                <a:off x="4054" y="129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613"/>
              <p:cNvSpPr>
                <a:spLocks/>
              </p:cNvSpPr>
              <p:nvPr/>
            </p:nvSpPr>
            <p:spPr bwMode="auto">
              <a:xfrm>
                <a:off x="4059" y="12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3" name="Freeform 614"/>
              <p:cNvSpPr>
                <a:spLocks/>
              </p:cNvSpPr>
              <p:nvPr/>
            </p:nvSpPr>
            <p:spPr bwMode="auto">
              <a:xfrm>
                <a:off x="4159" y="129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Freeform 615"/>
              <p:cNvSpPr>
                <a:spLocks/>
              </p:cNvSpPr>
              <p:nvPr/>
            </p:nvSpPr>
            <p:spPr bwMode="auto">
              <a:xfrm>
                <a:off x="4174" y="12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616"/>
              <p:cNvSpPr>
                <a:spLocks/>
              </p:cNvSpPr>
              <p:nvPr/>
            </p:nvSpPr>
            <p:spPr bwMode="auto">
              <a:xfrm>
                <a:off x="4188" y="12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Freeform 617"/>
              <p:cNvSpPr>
                <a:spLocks/>
              </p:cNvSpPr>
              <p:nvPr/>
            </p:nvSpPr>
            <p:spPr bwMode="auto">
              <a:xfrm>
                <a:off x="4196" y="1296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618"/>
              <p:cNvSpPr>
                <a:spLocks/>
              </p:cNvSpPr>
              <p:nvPr/>
            </p:nvSpPr>
            <p:spPr bwMode="auto">
              <a:xfrm>
                <a:off x="4052" y="129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619"/>
              <p:cNvSpPr>
                <a:spLocks/>
              </p:cNvSpPr>
              <p:nvPr/>
            </p:nvSpPr>
            <p:spPr bwMode="auto">
              <a:xfrm>
                <a:off x="4082" y="1298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620"/>
              <p:cNvSpPr>
                <a:spLocks/>
              </p:cNvSpPr>
              <p:nvPr/>
            </p:nvSpPr>
            <p:spPr bwMode="auto">
              <a:xfrm>
                <a:off x="4151" y="129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621"/>
              <p:cNvSpPr>
                <a:spLocks/>
              </p:cNvSpPr>
              <p:nvPr/>
            </p:nvSpPr>
            <p:spPr bwMode="auto">
              <a:xfrm>
                <a:off x="4202" y="1298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622"/>
              <p:cNvSpPr>
                <a:spLocks/>
              </p:cNvSpPr>
              <p:nvPr/>
            </p:nvSpPr>
            <p:spPr bwMode="auto">
              <a:xfrm>
                <a:off x="4304" y="129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623"/>
              <p:cNvSpPr>
                <a:spLocks/>
              </p:cNvSpPr>
              <p:nvPr/>
            </p:nvSpPr>
            <p:spPr bwMode="auto">
              <a:xfrm>
                <a:off x="4040" y="130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624"/>
              <p:cNvSpPr>
                <a:spLocks/>
              </p:cNvSpPr>
              <p:nvPr/>
            </p:nvSpPr>
            <p:spPr bwMode="auto">
              <a:xfrm>
                <a:off x="4093" y="130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4" name="Freeform 625"/>
              <p:cNvSpPr>
                <a:spLocks/>
              </p:cNvSpPr>
              <p:nvPr/>
            </p:nvSpPr>
            <p:spPr bwMode="auto">
              <a:xfrm>
                <a:off x="4123" y="130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626"/>
              <p:cNvSpPr>
                <a:spLocks/>
              </p:cNvSpPr>
              <p:nvPr/>
            </p:nvSpPr>
            <p:spPr bwMode="auto">
              <a:xfrm>
                <a:off x="4126" y="130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627"/>
              <p:cNvSpPr>
                <a:spLocks/>
              </p:cNvSpPr>
              <p:nvPr/>
            </p:nvSpPr>
            <p:spPr bwMode="auto">
              <a:xfrm>
                <a:off x="4143" y="130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628"/>
              <p:cNvSpPr>
                <a:spLocks/>
              </p:cNvSpPr>
              <p:nvPr/>
            </p:nvSpPr>
            <p:spPr bwMode="auto">
              <a:xfrm>
                <a:off x="4205" y="1299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629"/>
              <p:cNvSpPr>
                <a:spLocks/>
              </p:cNvSpPr>
              <p:nvPr/>
            </p:nvSpPr>
            <p:spPr bwMode="auto">
              <a:xfrm>
                <a:off x="4056" y="13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630"/>
              <p:cNvSpPr>
                <a:spLocks/>
              </p:cNvSpPr>
              <p:nvPr/>
            </p:nvSpPr>
            <p:spPr bwMode="auto">
              <a:xfrm>
                <a:off x="4102" y="130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631"/>
              <p:cNvSpPr>
                <a:spLocks/>
              </p:cNvSpPr>
              <p:nvPr/>
            </p:nvSpPr>
            <p:spPr bwMode="auto">
              <a:xfrm>
                <a:off x="4119" y="1302"/>
                <a:ext cx="0" cy="1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632"/>
              <p:cNvSpPr>
                <a:spLocks/>
              </p:cNvSpPr>
              <p:nvPr/>
            </p:nvSpPr>
            <p:spPr bwMode="auto">
              <a:xfrm>
                <a:off x="4132" y="1301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633"/>
              <p:cNvSpPr>
                <a:spLocks/>
              </p:cNvSpPr>
              <p:nvPr/>
            </p:nvSpPr>
            <p:spPr bwMode="auto">
              <a:xfrm>
                <a:off x="4192" y="130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634"/>
              <p:cNvSpPr>
                <a:spLocks/>
              </p:cNvSpPr>
              <p:nvPr/>
            </p:nvSpPr>
            <p:spPr bwMode="auto">
              <a:xfrm>
                <a:off x="4211" y="1301"/>
                <a:ext cx="4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635"/>
              <p:cNvSpPr>
                <a:spLocks/>
              </p:cNvSpPr>
              <p:nvPr/>
            </p:nvSpPr>
            <p:spPr bwMode="auto">
              <a:xfrm>
                <a:off x="4098" y="130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636"/>
              <p:cNvSpPr>
                <a:spLocks/>
              </p:cNvSpPr>
              <p:nvPr/>
            </p:nvSpPr>
            <p:spPr bwMode="auto">
              <a:xfrm>
                <a:off x="4110" y="130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637"/>
              <p:cNvSpPr>
                <a:spLocks/>
              </p:cNvSpPr>
              <p:nvPr/>
            </p:nvSpPr>
            <p:spPr bwMode="auto">
              <a:xfrm>
                <a:off x="4161" y="1302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638"/>
              <p:cNvSpPr>
                <a:spLocks/>
              </p:cNvSpPr>
              <p:nvPr/>
            </p:nvSpPr>
            <p:spPr bwMode="auto">
              <a:xfrm>
                <a:off x="4217" y="1302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639"/>
              <p:cNvSpPr>
                <a:spLocks/>
              </p:cNvSpPr>
              <p:nvPr/>
            </p:nvSpPr>
            <p:spPr bwMode="auto">
              <a:xfrm>
                <a:off x="4284" y="130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640"/>
              <p:cNvSpPr>
                <a:spLocks/>
              </p:cNvSpPr>
              <p:nvPr/>
            </p:nvSpPr>
            <p:spPr bwMode="auto">
              <a:xfrm>
                <a:off x="4080" y="130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641"/>
              <p:cNvSpPr>
                <a:spLocks/>
              </p:cNvSpPr>
              <p:nvPr/>
            </p:nvSpPr>
            <p:spPr bwMode="auto">
              <a:xfrm>
                <a:off x="4092" y="13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642"/>
              <p:cNvSpPr>
                <a:spLocks/>
              </p:cNvSpPr>
              <p:nvPr/>
            </p:nvSpPr>
            <p:spPr bwMode="auto">
              <a:xfrm>
                <a:off x="4115" y="13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643"/>
              <p:cNvSpPr>
                <a:spLocks/>
              </p:cNvSpPr>
              <p:nvPr/>
            </p:nvSpPr>
            <p:spPr bwMode="auto">
              <a:xfrm>
                <a:off x="4148" y="1303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644"/>
              <p:cNvSpPr>
                <a:spLocks/>
              </p:cNvSpPr>
              <p:nvPr/>
            </p:nvSpPr>
            <p:spPr bwMode="auto">
              <a:xfrm>
                <a:off x="4207" y="13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645"/>
              <p:cNvSpPr>
                <a:spLocks/>
              </p:cNvSpPr>
              <p:nvPr/>
            </p:nvSpPr>
            <p:spPr bwMode="auto">
              <a:xfrm>
                <a:off x="4221" y="1303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646"/>
              <p:cNvSpPr>
                <a:spLocks/>
              </p:cNvSpPr>
              <p:nvPr/>
            </p:nvSpPr>
            <p:spPr bwMode="auto">
              <a:xfrm>
                <a:off x="4085" y="130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647"/>
              <p:cNvSpPr>
                <a:spLocks/>
              </p:cNvSpPr>
              <p:nvPr/>
            </p:nvSpPr>
            <p:spPr bwMode="auto">
              <a:xfrm>
                <a:off x="4119" y="1306"/>
                <a:ext cx="0" cy="2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648"/>
              <p:cNvSpPr>
                <a:spLocks/>
              </p:cNvSpPr>
              <p:nvPr/>
            </p:nvSpPr>
            <p:spPr bwMode="auto">
              <a:xfrm>
                <a:off x="4142" y="130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649"/>
              <p:cNvSpPr>
                <a:spLocks/>
              </p:cNvSpPr>
              <p:nvPr/>
            </p:nvSpPr>
            <p:spPr bwMode="auto">
              <a:xfrm>
                <a:off x="4145" y="130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650"/>
              <p:cNvSpPr>
                <a:spLocks/>
              </p:cNvSpPr>
              <p:nvPr/>
            </p:nvSpPr>
            <p:spPr bwMode="auto">
              <a:xfrm>
                <a:off x="4156" y="1305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651"/>
              <p:cNvSpPr>
                <a:spLocks/>
              </p:cNvSpPr>
              <p:nvPr/>
            </p:nvSpPr>
            <p:spPr bwMode="auto">
              <a:xfrm>
                <a:off x="4199" y="1306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652"/>
              <p:cNvSpPr>
                <a:spLocks/>
              </p:cNvSpPr>
              <p:nvPr/>
            </p:nvSpPr>
            <p:spPr bwMode="auto">
              <a:xfrm>
                <a:off x="4073" y="1306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653"/>
              <p:cNvSpPr>
                <a:spLocks/>
              </p:cNvSpPr>
              <p:nvPr/>
            </p:nvSpPr>
            <p:spPr bwMode="auto">
              <a:xfrm>
                <a:off x="4106" y="130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654"/>
              <p:cNvSpPr>
                <a:spLocks/>
              </p:cNvSpPr>
              <p:nvPr/>
            </p:nvSpPr>
            <p:spPr bwMode="auto">
              <a:xfrm>
                <a:off x="4116" y="13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655"/>
              <p:cNvSpPr>
                <a:spLocks/>
              </p:cNvSpPr>
              <p:nvPr/>
            </p:nvSpPr>
            <p:spPr bwMode="auto">
              <a:xfrm>
                <a:off x="4151" y="1306"/>
                <a:ext cx="2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656"/>
              <p:cNvSpPr>
                <a:spLocks/>
              </p:cNvSpPr>
              <p:nvPr/>
            </p:nvSpPr>
            <p:spPr bwMode="auto">
              <a:xfrm>
                <a:off x="4218" y="1306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657"/>
              <p:cNvSpPr>
                <a:spLocks/>
              </p:cNvSpPr>
              <p:nvPr/>
            </p:nvSpPr>
            <p:spPr bwMode="auto">
              <a:xfrm>
                <a:off x="4351" y="1302"/>
                <a:ext cx="2" cy="11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658"/>
              <p:cNvSpPr>
                <a:spLocks/>
              </p:cNvSpPr>
              <p:nvPr/>
            </p:nvSpPr>
            <p:spPr bwMode="auto">
              <a:xfrm>
                <a:off x="4079" y="1308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659"/>
              <p:cNvSpPr>
                <a:spLocks/>
              </p:cNvSpPr>
              <p:nvPr/>
            </p:nvSpPr>
            <p:spPr bwMode="auto">
              <a:xfrm>
                <a:off x="4083" y="1308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660"/>
              <p:cNvSpPr>
                <a:spLocks/>
              </p:cNvSpPr>
              <p:nvPr/>
            </p:nvSpPr>
            <p:spPr bwMode="auto">
              <a:xfrm>
                <a:off x="4201" y="130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661"/>
              <p:cNvSpPr>
                <a:spLocks/>
              </p:cNvSpPr>
              <p:nvPr/>
            </p:nvSpPr>
            <p:spPr bwMode="auto">
              <a:xfrm>
                <a:off x="4214" y="130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662"/>
              <p:cNvSpPr>
                <a:spLocks/>
              </p:cNvSpPr>
              <p:nvPr/>
            </p:nvSpPr>
            <p:spPr bwMode="auto">
              <a:xfrm>
                <a:off x="4293" y="130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663"/>
              <p:cNvSpPr>
                <a:spLocks/>
              </p:cNvSpPr>
              <p:nvPr/>
            </p:nvSpPr>
            <p:spPr bwMode="auto">
              <a:xfrm>
                <a:off x="4136" y="130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664"/>
              <p:cNvSpPr>
                <a:spLocks/>
              </p:cNvSpPr>
              <p:nvPr/>
            </p:nvSpPr>
            <p:spPr bwMode="auto">
              <a:xfrm>
                <a:off x="4066" y="1311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665"/>
              <p:cNvSpPr>
                <a:spLocks/>
              </p:cNvSpPr>
              <p:nvPr/>
            </p:nvSpPr>
            <p:spPr bwMode="auto">
              <a:xfrm>
                <a:off x="4191" y="131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666"/>
              <p:cNvSpPr>
                <a:spLocks/>
              </p:cNvSpPr>
              <p:nvPr/>
            </p:nvSpPr>
            <p:spPr bwMode="auto">
              <a:xfrm>
                <a:off x="4308" y="1311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667"/>
              <p:cNvSpPr>
                <a:spLocks/>
              </p:cNvSpPr>
              <p:nvPr/>
            </p:nvSpPr>
            <p:spPr bwMode="auto">
              <a:xfrm>
                <a:off x="4338" y="1308"/>
                <a:ext cx="5" cy="8"/>
              </a:xfrm>
              <a:custGeom>
                <a:avLst/>
                <a:gdLst>
                  <a:gd name="T0" fmla="*/ 0 w 3"/>
                  <a:gd name="T1" fmla="*/ 3 h 6"/>
                  <a:gd name="T2" fmla="*/ 0 w 3"/>
                  <a:gd name="T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6">
                    <a:moveTo>
                      <a:pt x="0" y="3"/>
                    </a:moveTo>
                    <a:cubicBezTo>
                      <a:pt x="3" y="6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668"/>
              <p:cNvSpPr>
                <a:spLocks/>
              </p:cNvSpPr>
              <p:nvPr/>
            </p:nvSpPr>
            <p:spPr bwMode="auto">
              <a:xfrm>
                <a:off x="4347" y="1306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69"/>
              <p:cNvSpPr>
                <a:spLocks/>
              </p:cNvSpPr>
              <p:nvPr/>
            </p:nvSpPr>
            <p:spPr bwMode="auto">
              <a:xfrm>
                <a:off x="4072" y="1308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70"/>
              <p:cNvSpPr>
                <a:spLocks/>
              </p:cNvSpPr>
              <p:nvPr/>
            </p:nvSpPr>
            <p:spPr bwMode="auto">
              <a:xfrm>
                <a:off x="4178" y="131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71"/>
              <p:cNvSpPr>
                <a:spLocks/>
              </p:cNvSpPr>
              <p:nvPr/>
            </p:nvSpPr>
            <p:spPr bwMode="auto">
              <a:xfrm>
                <a:off x="4185" y="131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72"/>
              <p:cNvSpPr>
                <a:spLocks/>
              </p:cNvSpPr>
              <p:nvPr/>
            </p:nvSpPr>
            <p:spPr bwMode="auto">
              <a:xfrm>
                <a:off x="4188" y="131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673"/>
              <p:cNvSpPr>
                <a:spLocks/>
              </p:cNvSpPr>
              <p:nvPr/>
            </p:nvSpPr>
            <p:spPr bwMode="auto">
              <a:xfrm>
                <a:off x="4202" y="1312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674"/>
              <p:cNvSpPr>
                <a:spLocks/>
              </p:cNvSpPr>
              <p:nvPr/>
            </p:nvSpPr>
            <p:spPr bwMode="auto">
              <a:xfrm>
                <a:off x="4293" y="131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675"/>
              <p:cNvSpPr>
                <a:spLocks/>
              </p:cNvSpPr>
              <p:nvPr/>
            </p:nvSpPr>
            <p:spPr bwMode="auto">
              <a:xfrm>
                <a:off x="4075" y="1312"/>
                <a:ext cx="8" cy="4"/>
              </a:xfrm>
              <a:custGeom>
                <a:avLst/>
                <a:gdLst>
                  <a:gd name="T0" fmla="*/ 6 w 6"/>
                  <a:gd name="T1" fmla="*/ 1 h 3"/>
                  <a:gd name="T2" fmla="*/ 6 w 6"/>
                  <a:gd name="T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cubicBezTo>
                      <a:pt x="0" y="0"/>
                      <a:pt x="4" y="3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676"/>
              <p:cNvSpPr>
                <a:spLocks/>
              </p:cNvSpPr>
              <p:nvPr/>
            </p:nvSpPr>
            <p:spPr bwMode="auto">
              <a:xfrm>
                <a:off x="4133" y="131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677"/>
              <p:cNvSpPr>
                <a:spLocks/>
              </p:cNvSpPr>
              <p:nvPr/>
            </p:nvSpPr>
            <p:spPr bwMode="auto">
              <a:xfrm>
                <a:off x="4194" y="1313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678"/>
              <p:cNvSpPr>
                <a:spLocks/>
              </p:cNvSpPr>
              <p:nvPr/>
            </p:nvSpPr>
            <p:spPr bwMode="auto">
              <a:xfrm>
                <a:off x="4225" y="1309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679"/>
              <p:cNvSpPr>
                <a:spLocks/>
              </p:cNvSpPr>
              <p:nvPr/>
            </p:nvSpPr>
            <p:spPr bwMode="auto">
              <a:xfrm>
                <a:off x="4085" y="1312"/>
                <a:ext cx="8" cy="6"/>
              </a:xfrm>
              <a:custGeom>
                <a:avLst/>
                <a:gdLst>
                  <a:gd name="T0" fmla="*/ 6 w 6"/>
                  <a:gd name="T1" fmla="*/ 2 h 4"/>
                  <a:gd name="T2" fmla="*/ 0 w 6"/>
                  <a:gd name="T3" fmla="*/ 2 h 4"/>
                  <a:gd name="T4" fmla="*/ 6 w 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cubicBezTo>
                      <a:pt x="4" y="2"/>
                      <a:pt x="0" y="0"/>
                      <a:pt x="0" y="2"/>
                    </a:cubicBezTo>
                    <a:cubicBezTo>
                      <a:pt x="2" y="2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680"/>
              <p:cNvSpPr>
                <a:spLocks/>
              </p:cNvSpPr>
              <p:nvPr/>
            </p:nvSpPr>
            <p:spPr bwMode="auto">
              <a:xfrm>
                <a:off x="4178" y="131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681"/>
              <p:cNvSpPr>
                <a:spLocks/>
              </p:cNvSpPr>
              <p:nvPr/>
            </p:nvSpPr>
            <p:spPr bwMode="auto">
              <a:xfrm>
                <a:off x="4181" y="131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682"/>
              <p:cNvSpPr>
                <a:spLocks/>
              </p:cNvSpPr>
              <p:nvPr/>
            </p:nvSpPr>
            <p:spPr bwMode="auto">
              <a:xfrm>
                <a:off x="4188" y="13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683"/>
              <p:cNvSpPr>
                <a:spLocks/>
              </p:cNvSpPr>
              <p:nvPr/>
            </p:nvSpPr>
            <p:spPr bwMode="auto">
              <a:xfrm>
                <a:off x="4300" y="1315"/>
                <a:ext cx="3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684"/>
              <p:cNvSpPr>
                <a:spLocks/>
              </p:cNvSpPr>
              <p:nvPr/>
            </p:nvSpPr>
            <p:spPr bwMode="auto">
              <a:xfrm>
                <a:off x="4095" y="1313"/>
                <a:ext cx="10" cy="5"/>
              </a:xfrm>
              <a:custGeom>
                <a:avLst/>
                <a:gdLst>
                  <a:gd name="T0" fmla="*/ 0 w 7"/>
                  <a:gd name="T1" fmla="*/ 2 h 3"/>
                  <a:gd name="T2" fmla="*/ 6 w 7"/>
                  <a:gd name="T3" fmla="*/ 3 h 3"/>
                  <a:gd name="T4" fmla="*/ 0 w 7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2"/>
                    </a:moveTo>
                    <a:cubicBezTo>
                      <a:pt x="2" y="2"/>
                      <a:pt x="5" y="2"/>
                      <a:pt x="6" y="3"/>
                    </a:cubicBezTo>
                    <a:cubicBezTo>
                      <a:pt x="7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685"/>
              <p:cNvSpPr>
                <a:spLocks/>
              </p:cNvSpPr>
              <p:nvPr/>
            </p:nvSpPr>
            <p:spPr bwMode="auto">
              <a:xfrm>
                <a:off x="4215" y="1312"/>
                <a:ext cx="2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686"/>
              <p:cNvSpPr>
                <a:spLocks/>
              </p:cNvSpPr>
              <p:nvPr/>
            </p:nvSpPr>
            <p:spPr bwMode="auto">
              <a:xfrm>
                <a:off x="4232" y="131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687"/>
              <p:cNvSpPr>
                <a:spLocks/>
              </p:cNvSpPr>
              <p:nvPr/>
            </p:nvSpPr>
            <p:spPr bwMode="auto">
              <a:xfrm>
                <a:off x="4310" y="131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688"/>
              <p:cNvSpPr>
                <a:spLocks/>
              </p:cNvSpPr>
              <p:nvPr/>
            </p:nvSpPr>
            <p:spPr bwMode="auto">
              <a:xfrm>
                <a:off x="4100" y="1315"/>
                <a:ext cx="9" cy="6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0" y="0"/>
                      <a:pt x="4" y="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689"/>
              <p:cNvSpPr>
                <a:spLocks/>
              </p:cNvSpPr>
              <p:nvPr/>
            </p:nvSpPr>
            <p:spPr bwMode="auto">
              <a:xfrm>
                <a:off x="4178" y="131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690"/>
              <p:cNvSpPr>
                <a:spLocks/>
              </p:cNvSpPr>
              <p:nvPr/>
            </p:nvSpPr>
            <p:spPr bwMode="auto">
              <a:xfrm>
                <a:off x="4185" y="1313"/>
                <a:ext cx="1" cy="11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691"/>
              <p:cNvSpPr>
                <a:spLocks/>
              </p:cNvSpPr>
              <p:nvPr/>
            </p:nvSpPr>
            <p:spPr bwMode="auto">
              <a:xfrm>
                <a:off x="4202" y="1313"/>
                <a:ext cx="3" cy="11"/>
              </a:xfrm>
              <a:custGeom>
                <a:avLst/>
                <a:gdLst>
                  <a:gd name="T0" fmla="*/ 0 w 2"/>
                  <a:gd name="T1" fmla="*/ 3 h 7"/>
                  <a:gd name="T2" fmla="*/ 0 w 2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3"/>
                    </a:moveTo>
                    <a:cubicBezTo>
                      <a:pt x="2" y="7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692"/>
              <p:cNvSpPr>
                <a:spLocks/>
              </p:cNvSpPr>
              <p:nvPr/>
            </p:nvSpPr>
            <p:spPr bwMode="auto">
              <a:xfrm>
                <a:off x="4308" y="131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693"/>
              <p:cNvSpPr>
                <a:spLocks/>
              </p:cNvSpPr>
              <p:nvPr/>
            </p:nvSpPr>
            <p:spPr bwMode="auto">
              <a:xfrm>
                <a:off x="4234" y="1319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694"/>
              <p:cNvSpPr>
                <a:spLocks/>
              </p:cNvSpPr>
              <p:nvPr/>
            </p:nvSpPr>
            <p:spPr bwMode="auto">
              <a:xfrm>
                <a:off x="4327" y="1318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695"/>
              <p:cNvSpPr>
                <a:spLocks/>
              </p:cNvSpPr>
              <p:nvPr/>
            </p:nvSpPr>
            <p:spPr bwMode="auto">
              <a:xfrm>
                <a:off x="4132" y="13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696"/>
              <p:cNvSpPr>
                <a:spLocks/>
              </p:cNvSpPr>
              <p:nvPr/>
            </p:nvSpPr>
            <p:spPr bwMode="auto">
              <a:xfrm>
                <a:off x="4174" y="13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697"/>
              <p:cNvSpPr>
                <a:spLocks/>
              </p:cNvSpPr>
              <p:nvPr/>
            </p:nvSpPr>
            <p:spPr bwMode="auto">
              <a:xfrm>
                <a:off x="4178" y="1316"/>
                <a:ext cx="3" cy="9"/>
              </a:xfrm>
              <a:custGeom>
                <a:avLst/>
                <a:gdLst>
                  <a:gd name="T0" fmla="*/ 0 w 2"/>
                  <a:gd name="T1" fmla="*/ 3 h 6"/>
                  <a:gd name="T2" fmla="*/ 0 w 2"/>
                  <a:gd name="T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6">
                    <a:moveTo>
                      <a:pt x="0" y="3"/>
                    </a:moveTo>
                    <a:cubicBezTo>
                      <a:pt x="1" y="6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698"/>
              <p:cNvSpPr>
                <a:spLocks/>
              </p:cNvSpPr>
              <p:nvPr/>
            </p:nvSpPr>
            <p:spPr bwMode="auto">
              <a:xfrm>
                <a:off x="4195" y="132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699"/>
              <p:cNvSpPr>
                <a:spLocks/>
              </p:cNvSpPr>
              <p:nvPr/>
            </p:nvSpPr>
            <p:spPr bwMode="auto">
              <a:xfrm>
                <a:off x="4199" y="132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700"/>
              <p:cNvSpPr>
                <a:spLocks/>
              </p:cNvSpPr>
              <p:nvPr/>
            </p:nvSpPr>
            <p:spPr bwMode="auto">
              <a:xfrm>
                <a:off x="4217" y="132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701"/>
              <p:cNvSpPr>
                <a:spLocks/>
              </p:cNvSpPr>
              <p:nvPr/>
            </p:nvSpPr>
            <p:spPr bwMode="auto">
              <a:xfrm>
                <a:off x="4297" y="1319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702"/>
              <p:cNvSpPr>
                <a:spLocks/>
              </p:cNvSpPr>
              <p:nvPr/>
            </p:nvSpPr>
            <p:spPr bwMode="auto">
              <a:xfrm>
                <a:off x="4241" y="1321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703"/>
              <p:cNvSpPr>
                <a:spLocks/>
              </p:cNvSpPr>
              <p:nvPr/>
            </p:nvSpPr>
            <p:spPr bwMode="auto">
              <a:xfrm>
                <a:off x="4194" y="1322"/>
                <a:ext cx="2" cy="3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1" y="2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704"/>
              <p:cNvSpPr>
                <a:spLocks/>
              </p:cNvSpPr>
              <p:nvPr/>
            </p:nvSpPr>
            <p:spPr bwMode="auto">
              <a:xfrm>
                <a:off x="4219" y="1321"/>
                <a:ext cx="9" cy="5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0" y="0"/>
                      <a:pt x="4" y="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705"/>
              <p:cNvSpPr>
                <a:spLocks/>
              </p:cNvSpPr>
              <p:nvPr/>
            </p:nvSpPr>
            <p:spPr bwMode="auto">
              <a:xfrm>
                <a:off x="4214" y="13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706"/>
              <p:cNvSpPr>
                <a:spLocks/>
              </p:cNvSpPr>
              <p:nvPr/>
            </p:nvSpPr>
            <p:spPr bwMode="auto">
              <a:xfrm>
                <a:off x="4231" y="1324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707"/>
              <p:cNvSpPr>
                <a:spLocks/>
              </p:cNvSpPr>
              <p:nvPr/>
            </p:nvSpPr>
            <p:spPr bwMode="auto">
              <a:xfrm>
                <a:off x="4196" y="1325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708"/>
              <p:cNvSpPr>
                <a:spLocks/>
              </p:cNvSpPr>
              <p:nvPr/>
            </p:nvSpPr>
            <p:spPr bwMode="auto">
              <a:xfrm>
                <a:off x="4205" y="1325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709"/>
              <p:cNvSpPr>
                <a:spLocks/>
              </p:cNvSpPr>
              <p:nvPr/>
            </p:nvSpPr>
            <p:spPr bwMode="auto">
              <a:xfrm>
                <a:off x="4211" y="13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710"/>
              <p:cNvSpPr>
                <a:spLocks/>
              </p:cNvSpPr>
              <p:nvPr/>
            </p:nvSpPr>
            <p:spPr bwMode="auto">
              <a:xfrm>
                <a:off x="4186" y="1325"/>
                <a:ext cx="8" cy="4"/>
              </a:xfrm>
              <a:custGeom>
                <a:avLst/>
                <a:gdLst>
                  <a:gd name="T0" fmla="*/ 0 w 5"/>
                  <a:gd name="T1" fmla="*/ 2 h 3"/>
                  <a:gd name="T2" fmla="*/ 5 w 5"/>
                  <a:gd name="T3" fmla="*/ 1 h 3"/>
                  <a:gd name="T4" fmla="*/ 0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2" y="1"/>
                      <a:pt x="5" y="3"/>
                      <a:pt x="5" y="1"/>
                    </a:cubicBezTo>
                    <a:cubicBezTo>
                      <a:pt x="4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711"/>
              <p:cNvSpPr>
                <a:spLocks/>
              </p:cNvSpPr>
              <p:nvPr/>
            </p:nvSpPr>
            <p:spPr bwMode="auto">
              <a:xfrm>
                <a:off x="4274" y="1326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712"/>
              <p:cNvSpPr>
                <a:spLocks/>
              </p:cNvSpPr>
              <p:nvPr/>
            </p:nvSpPr>
            <p:spPr bwMode="auto">
              <a:xfrm>
                <a:off x="4199" y="1324"/>
                <a:ext cx="3" cy="10"/>
              </a:xfrm>
              <a:custGeom>
                <a:avLst/>
                <a:gdLst>
                  <a:gd name="T0" fmla="*/ 0 w 2"/>
                  <a:gd name="T1" fmla="*/ 4 h 7"/>
                  <a:gd name="T2" fmla="*/ 0 w 2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1" y="7"/>
                      <a:pt x="2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713"/>
              <p:cNvSpPr>
                <a:spLocks/>
              </p:cNvSpPr>
              <p:nvPr/>
            </p:nvSpPr>
            <p:spPr bwMode="auto">
              <a:xfrm>
                <a:off x="4211" y="132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714"/>
              <p:cNvSpPr>
                <a:spLocks/>
              </p:cNvSpPr>
              <p:nvPr/>
            </p:nvSpPr>
            <p:spPr bwMode="auto">
              <a:xfrm>
                <a:off x="4214" y="132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715"/>
              <p:cNvSpPr>
                <a:spLocks/>
              </p:cNvSpPr>
              <p:nvPr/>
            </p:nvSpPr>
            <p:spPr bwMode="auto">
              <a:xfrm>
                <a:off x="4222" y="1324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716"/>
              <p:cNvSpPr>
                <a:spLocks/>
              </p:cNvSpPr>
              <p:nvPr/>
            </p:nvSpPr>
            <p:spPr bwMode="auto">
              <a:xfrm>
                <a:off x="4195" y="132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717"/>
              <p:cNvSpPr>
                <a:spLocks/>
              </p:cNvSpPr>
              <p:nvPr/>
            </p:nvSpPr>
            <p:spPr bwMode="auto">
              <a:xfrm>
                <a:off x="4227" y="1326"/>
                <a:ext cx="5" cy="8"/>
              </a:xfrm>
              <a:custGeom>
                <a:avLst/>
                <a:gdLst>
                  <a:gd name="T0" fmla="*/ 0 w 4"/>
                  <a:gd name="T1" fmla="*/ 3 h 5"/>
                  <a:gd name="T2" fmla="*/ 4 w 4"/>
                  <a:gd name="T3" fmla="*/ 3 h 5"/>
                  <a:gd name="T4" fmla="*/ 0 w 4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cubicBezTo>
                      <a:pt x="1" y="3"/>
                      <a:pt x="4" y="5"/>
                      <a:pt x="4" y="3"/>
                    </a:cubicBezTo>
                    <a:cubicBezTo>
                      <a:pt x="2" y="4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718"/>
              <p:cNvSpPr>
                <a:spLocks/>
              </p:cNvSpPr>
              <p:nvPr/>
            </p:nvSpPr>
            <p:spPr bwMode="auto">
              <a:xfrm>
                <a:off x="4204" y="1332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719"/>
              <p:cNvSpPr>
                <a:spLocks/>
              </p:cNvSpPr>
              <p:nvPr/>
            </p:nvSpPr>
            <p:spPr bwMode="auto">
              <a:xfrm>
                <a:off x="4221" y="1332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720"/>
              <p:cNvSpPr>
                <a:spLocks/>
              </p:cNvSpPr>
              <p:nvPr/>
            </p:nvSpPr>
            <p:spPr bwMode="auto">
              <a:xfrm>
                <a:off x="4172" y="1332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721"/>
              <p:cNvSpPr>
                <a:spLocks/>
              </p:cNvSpPr>
              <p:nvPr/>
            </p:nvSpPr>
            <p:spPr bwMode="auto">
              <a:xfrm>
                <a:off x="4181" y="1335"/>
                <a:ext cx="3" cy="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2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722"/>
              <p:cNvSpPr>
                <a:spLocks/>
              </p:cNvSpPr>
              <p:nvPr/>
            </p:nvSpPr>
            <p:spPr bwMode="auto">
              <a:xfrm>
                <a:off x="4392" y="1346"/>
                <a:ext cx="8" cy="5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1 h 3"/>
                  <a:gd name="T4" fmla="*/ 0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2" y="1"/>
                      <a:pt x="6" y="3"/>
                      <a:pt x="6" y="1"/>
                    </a:cubicBezTo>
                    <a:cubicBezTo>
                      <a:pt x="4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723"/>
              <p:cNvSpPr>
                <a:spLocks/>
              </p:cNvSpPr>
              <p:nvPr/>
            </p:nvSpPr>
            <p:spPr bwMode="auto">
              <a:xfrm>
                <a:off x="4400" y="1348"/>
                <a:ext cx="6" cy="4"/>
              </a:xfrm>
              <a:custGeom>
                <a:avLst/>
                <a:gdLst>
                  <a:gd name="T0" fmla="*/ 4 w 4"/>
                  <a:gd name="T1" fmla="*/ 1 h 3"/>
                  <a:gd name="T2" fmla="*/ 4 w 4"/>
                  <a:gd name="T3" fmla="*/ 1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0" y="0"/>
                      <a:pt x="2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724"/>
              <p:cNvSpPr>
                <a:spLocks/>
              </p:cNvSpPr>
              <p:nvPr/>
            </p:nvSpPr>
            <p:spPr bwMode="auto">
              <a:xfrm>
                <a:off x="4393" y="1365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725"/>
              <p:cNvSpPr>
                <a:spLocks/>
              </p:cNvSpPr>
              <p:nvPr/>
            </p:nvSpPr>
            <p:spPr bwMode="auto">
              <a:xfrm>
                <a:off x="4409" y="136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726"/>
              <p:cNvSpPr>
                <a:spLocks/>
              </p:cNvSpPr>
              <p:nvPr/>
            </p:nvSpPr>
            <p:spPr bwMode="auto">
              <a:xfrm>
                <a:off x="4383" y="1371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727"/>
              <p:cNvSpPr>
                <a:spLocks/>
              </p:cNvSpPr>
              <p:nvPr/>
            </p:nvSpPr>
            <p:spPr bwMode="auto">
              <a:xfrm>
                <a:off x="4387" y="1372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728"/>
              <p:cNvSpPr>
                <a:spLocks/>
              </p:cNvSpPr>
              <p:nvPr/>
            </p:nvSpPr>
            <p:spPr bwMode="auto">
              <a:xfrm>
                <a:off x="4419" y="1374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729"/>
              <p:cNvSpPr>
                <a:spLocks/>
              </p:cNvSpPr>
              <p:nvPr/>
            </p:nvSpPr>
            <p:spPr bwMode="auto">
              <a:xfrm>
                <a:off x="4427" y="1382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730"/>
              <p:cNvSpPr>
                <a:spLocks/>
              </p:cNvSpPr>
              <p:nvPr/>
            </p:nvSpPr>
            <p:spPr bwMode="auto">
              <a:xfrm>
                <a:off x="4442" y="1397"/>
                <a:ext cx="4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731"/>
              <p:cNvSpPr>
                <a:spLocks/>
              </p:cNvSpPr>
              <p:nvPr/>
            </p:nvSpPr>
            <p:spPr bwMode="auto">
              <a:xfrm>
                <a:off x="4437" y="1401"/>
                <a:ext cx="8" cy="6"/>
              </a:xfrm>
              <a:custGeom>
                <a:avLst/>
                <a:gdLst>
                  <a:gd name="T0" fmla="*/ 3 w 5"/>
                  <a:gd name="T1" fmla="*/ 4 h 4"/>
                  <a:gd name="T2" fmla="*/ 0 w 5"/>
                  <a:gd name="T3" fmla="*/ 2 h 4"/>
                  <a:gd name="T4" fmla="*/ 3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5" y="1"/>
                      <a:pt x="2" y="0"/>
                      <a:pt x="0" y="2"/>
                    </a:cubicBezTo>
                    <a:cubicBezTo>
                      <a:pt x="2" y="2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732"/>
              <p:cNvSpPr>
                <a:spLocks/>
              </p:cNvSpPr>
              <p:nvPr/>
            </p:nvSpPr>
            <p:spPr bwMode="auto">
              <a:xfrm>
                <a:off x="4427" y="1405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733"/>
              <p:cNvSpPr>
                <a:spLocks/>
              </p:cNvSpPr>
              <p:nvPr/>
            </p:nvSpPr>
            <p:spPr bwMode="auto">
              <a:xfrm>
                <a:off x="4334" y="141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734"/>
              <p:cNvSpPr>
                <a:spLocks/>
              </p:cNvSpPr>
              <p:nvPr/>
            </p:nvSpPr>
            <p:spPr bwMode="auto">
              <a:xfrm>
                <a:off x="4489" y="1417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735"/>
              <p:cNvSpPr>
                <a:spLocks/>
              </p:cNvSpPr>
              <p:nvPr/>
            </p:nvSpPr>
            <p:spPr bwMode="auto">
              <a:xfrm>
                <a:off x="4483" y="1418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736"/>
              <p:cNvSpPr>
                <a:spLocks/>
              </p:cNvSpPr>
              <p:nvPr/>
            </p:nvSpPr>
            <p:spPr bwMode="auto">
              <a:xfrm>
                <a:off x="4463" y="142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737"/>
              <p:cNvSpPr>
                <a:spLocks/>
              </p:cNvSpPr>
              <p:nvPr/>
            </p:nvSpPr>
            <p:spPr bwMode="auto">
              <a:xfrm>
                <a:off x="4459" y="1424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738"/>
              <p:cNvSpPr>
                <a:spLocks/>
              </p:cNvSpPr>
              <p:nvPr/>
            </p:nvSpPr>
            <p:spPr bwMode="auto">
              <a:xfrm>
                <a:off x="4468" y="142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739"/>
              <p:cNvSpPr>
                <a:spLocks/>
              </p:cNvSpPr>
              <p:nvPr/>
            </p:nvSpPr>
            <p:spPr bwMode="auto">
              <a:xfrm>
                <a:off x="4417" y="1427"/>
                <a:ext cx="5" cy="3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2" y="2"/>
                      <a:pt x="3" y="1"/>
                      <a:pt x="3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740"/>
              <p:cNvSpPr>
                <a:spLocks/>
              </p:cNvSpPr>
              <p:nvPr/>
            </p:nvSpPr>
            <p:spPr bwMode="auto">
              <a:xfrm>
                <a:off x="4498" y="1427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741"/>
              <p:cNvSpPr>
                <a:spLocks/>
              </p:cNvSpPr>
              <p:nvPr/>
            </p:nvSpPr>
            <p:spPr bwMode="auto">
              <a:xfrm>
                <a:off x="4476" y="1431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742"/>
              <p:cNvSpPr>
                <a:spLocks/>
              </p:cNvSpPr>
              <p:nvPr/>
            </p:nvSpPr>
            <p:spPr bwMode="auto">
              <a:xfrm>
                <a:off x="4462" y="143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743"/>
              <p:cNvSpPr>
                <a:spLocks/>
              </p:cNvSpPr>
              <p:nvPr/>
            </p:nvSpPr>
            <p:spPr bwMode="auto">
              <a:xfrm>
                <a:off x="4506" y="1434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744"/>
              <p:cNvSpPr>
                <a:spLocks/>
              </p:cNvSpPr>
              <p:nvPr/>
            </p:nvSpPr>
            <p:spPr bwMode="auto">
              <a:xfrm>
                <a:off x="4503" y="143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745"/>
              <p:cNvSpPr>
                <a:spLocks/>
              </p:cNvSpPr>
              <p:nvPr/>
            </p:nvSpPr>
            <p:spPr bwMode="auto">
              <a:xfrm>
                <a:off x="4493" y="1438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746"/>
              <p:cNvSpPr>
                <a:spLocks/>
              </p:cNvSpPr>
              <p:nvPr/>
            </p:nvSpPr>
            <p:spPr bwMode="auto">
              <a:xfrm>
                <a:off x="4380" y="1435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747"/>
              <p:cNvSpPr>
                <a:spLocks/>
              </p:cNvSpPr>
              <p:nvPr/>
            </p:nvSpPr>
            <p:spPr bwMode="auto">
              <a:xfrm>
                <a:off x="4518" y="144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748"/>
              <p:cNvSpPr>
                <a:spLocks/>
              </p:cNvSpPr>
              <p:nvPr/>
            </p:nvSpPr>
            <p:spPr bwMode="auto">
              <a:xfrm>
                <a:off x="4377" y="1448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749"/>
              <p:cNvSpPr>
                <a:spLocks/>
              </p:cNvSpPr>
              <p:nvPr/>
            </p:nvSpPr>
            <p:spPr bwMode="auto">
              <a:xfrm>
                <a:off x="4521" y="1447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750"/>
              <p:cNvSpPr>
                <a:spLocks/>
              </p:cNvSpPr>
              <p:nvPr/>
            </p:nvSpPr>
            <p:spPr bwMode="auto">
              <a:xfrm>
                <a:off x="4480" y="145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751"/>
              <p:cNvSpPr>
                <a:spLocks/>
              </p:cNvSpPr>
              <p:nvPr/>
            </p:nvSpPr>
            <p:spPr bwMode="auto">
              <a:xfrm>
                <a:off x="4491" y="1454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752"/>
              <p:cNvSpPr>
                <a:spLocks/>
              </p:cNvSpPr>
              <p:nvPr/>
            </p:nvSpPr>
            <p:spPr bwMode="auto">
              <a:xfrm>
                <a:off x="4523" y="145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753"/>
              <p:cNvSpPr>
                <a:spLocks/>
              </p:cNvSpPr>
              <p:nvPr/>
            </p:nvSpPr>
            <p:spPr bwMode="auto">
              <a:xfrm>
                <a:off x="4495" y="146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754"/>
              <p:cNvSpPr>
                <a:spLocks/>
              </p:cNvSpPr>
              <p:nvPr/>
            </p:nvSpPr>
            <p:spPr bwMode="auto">
              <a:xfrm>
                <a:off x="4501" y="146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755"/>
              <p:cNvSpPr>
                <a:spLocks/>
              </p:cNvSpPr>
              <p:nvPr/>
            </p:nvSpPr>
            <p:spPr bwMode="auto">
              <a:xfrm>
                <a:off x="4503" y="1460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756"/>
              <p:cNvSpPr>
                <a:spLocks/>
              </p:cNvSpPr>
              <p:nvPr/>
            </p:nvSpPr>
            <p:spPr bwMode="auto">
              <a:xfrm>
                <a:off x="4506" y="1460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Freeform 757"/>
              <p:cNvSpPr>
                <a:spLocks/>
              </p:cNvSpPr>
              <p:nvPr/>
            </p:nvSpPr>
            <p:spPr bwMode="auto">
              <a:xfrm>
                <a:off x="4512" y="146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Freeform 758"/>
              <p:cNvSpPr>
                <a:spLocks/>
              </p:cNvSpPr>
              <p:nvPr/>
            </p:nvSpPr>
            <p:spPr bwMode="auto">
              <a:xfrm>
                <a:off x="4526" y="146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Freeform 759"/>
              <p:cNvSpPr>
                <a:spLocks/>
              </p:cNvSpPr>
              <p:nvPr/>
            </p:nvSpPr>
            <p:spPr bwMode="auto">
              <a:xfrm>
                <a:off x="4435" y="146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Freeform 760"/>
              <p:cNvSpPr>
                <a:spLocks/>
              </p:cNvSpPr>
              <p:nvPr/>
            </p:nvSpPr>
            <p:spPr bwMode="auto">
              <a:xfrm>
                <a:off x="4491" y="146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761"/>
              <p:cNvSpPr>
                <a:spLocks/>
              </p:cNvSpPr>
              <p:nvPr/>
            </p:nvSpPr>
            <p:spPr bwMode="auto">
              <a:xfrm>
                <a:off x="4496" y="146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762"/>
              <p:cNvSpPr>
                <a:spLocks/>
              </p:cNvSpPr>
              <p:nvPr/>
            </p:nvSpPr>
            <p:spPr bwMode="auto">
              <a:xfrm>
                <a:off x="4515" y="146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Freeform 763"/>
              <p:cNvSpPr>
                <a:spLocks/>
              </p:cNvSpPr>
              <p:nvPr/>
            </p:nvSpPr>
            <p:spPr bwMode="auto">
              <a:xfrm>
                <a:off x="4523" y="1463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Freeform 764"/>
              <p:cNvSpPr>
                <a:spLocks/>
              </p:cNvSpPr>
              <p:nvPr/>
            </p:nvSpPr>
            <p:spPr bwMode="auto">
              <a:xfrm>
                <a:off x="4529" y="146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765"/>
              <p:cNvSpPr>
                <a:spLocks/>
              </p:cNvSpPr>
              <p:nvPr/>
            </p:nvSpPr>
            <p:spPr bwMode="auto">
              <a:xfrm>
                <a:off x="4508" y="1464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766"/>
              <p:cNvSpPr>
                <a:spLocks/>
              </p:cNvSpPr>
              <p:nvPr/>
            </p:nvSpPr>
            <p:spPr bwMode="auto">
              <a:xfrm>
                <a:off x="4521" y="1464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767"/>
              <p:cNvSpPr>
                <a:spLocks/>
              </p:cNvSpPr>
              <p:nvPr/>
            </p:nvSpPr>
            <p:spPr bwMode="auto">
              <a:xfrm>
                <a:off x="4502" y="1464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768"/>
              <p:cNvSpPr>
                <a:spLocks/>
              </p:cNvSpPr>
              <p:nvPr/>
            </p:nvSpPr>
            <p:spPr bwMode="auto">
              <a:xfrm>
                <a:off x="4511" y="14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769"/>
              <p:cNvSpPr>
                <a:spLocks/>
              </p:cNvSpPr>
              <p:nvPr/>
            </p:nvSpPr>
            <p:spPr bwMode="auto">
              <a:xfrm>
                <a:off x="4491" y="1468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770"/>
              <p:cNvSpPr>
                <a:spLocks/>
              </p:cNvSpPr>
              <p:nvPr/>
            </p:nvSpPr>
            <p:spPr bwMode="auto">
              <a:xfrm>
                <a:off x="4513" y="146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771"/>
              <p:cNvSpPr>
                <a:spLocks/>
              </p:cNvSpPr>
              <p:nvPr/>
            </p:nvSpPr>
            <p:spPr bwMode="auto">
              <a:xfrm>
                <a:off x="4479" y="147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772"/>
              <p:cNvSpPr>
                <a:spLocks/>
              </p:cNvSpPr>
              <p:nvPr/>
            </p:nvSpPr>
            <p:spPr bwMode="auto">
              <a:xfrm>
                <a:off x="4528" y="14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773"/>
              <p:cNvSpPr>
                <a:spLocks/>
              </p:cNvSpPr>
              <p:nvPr/>
            </p:nvSpPr>
            <p:spPr bwMode="auto">
              <a:xfrm>
                <a:off x="4523" y="147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774"/>
              <p:cNvSpPr>
                <a:spLocks/>
              </p:cNvSpPr>
              <p:nvPr/>
            </p:nvSpPr>
            <p:spPr bwMode="auto">
              <a:xfrm>
                <a:off x="4511" y="14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775"/>
              <p:cNvSpPr>
                <a:spLocks/>
              </p:cNvSpPr>
              <p:nvPr/>
            </p:nvSpPr>
            <p:spPr bwMode="auto">
              <a:xfrm>
                <a:off x="4516" y="147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Freeform 776"/>
              <p:cNvSpPr>
                <a:spLocks/>
              </p:cNvSpPr>
              <p:nvPr/>
            </p:nvSpPr>
            <p:spPr bwMode="auto">
              <a:xfrm>
                <a:off x="4519" y="147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Freeform 777"/>
              <p:cNvSpPr>
                <a:spLocks/>
              </p:cNvSpPr>
              <p:nvPr/>
            </p:nvSpPr>
            <p:spPr bwMode="auto">
              <a:xfrm>
                <a:off x="4399" y="147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Freeform 778"/>
              <p:cNvSpPr>
                <a:spLocks/>
              </p:cNvSpPr>
              <p:nvPr/>
            </p:nvSpPr>
            <p:spPr bwMode="auto">
              <a:xfrm>
                <a:off x="4513" y="147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Freeform 779"/>
              <p:cNvSpPr>
                <a:spLocks/>
              </p:cNvSpPr>
              <p:nvPr/>
            </p:nvSpPr>
            <p:spPr bwMode="auto">
              <a:xfrm>
                <a:off x="4525" y="147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780"/>
              <p:cNvSpPr>
                <a:spLocks/>
              </p:cNvSpPr>
              <p:nvPr/>
            </p:nvSpPr>
            <p:spPr bwMode="auto">
              <a:xfrm>
                <a:off x="4521" y="147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781"/>
              <p:cNvSpPr>
                <a:spLocks/>
              </p:cNvSpPr>
              <p:nvPr/>
            </p:nvSpPr>
            <p:spPr bwMode="auto">
              <a:xfrm>
                <a:off x="4516" y="1477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782"/>
              <p:cNvSpPr>
                <a:spLocks/>
              </p:cNvSpPr>
              <p:nvPr/>
            </p:nvSpPr>
            <p:spPr bwMode="auto">
              <a:xfrm>
                <a:off x="4534" y="147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783"/>
              <p:cNvSpPr>
                <a:spLocks/>
              </p:cNvSpPr>
              <p:nvPr/>
            </p:nvSpPr>
            <p:spPr bwMode="auto">
              <a:xfrm>
                <a:off x="4404" y="1478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784"/>
              <p:cNvSpPr>
                <a:spLocks/>
              </p:cNvSpPr>
              <p:nvPr/>
            </p:nvSpPr>
            <p:spPr bwMode="auto">
              <a:xfrm>
                <a:off x="4503" y="1478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785"/>
              <p:cNvSpPr>
                <a:spLocks/>
              </p:cNvSpPr>
              <p:nvPr/>
            </p:nvSpPr>
            <p:spPr bwMode="auto">
              <a:xfrm>
                <a:off x="4479" y="148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786"/>
              <p:cNvSpPr>
                <a:spLocks/>
              </p:cNvSpPr>
              <p:nvPr/>
            </p:nvSpPr>
            <p:spPr bwMode="auto">
              <a:xfrm>
                <a:off x="4506" y="148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787"/>
              <p:cNvSpPr>
                <a:spLocks/>
              </p:cNvSpPr>
              <p:nvPr/>
            </p:nvSpPr>
            <p:spPr bwMode="auto">
              <a:xfrm>
                <a:off x="4523" y="1480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788"/>
              <p:cNvSpPr>
                <a:spLocks/>
              </p:cNvSpPr>
              <p:nvPr/>
            </p:nvSpPr>
            <p:spPr bwMode="auto">
              <a:xfrm>
                <a:off x="4528" y="148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789"/>
              <p:cNvSpPr>
                <a:spLocks/>
              </p:cNvSpPr>
              <p:nvPr/>
            </p:nvSpPr>
            <p:spPr bwMode="auto">
              <a:xfrm>
                <a:off x="4534" y="1480"/>
                <a:ext cx="4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790"/>
              <p:cNvSpPr>
                <a:spLocks/>
              </p:cNvSpPr>
              <p:nvPr/>
            </p:nvSpPr>
            <p:spPr bwMode="auto">
              <a:xfrm>
                <a:off x="4538" y="148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791"/>
              <p:cNvSpPr>
                <a:spLocks/>
              </p:cNvSpPr>
              <p:nvPr/>
            </p:nvSpPr>
            <p:spPr bwMode="auto">
              <a:xfrm>
                <a:off x="4541" y="148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792"/>
              <p:cNvSpPr>
                <a:spLocks/>
              </p:cNvSpPr>
              <p:nvPr/>
            </p:nvSpPr>
            <p:spPr bwMode="auto">
              <a:xfrm>
                <a:off x="4544" y="1476"/>
                <a:ext cx="2" cy="10"/>
              </a:xfrm>
              <a:custGeom>
                <a:avLst/>
                <a:gdLst>
                  <a:gd name="T0" fmla="*/ 0 w 2"/>
                  <a:gd name="T1" fmla="*/ 4 h 7"/>
                  <a:gd name="T2" fmla="*/ 0 w 2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2" y="7"/>
                      <a:pt x="2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793"/>
              <p:cNvSpPr>
                <a:spLocks/>
              </p:cNvSpPr>
              <p:nvPr/>
            </p:nvSpPr>
            <p:spPr bwMode="auto">
              <a:xfrm>
                <a:off x="4393" y="1477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794"/>
              <p:cNvSpPr>
                <a:spLocks/>
              </p:cNvSpPr>
              <p:nvPr/>
            </p:nvSpPr>
            <p:spPr bwMode="auto">
              <a:xfrm>
                <a:off x="4515" y="148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795"/>
              <p:cNvSpPr>
                <a:spLocks/>
              </p:cNvSpPr>
              <p:nvPr/>
            </p:nvSpPr>
            <p:spPr bwMode="auto">
              <a:xfrm>
                <a:off x="4433" y="148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796"/>
              <p:cNvSpPr>
                <a:spLocks/>
              </p:cNvSpPr>
              <p:nvPr/>
            </p:nvSpPr>
            <p:spPr bwMode="auto">
              <a:xfrm>
                <a:off x="4511" y="148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797"/>
              <p:cNvSpPr>
                <a:spLocks/>
              </p:cNvSpPr>
              <p:nvPr/>
            </p:nvSpPr>
            <p:spPr bwMode="auto">
              <a:xfrm>
                <a:off x="4519" y="1486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798"/>
              <p:cNvSpPr>
                <a:spLocks/>
              </p:cNvSpPr>
              <p:nvPr/>
            </p:nvSpPr>
            <p:spPr bwMode="auto">
              <a:xfrm>
                <a:off x="4549" y="148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799"/>
              <p:cNvSpPr>
                <a:spLocks/>
              </p:cNvSpPr>
              <p:nvPr/>
            </p:nvSpPr>
            <p:spPr bwMode="auto">
              <a:xfrm>
                <a:off x="4414" y="1486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800"/>
              <p:cNvSpPr>
                <a:spLocks/>
              </p:cNvSpPr>
              <p:nvPr/>
            </p:nvSpPr>
            <p:spPr bwMode="auto">
              <a:xfrm>
                <a:off x="4513" y="1486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801"/>
              <p:cNvSpPr>
                <a:spLocks/>
              </p:cNvSpPr>
              <p:nvPr/>
            </p:nvSpPr>
            <p:spPr bwMode="auto">
              <a:xfrm>
                <a:off x="4518" y="148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802"/>
              <p:cNvSpPr>
                <a:spLocks/>
              </p:cNvSpPr>
              <p:nvPr/>
            </p:nvSpPr>
            <p:spPr bwMode="auto">
              <a:xfrm>
                <a:off x="4538" y="148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803"/>
              <p:cNvSpPr>
                <a:spLocks/>
              </p:cNvSpPr>
              <p:nvPr/>
            </p:nvSpPr>
            <p:spPr bwMode="auto">
              <a:xfrm>
                <a:off x="4541" y="148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804"/>
              <p:cNvSpPr>
                <a:spLocks/>
              </p:cNvSpPr>
              <p:nvPr/>
            </p:nvSpPr>
            <p:spPr bwMode="auto">
              <a:xfrm>
                <a:off x="4544" y="14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805"/>
              <p:cNvSpPr>
                <a:spLocks/>
              </p:cNvSpPr>
              <p:nvPr/>
            </p:nvSpPr>
            <p:spPr bwMode="auto">
              <a:xfrm>
                <a:off x="4523" y="149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806"/>
              <p:cNvSpPr>
                <a:spLocks/>
              </p:cNvSpPr>
              <p:nvPr/>
            </p:nvSpPr>
            <p:spPr bwMode="auto">
              <a:xfrm>
                <a:off x="4529" y="1491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807"/>
              <p:cNvSpPr>
                <a:spLocks/>
              </p:cNvSpPr>
              <p:nvPr/>
            </p:nvSpPr>
            <p:spPr bwMode="auto">
              <a:xfrm>
                <a:off x="4544" y="1488"/>
                <a:ext cx="1" cy="12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6" name="Group 1009"/>
            <p:cNvGrpSpPr>
              <a:grpSpLocks/>
            </p:cNvGrpSpPr>
            <p:nvPr/>
          </p:nvGrpSpPr>
          <p:grpSpPr bwMode="auto">
            <a:xfrm>
              <a:off x="6400801" y="1824037"/>
              <a:ext cx="881063" cy="812800"/>
              <a:chOff x="4032" y="1149"/>
              <a:chExt cx="555" cy="512"/>
            </a:xfrm>
            <a:grpFill/>
          </p:grpSpPr>
          <p:sp>
            <p:nvSpPr>
              <p:cNvPr id="187" name="Freeform 809"/>
              <p:cNvSpPr>
                <a:spLocks/>
              </p:cNvSpPr>
              <p:nvPr/>
            </p:nvSpPr>
            <p:spPr bwMode="auto">
              <a:xfrm>
                <a:off x="4439" y="1494"/>
                <a:ext cx="3" cy="5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2"/>
                      <a:pt x="1" y="2"/>
                      <a:pt x="2" y="3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" name="Freeform 810"/>
              <p:cNvSpPr>
                <a:spLocks/>
              </p:cNvSpPr>
              <p:nvPr/>
            </p:nvSpPr>
            <p:spPr bwMode="auto">
              <a:xfrm>
                <a:off x="4534" y="1490"/>
                <a:ext cx="1" cy="11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" name="Freeform 811"/>
              <p:cNvSpPr>
                <a:spLocks/>
              </p:cNvSpPr>
              <p:nvPr/>
            </p:nvSpPr>
            <p:spPr bwMode="auto">
              <a:xfrm>
                <a:off x="4555" y="149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" name="Freeform 812"/>
              <p:cNvSpPr>
                <a:spLocks/>
              </p:cNvSpPr>
              <p:nvPr/>
            </p:nvSpPr>
            <p:spPr bwMode="auto">
              <a:xfrm>
                <a:off x="4521" y="1493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" name="Freeform 813"/>
              <p:cNvSpPr>
                <a:spLocks/>
              </p:cNvSpPr>
              <p:nvPr/>
            </p:nvSpPr>
            <p:spPr bwMode="auto">
              <a:xfrm>
                <a:off x="4433" y="1499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" name="Freeform 814"/>
              <p:cNvSpPr>
                <a:spLocks/>
              </p:cNvSpPr>
              <p:nvPr/>
            </p:nvSpPr>
            <p:spPr bwMode="auto">
              <a:xfrm>
                <a:off x="4437" y="150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" name="Freeform 815"/>
              <p:cNvSpPr>
                <a:spLocks/>
              </p:cNvSpPr>
              <p:nvPr/>
            </p:nvSpPr>
            <p:spPr bwMode="auto">
              <a:xfrm>
                <a:off x="4542" y="1500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816"/>
              <p:cNvSpPr>
                <a:spLocks/>
              </p:cNvSpPr>
              <p:nvPr/>
            </p:nvSpPr>
            <p:spPr bwMode="auto">
              <a:xfrm>
                <a:off x="4416" y="1497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817"/>
              <p:cNvSpPr>
                <a:spLocks/>
              </p:cNvSpPr>
              <p:nvPr/>
            </p:nvSpPr>
            <p:spPr bwMode="auto">
              <a:xfrm>
                <a:off x="4525" y="150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818"/>
              <p:cNvSpPr>
                <a:spLocks/>
              </p:cNvSpPr>
              <p:nvPr/>
            </p:nvSpPr>
            <p:spPr bwMode="auto">
              <a:xfrm>
                <a:off x="4542" y="1503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819"/>
              <p:cNvSpPr>
                <a:spLocks/>
              </p:cNvSpPr>
              <p:nvPr/>
            </p:nvSpPr>
            <p:spPr bwMode="auto">
              <a:xfrm>
                <a:off x="4548" y="150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820"/>
              <p:cNvSpPr>
                <a:spLocks/>
              </p:cNvSpPr>
              <p:nvPr/>
            </p:nvSpPr>
            <p:spPr bwMode="auto">
              <a:xfrm>
                <a:off x="4443" y="150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821"/>
              <p:cNvSpPr>
                <a:spLocks/>
              </p:cNvSpPr>
              <p:nvPr/>
            </p:nvSpPr>
            <p:spPr bwMode="auto">
              <a:xfrm>
                <a:off x="4554" y="1500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822"/>
              <p:cNvSpPr>
                <a:spLocks/>
              </p:cNvSpPr>
              <p:nvPr/>
            </p:nvSpPr>
            <p:spPr bwMode="auto">
              <a:xfrm>
                <a:off x="4556" y="150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823"/>
              <p:cNvSpPr>
                <a:spLocks/>
              </p:cNvSpPr>
              <p:nvPr/>
            </p:nvSpPr>
            <p:spPr bwMode="auto">
              <a:xfrm>
                <a:off x="4559" y="150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824"/>
              <p:cNvSpPr>
                <a:spLocks/>
              </p:cNvSpPr>
              <p:nvPr/>
            </p:nvSpPr>
            <p:spPr bwMode="auto">
              <a:xfrm>
                <a:off x="4508" y="15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825"/>
              <p:cNvSpPr>
                <a:spLocks/>
              </p:cNvSpPr>
              <p:nvPr/>
            </p:nvSpPr>
            <p:spPr bwMode="auto">
              <a:xfrm>
                <a:off x="4529" y="150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826"/>
              <p:cNvSpPr>
                <a:spLocks/>
              </p:cNvSpPr>
              <p:nvPr/>
            </p:nvSpPr>
            <p:spPr bwMode="auto">
              <a:xfrm>
                <a:off x="4546" y="1504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827"/>
              <p:cNvSpPr>
                <a:spLocks/>
              </p:cNvSpPr>
              <p:nvPr/>
            </p:nvSpPr>
            <p:spPr bwMode="auto">
              <a:xfrm>
                <a:off x="4435" y="1507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828"/>
              <p:cNvSpPr>
                <a:spLocks/>
              </p:cNvSpPr>
              <p:nvPr/>
            </p:nvSpPr>
            <p:spPr bwMode="auto">
              <a:xfrm>
                <a:off x="4446" y="1503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829"/>
              <p:cNvSpPr>
                <a:spLocks/>
              </p:cNvSpPr>
              <p:nvPr/>
            </p:nvSpPr>
            <p:spPr bwMode="auto">
              <a:xfrm>
                <a:off x="4556" y="150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830"/>
              <p:cNvSpPr>
                <a:spLocks/>
              </p:cNvSpPr>
              <p:nvPr/>
            </p:nvSpPr>
            <p:spPr bwMode="auto">
              <a:xfrm>
                <a:off x="4529" y="150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831"/>
              <p:cNvSpPr>
                <a:spLocks/>
              </p:cNvSpPr>
              <p:nvPr/>
            </p:nvSpPr>
            <p:spPr bwMode="auto">
              <a:xfrm>
                <a:off x="4542" y="150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832"/>
              <p:cNvSpPr>
                <a:spLocks/>
              </p:cNvSpPr>
              <p:nvPr/>
            </p:nvSpPr>
            <p:spPr bwMode="auto">
              <a:xfrm>
                <a:off x="4561" y="150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833"/>
              <p:cNvSpPr>
                <a:spLocks/>
              </p:cNvSpPr>
              <p:nvPr/>
            </p:nvSpPr>
            <p:spPr bwMode="auto">
              <a:xfrm>
                <a:off x="4535" y="151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834"/>
              <p:cNvSpPr>
                <a:spLocks/>
              </p:cNvSpPr>
              <p:nvPr/>
            </p:nvSpPr>
            <p:spPr bwMode="auto">
              <a:xfrm>
                <a:off x="4545" y="15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835"/>
              <p:cNvSpPr>
                <a:spLocks/>
              </p:cNvSpPr>
              <p:nvPr/>
            </p:nvSpPr>
            <p:spPr bwMode="auto">
              <a:xfrm>
                <a:off x="4564" y="15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836"/>
              <p:cNvSpPr>
                <a:spLocks/>
              </p:cNvSpPr>
              <p:nvPr/>
            </p:nvSpPr>
            <p:spPr bwMode="auto">
              <a:xfrm>
                <a:off x="4555" y="1511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837"/>
              <p:cNvSpPr>
                <a:spLocks/>
              </p:cNvSpPr>
              <p:nvPr/>
            </p:nvSpPr>
            <p:spPr bwMode="auto">
              <a:xfrm>
                <a:off x="4437" y="1513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838"/>
              <p:cNvSpPr>
                <a:spLocks/>
              </p:cNvSpPr>
              <p:nvPr/>
            </p:nvSpPr>
            <p:spPr bwMode="auto">
              <a:xfrm>
                <a:off x="4447" y="151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839"/>
              <p:cNvSpPr>
                <a:spLocks/>
              </p:cNvSpPr>
              <p:nvPr/>
            </p:nvSpPr>
            <p:spPr bwMode="auto">
              <a:xfrm>
                <a:off x="4541" y="151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840"/>
              <p:cNvSpPr>
                <a:spLocks/>
              </p:cNvSpPr>
              <p:nvPr/>
            </p:nvSpPr>
            <p:spPr bwMode="auto">
              <a:xfrm>
                <a:off x="4442" y="151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841"/>
              <p:cNvSpPr>
                <a:spLocks/>
              </p:cNvSpPr>
              <p:nvPr/>
            </p:nvSpPr>
            <p:spPr bwMode="auto">
              <a:xfrm>
                <a:off x="4538" y="1514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842"/>
              <p:cNvSpPr>
                <a:spLocks/>
              </p:cNvSpPr>
              <p:nvPr/>
            </p:nvSpPr>
            <p:spPr bwMode="auto">
              <a:xfrm>
                <a:off x="4558" y="1514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843"/>
              <p:cNvSpPr>
                <a:spLocks/>
              </p:cNvSpPr>
              <p:nvPr/>
            </p:nvSpPr>
            <p:spPr bwMode="auto">
              <a:xfrm>
                <a:off x="4429" y="151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844"/>
              <p:cNvSpPr>
                <a:spLocks/>
              </p:cNvSpPr>
              <p:nvPr/>
            </p:nvSpPr>
            <p:spPr bwMode="auto">
              <a:xfrm>
                <a:off x="4561" y="151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845"/>
              <p:cNvSpPr>
                <a:spLocks/>
              </p:cNvSpPr>
              <p:nvPr/>
            </p:nvSpPr>
            <p:spPr bwMode="auto">
              <a:xfrm>
                <a:off x="4440" y="15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846"/>
              <p:cNvSpPr>
                <a:spLocks/>
              </p:cNvSpPr>
              <p:nvPr/>
            </p:nvSpPr>
            <p:spPr bwMode="auto">
              <a:xfrm>
                <a:off x="4447" y="1513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847"/>
              <p:cNvSpPr>
                <a:spLocks/>
              </p:cNvSpPr>
              <p:nvPr/>
            </p:nvSpPr>
            <p:spPr bwMode="auto">
              <a:xfrm>
                <a:off x="4420" y="1514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848"/>
              <p:cNvSpPr>
                <a:spLocks/>
              </p:cNvSpPr>
              <p:nvPr/>
            </p:nvSpPr>
            <p:spPr bwMode="auto">
              <a:xfrm>
                <a:off x="4556" y="1519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849"/>
              <p:cNvSpPr>
                <a:spLocks/>
              </p:cNvSpPr>
              <p:nvPr/>
            </p:nvSpPr>
            <p:spPr bwMode="auto">
              <a:xfrm>
                <a:off x="4571" y="151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850"/>
              <p:cNvSpPr>
                <a:spLocks/>
              </p:cNvSpPr>
              <p:nvPr/>
            </p:nvSpPr>
            <p:spPr bwMode="auto">
              <a:xfrm>
                <a:off x="4549" y="152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851"/>
              <p:cNvSpPr>
                <a:spLocks/>
              </p:cNvSpPr>
              <p:nvPr/>
            </p:nvSpPr>
            <p:spPr bwMode="auto">
              <a:xfrm>
                <a:off x="4562" y="1520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852"/>
              <p:cNvSpPr>
                <a:spLocks/>
              </p:cNvSpPr>
              <p:nvPr/>
            </p:nvSpPr>
            <p:spPr bwMode="auto">
              <a:xfrm>
                <a:off x="4433" y="152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853"/>
              <p:cNvSpPr>
                <a:spLocks/>
              </p:cNvSpPr>
              <p:nvPr/>
            </p:nvSpPr>
            <p:spPr bwMode="auto">
              <a:xfrm>
                <a:off x="4567" y="1521"/>
                <a:ext cx="2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854"/>
              <p:cNvSpPr>
                <a:spLocks/>
              </p:cNvSpPr>
              <p:nvPr/>
            </p:nvSpPr>
            <p:spPr bwMode="auto">
              <a:xfrm>
                <a:off x="4571" y="152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855"/>
              <p:cNvSpPr>
                <a:spLocks/>
              </p:cNvSpPr>
              <p:nvPr/>
            </p:nvSpPr>
            <p:spPr bwMode="auto">
              <a:xfrm>
                <a:off x="4561" y="152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856"/>
              <p:cNvSpPr>
                <a:spLocks/>
              </p:cNvSpPr>
              <p:nvPr/>
            </p:nvSpPr>
            <p:spPr bwMode="auto">
              <a:xfrm>
                <a:off x="4445" y="152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857"/>
              <p:cNvSpPr>
                <a:spLocks/>
              </p:cNvSpPr>
              <p:nvPr/>
            </p:nvSpPr>
            <p:spPr bwMode="auto">
              <a:xfrm>
                <a:off x="4535" y="152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858"/>
              <p:cNvSpPr>
                <a:spLocks/>
              </p:cNvSpPr>
              <p:nvPr/>
            </p:nvSpPr>
            <p:spPr bwMode="auto">
              <a:xfrm>
                <a:off x="4546" y="1521"/>
                <a:ext cx="9" cy="6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0" y="0"/>
                      <a:pt x="4" y="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859"/>
              <p:cNvSpPr>
                <a:spLocks/>
              </p:cNvSpPr>
              <p:nvPr/>
            </p:nvSpPr>
            <p:spPr bwMode="auto">
              <a:xfrm>
                <a:off x="4539" y="1524"/>
                <a:ext cx="3" cy="5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1 h 3"/>
                  <a:gd name="T4" fmla="*/ 0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1" y="1"/>
                      <a:pt x="1" y="3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860"/>
              <p:cNvSpPr>
                <a:spLocks/>
              </p:cNvSpPr>
              <p:nvPr/>
            </p:nvSpPr>
            <p:spPr bwMode="auto">
              <a:xfrm>
                <a:off x="4556" y="1524"/>
                <a:ext cx="5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861"/>
              <p:cNvSpPr>
                <a:spLocks/>
              </p:cNvSpPr>
              <p:nvPr/>
            </p:nvSpPr>
            <p:spPr bwMode="auto">
              <a:xfrm>
                <a:off x="4544" y="152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862"/>
              <p:cNvSpPr>
                <a:spLocks/>
              </p:cNvSpPr>
              <p:nvPr/>
            </p:nvSpPr>
            <p:spPr bwMode="auto">
              <a:xfrm>
                <a:off x="4562" y="1526"/>
                <a:ext cx="5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863"/>
              <p:cNvSpPr>
                <a:spLocks/>
              </p:cNvSpPr>
              <p:nvPr/>
            </p:nvSpPr>
            <p:spPr bwMode="auto">
              <a:xfrm>
                <a:off x="4427" y="1527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864"/>
              <p:cNvSpPr>
                <a:spLocks/>
              </p:cNvSpPr>
              <p:nvPr/>
            </p:nvSpPr>
            <p:spPr bwMode="auto">
              <a:xfrm>
                <a:off x="4435" y="15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865"/>
              <p:cNvSpPr>
                <a:spLocks/>
              </p:cNvSpPr>
              <p:nvPr/>
            </p:nvSpPr>
            <p:spPr bwMode="auto">
              <a:xfrm>
                <a:off x="4548" y="1527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866"/>
              <p:cNvSpPr>
                <a:spLocks/>
              </p:cNvSpPr>
              <p:nvPr/>
            </p:nvSpPr>
            <p:spPr bwMode="auto">
              <a:xfrm>
                <a:off x="4561" y="1524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867"/>
              <p:cNvSpPr>
                <a:spLocks/>
              </p:cNvSpPr>
              <p:nvPr/>
            </p:nvSpPr>
            <p:spPr bwMode="auto">
              <a:xfrm>
                <a:off x="4569" y="1527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868"/>
              <p:cNvSpPr>
                <a:spLocks/>
              </p:cNvSpPr>
              <p:nvPr/>
            </p:nvSpPr>
            <p:spPr bwMode="auto">
              <a:xfrm>
                <a:off x="4574" y="15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869"/>
              <p:cNvSpPr>
                <a:spLocks/>
              </p:cNvSpPr>
              <p:nvPr/>
            </p:nvSpPr>
            <p:spPr bwMode="auto">
              <a:xfrm>
                <a:off x="4544" y="153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870"/>
              <p:cNvSpPr>
                <a:spLocks/>
              </p:cNvSpPr>
              <p:nvPr/>
            </p:nvSpPr>
            <p:spPr bwMode="auto">
              <a:xfrm>
                <a:off x="4556" y="1529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871"/>
              <p:cNvSpPr>
                <a:spLocks/>
              </p:cNvSpPr>
              <p:nvPr/>
            </p:nvSpPr>
            <p:spPr bwMode="auto">
              <a:xfrm>
                <a:off x="4564" y="153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872"/>
              <p:cNvSpPr>
                <a:spLocks/>
              </p:cNvSpPr>
              <p:nvPr/>
            </p:nvSpPr>
            <p:spPr bwMode="auto">
              <a:xfrm>
                <a:off x="4568" y="1526"/>
                <a:ext cx="4" cy="10"/>
              </a:xfrm>
              <a:custGeom>
                <a:avLst/>
                <a:gdLst>
                  <a:gd name="T0" fmla="*/ 0 w 3"/>
                  <a:gd name="T1" fmla="*/ 4 h 7"/>
                  <a:gd name="T2" fmla="*/ 0 w 3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7">
                    <a:moveTo>
                      <a:pt x="0" y="4"/>
                    </a:moveTo>
                    <a:cubicBezTo>
                      <a:pt x="2" y="7"/>
                      <a:pt x="3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873"/>
              <p:cNvSpPr>
                <a:spLocks/>
              </p:cNvSpPr>
              <p:nvPr/>
            </p:nvSpPr>
            <p:spPr bwMode="auto">
              <a:xfrm>
                <a:off x="4572" y="153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874"/>
              <p:cNvSpPr>
                <a:spLocks/>
              </p:cNvSpPr>
              <p:nvPr/>
            </p:nvSpPr>
            <p:spPr bwMode="auto">
              <a:xfrm>
                <a:off x="4574" y="153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875"/>
              <p:cNvSpPr>
                <a:spLocks/>
              </p:cNvSpPr>
              <p:nvPr/>
            </p:nvSpPr>
            <p:spPr bwMode="auto">
              <a:xfrm>
                <a:off x="4556" y="153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876"/>
              <p:cNvSpPr>
                <a:spLocks/>
              </p:cNvSpPr>
              <p:nvPr/>
            </p:nvSpPr>
            <p:spPr bwMode="auto">
              <a:xfrm>
                <a:off x="4574" y="1534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877"/>
              <p:cNvSpPr>
                <a:spLocks/>
              </p:cNvSpPr>
              <p:nvPr/>
            </p:nvSpPr>
            <p:spPr bwMode="auto">
              <a:xfrm>
                <a:off x="4577" y="153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878"/>
              <p:cNvSpPr>
                <a:spLocks/>
              </p:cNvSpPr>
              <p:nvPr/>
            </p:nvSpPr>
            <p:spPr bwMode="auto">
              <a:xfrm>
                <a:off x="4432" y="153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879"/>
              <p:cNvSpPr>
                <a:spLocks/>
              </p:cNvSpPr>
              <p:nvPr/>
            </p:nvSpPr>
            <p:spPr bwMode="auto">
              <a:xfrm>
                <a:off x="4437" y="1536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880"/>
              <p:cNvSpPr>
                <a:spLocks/>
              </p:cNvSpPr>
              <p:nvPr/>
            </p:nvSpPr>
            <p:spPr bwMode="auto">
              <a:xfrm>
                <a:off x="4453" y="1536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881"/>
              <p:cNvSpPr>
                <a:spLocks/>
              </p:cNvSpPr>
              <p:nvPr/>
            </p:nvSpPr>
            <p:spPr bwMode="auto">
              <a:xfrm>
                <a:off x="4445" y="1540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882"/>
              <p:cNvSpPr>
                <a:spLocks/>
              </p:cNvSpPr>
              <p:nvPr/>
            </p:nvSpPr>
            <p:spPr bwMode="auto">
              <a:xfrm>
                <a:off x="4572" y="1542"/>
                <a:ext cx="3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883"/>
              <p:cNvSpPr>
                <a:spLocks/>
              </p:cNvSpPr>
              <p:nvPr/>
            </p:nvSpPr>
            <p:spPr bwMode="auto">
              <a:xfrm>
                <a:off x="4577" y="154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884"/>
              <p:cNvSpPr>
                <a:spLocks/>
              </p:cNvSpPr>
              <p:nvPr/>
            </p:nvSpPr>
            <p:spPr bwMode="auto">
              <a:xfrm>
                <a:off x="4445" y="154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885"/>
              <p:cNvSpPr>
                <a:spLocks/>
              </p:cNvSpPr>
              <p:nvPr/>
            </p:nvSpPr>
            <p:spPr bwMode="auto">
              <a:xfrm>
                <a:off x="4452" y="154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886"/>
              <p:cNvSpPr>
                <a:spLocks/>
              </p:cNvSpPr>
              <p:nvPr/>
            </p:nvSpPr>
            <p:spPr bwMode="auto">
              <a:xfrm>
                <a:off x="4449" y="1544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887"/>
              <p:cNvSpPr>
                <a:spLocks/>
              </p:cNvSpPr>
              <p:nvPr/>
            </p:nvSpPr>
            <p:spPr bwMode="auto">
              <a:xfrm>
                <a:off x="4433" y="154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888"/>
              <p:cNvSpPr>
                <a:spLocks/>
              </p:cNvSpPr>
              <p:nvPr/>
            </p:nvSpPr>
            <p:spPr bwMode="auto">
              <a:xfrm>
                <a:off x="4429" y="1543"/>
                <a:ext cx="1" cy="11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889"/>
              <p:cNvSpPr>
                <a:spLocks/>
              </p:cNvSpPr>
              <p:nvPr/>
            </p:nvSpPr>
            <p:spPr bwMode="auto">
              <a:xfrm>
                <a:off x="4450" y="154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890"/>
              <p:cNvSpPr>
                <a:spLocks/>
              </p:cNvSpPr>
              <p:nvPr/>
            </p:nvSpPr>
            <p:spPr bwMode="auto">
              <a:xfrm>
                <a:off x="4455" y="155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891"/>
              <p:cNvSpPr>
                <a:spLocks/>
              </p:cNvSpPr>
              <p:nvPr/>
            </p:nvSpPr>
            <p:spPr bwMode="auto">
              <a:xfrm>
                <a:off x="4465" y="1550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892"/>
              <p:cNvSpPr>
                <a:spLocks/>
              </p:cNvSpPr>
              <p:nvPr/>
            </p:nvSpPr>
            <p:spPr bwMode="auto">
              <a:xfrm>
                <a:off x="4436" y="15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893"/>
              <p:cNvSpPr>
                <a:spLocks/>
              </p:cNvSpPr>
              <p:nvPr/>
            </p:nvSpPr>
            <p:spPr bwMode="auto">
              <a:xfrm>
                <a:off x="4458" y="15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894"/>
              <p:cNvSpPr>
                <a:spLocks/>
              </p:cNvSpPr>
              <p:nvPr/>
            </p:nvSpPr>
            <p:spPr bwMode="auto">
              <a:xfrm>
                <a:off x="4459" y="155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895"/>
              <p:cNvSpPr>
                <a:spLocks/>
              </p:cNvSpPr>
              <p:nvPr/>
            </p:nvSpPr>
            <p:spPr bwMode="auto">
              <a:xfrm>
                <a:off x="4463" y="1550"/>
                <a:ext cx="9" cy="7"/>
              </a:xfrm>
              <a:custGeom>
                <a:avLst/>
                <a:gdLst>
                  <a:gd name="T0" fmla="*/ 3 w 6"/>
                  <a:gd name="T1" fmla="*/ 2 h 5"/>
                  <a:gd name="T2" fmla="*/ 3 w 6"/>
                  <a:gd name="T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cubicBezTo>
                      <a:pt x="0" y="5"/>
                      <a:pt x="6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896"/>
              <p:cNvSpPr>
                <a:spLocks/>
              </p:cNvSpPr>
              <p:nvPr/>
            </p:nvSpPr>
            <p:spPr bwMode="auto">
              <a:xfrm>
                <a:off x="4449" y="155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897"/>
              <p:cNvSpPr>
                <a:spLocks/>
              </p:cNvSpPr>
              <p:nvPr/>
            </p:nvSpPr>
            <p:spPr bwMode="auto">
              <a:xfrm>
                <a:off x="4443" y="155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898"/>
              <p:cNvSpPr>
                <a:spLocks/>
              </p:cNvSpPr>
              <p:nvPr/>
            </p:nvSpPr>
            <p:spPr bwMode="auto">
              <a:xfrm>
                <a:off x="4468" y="1557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899"/>
              <p:cNvSpPr>
                <a:spLocks/>
              </p:cNvSpPr>
              <p:nvPr/>
            </p:nvSpPr>
            <p:spPr bwMode="auto">
              <a:xfrm>
                <a:off x="4436" y="1554"/>
                <a:ext cx="3" cy="11"/>
              </a:xfrm>
              <a:custGeom>
                <a:avLst/>
                <a:gdLst>
                  <a:gd name="T0" fmla="*/ 0 w 2"/>
                  <a:gd name="T1" fmla="*/ 4 h 7"/>
                  <a:gd name="T2" fmla="*/ 0 w 2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2" y="7"/>
                      <a:pt x="2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900"/>
              <p:cNvSpPr>
                <a:spLocks/>
              </p:cNvSpPr>
              <p:nvPr/>
            </p:nvSpPr>
            <p:spPr bwMode="auto">
              <a:xfrm>
                <a:off x="4469" y="1556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901"/>
              <p:cNvSpPr>
                <a:spLocks/>
              </p:cNvSpPr>
              <p:nvPr/>
            </p:nvSpPr>
            <p:spPr bwMode="auto">
              <a:xfrm>
                <a:off x="4465" y="1563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Freeform 902"/>
              <p:cNvSpPr>
                <a:spLocks/>
              </p:cNvSpPr>
              <p:nvPr/>
            </p:nvSpPr>
            <p:spPr bwMode="auto">
              <a:xfrm>
                <a:off x="4433" y="1565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903"/>
              <p:cNvSpPr>
                <a:spLocks/>
              </p:cNvSpPr>
              <p:nvPr/>
            </p:nvSpPr>
            <p:spPr bwMode="auto">
              <a:xfrm>
                <a:off x="4470" y="15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Freeform 904"/>
              <p:cNvSpPr>
                <a:spLocks/>
              </p:cNvSpPr>
              <p:nvPr/>
            </p:nvSpPr>
            <p:spPr bwMode="auto">
              <a:xfrm>
                <a:off x="4470" y="1562"/>
                <a:ext cx="2" cy="4"/>
              </a:xfrm>
              <a:custGeom>
                <a:avLst/>
                <a:gdLst>
                  <a:gd name="T0" fmla="*/ 0 w 1"/>
                  <a:gd name="T1" fmla="*/ 2 h 3"/>
                  <a:gd name="T2" fmla="*/ 0 w 1"/>
                  <a:gd name="T3" fmla="*/ 3 h 3"/>
                  <a:gd name="T4" fmla="*/ 0 w 1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905"/>
              <p:cNvSpPr>
                <a:spLocks/>
              </p:cNvSpPr>
              <p:nvPr/>
            </p:nvSpPr>
            <p:spPr bwMode="auto">
              <a:xfrm>
                <a:off x="4436" y="156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Freeform 906"/>
              <p:cNvSpPr>
                <a:spLocks/>
              </p:cNvSpPr>
              <p:nvPr/>
            </p:nvSpPr>
            <p:spPr bwMode="auto">
              <a:xfrm>
                <a:off x="4446" y="156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907"/>
              <p:cNvSpPr>
                <a:spLocks/>
              </p:cNvSpPr>
              <p:nvPr/>
            </p:nvSpPr>
            <p:spPr bwMode="auto">
              <a:xfrm>
                <a:off x="4452" y="1567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Freeform 908"/>
              <p:cNvSpPr>
                <a:spLocks/>
              </p:cNvSpPr>
              <p:nvPr/>
            </p:nvSpPr>
            <p:spPr bwMode="auto">
              <a:xfrm>
                <a:off x="4445" y="1570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909"/>
              <p:cNvSpPr>
                <a:spLocks/>
              </p:cNvSpPr>
              <p:nvPr/>
            </p:nvSpPr>
            <p:spPr bwMode="auto">
              <a:xfrm>
                <a:off x="4472" y="157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910"/>
              <p:cNvSpPr>
                <a:spLocks/>
              </p:cNvSpPr>
              <p:nvPr/>
            </p:nvSpPr>
            <p:spPr bwMode="auto">
              <a:xfrm>
                <a:off x="4447" y="1572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911"/>
              <p:cNvSpPr>
                <a:spLocks/>
              </p:cNvSpPr>
              <p:nvPr/>
            </p:nvSpPr>
            <p:spPr bwMode="auto">
              <a:xfrm>
                <a:off x="4455" y="157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912"/>
              <p:cNvSpPr>
                <a:spLocks/>
              </p:cNvSpPr>
              <p:nvPr/>
            </p:nvSpPr>
            <p:spPr bwMode="auto">
              <a:xfrm>
                <a:off x="4459" y="157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913"/>
              <p:cNvSpPr>
                <a:spLocks/>
              </p:cNvSpPr>
              <p:nvPr/>
            </p:nvSpPr>
            <p:spPr bwMode="auto">
              <a:xfrm>
                <a:off x="4473" y="1572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914"/>
              <p:cNvSpPr>
                <a:spLocks/>
              </p:cNvSpPr>
              <p:nvPr/>
            </p:nvSpPr>
            <p:spPr bwMode="auto">
              <a:xfrm>
                <a:off x="4443" y="1575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915"/>
              <p:cNvSpPr>
                <a:spLocks/>
              </p:cNvSpPr>
              <p:nvPr/>
            </p:nvSpPr>
            <p:spPr bwMode="auto">
              <a:xfrm>
                <a:off x="4449" y="157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4" name="Freeform 916"/>
              <p:cNvSpPr>
                <a:spLocks/>
              </p:cNvSpPr>
              <p:nvPr/>
            </p:nvSpPr>
            <p:spPr bwMode="auto">
              <a:xfrm>
                <a:off x="4455" y="157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917"/>
              <p:cNvSpPr>
                <a:spLocks/>
              </p:cNvSpPr>
              <p:nvPr/>
            </p:nvSpPr>
            <p:spPr bwMode="auto">
              <a:xfrm>
                <a:off x="4452" y="1577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918"/>
              <p:cNvSpPr>
                <a:spLocks/>
              </p:cNvSpPr>
              <p:nvPr/>
            </p:nvSpPr>
            <p:spPr bwMode="auto">
              <a:xfrm>
                <a:off x="4463" y="1577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919"/>
              <p:cNvSpPr>
                <a:spLocks/>
              </p:cNvSpPr>
              <p:nvPr/>
            </p:nvSpPr>
            <p:spPr bwMode="auto">
              <a:xfrm>
                <a:off x="4456" y="15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920"/>
              <p:cNvSpPr>
                <a:spLocks/>
              </p:cNvSpPr>
              <p:nvPr/>
            </p:nvSpPr>
            <p:spPr bwMode="auto">
              <a:xfrm>
                <a:off x="4450" y="158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921"/>
              <p:cNvSpPr>
                <a:spLocks/>
              </p:cNvSpPr>
              <p:nvPr/>
            </p:nvSpPr>
            <p:spPr bwMode="auto">
              <a:xfrm>
                <a:off x="4473" y="158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922"/>
              <p:cNvSpPr>
                <a:spLocks/>
              </p:cNvSpPr>
              <p:nvPr/>
            </p:nvSpPr>
            <p:spPr bwMode="auto">
              <a:xfrm>
                <a:off x="4459" y="158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923"/>
              <p:cNvSpPr>
                <a:spLocks/>
              </p:cNvSpPr>
              <p:nvPr/>
            </p:nvSpPr>
            <p:spPr bwMode="auto">
              <a:xfrm>
                <a:off x="4468" y="158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924"/>
              <p:cNvSpPr>
                <a:spLocks/>
              </p:cNvSpPr>
              <p:nvPr/>
            </p:nvSpPr>
            <p:spPr bwMode="auto">
              <a:xfrm>
                <a:off x="4450" y="158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925"/>
              <p:cNvSpPr>
                <a:spLocks/>
              </p:cNvSpPr>
              <p:nvPr/>
            </p:nvSpPr>
            <p:spPr bwMode="auto">
              <a:xfrm>
                <a:off x="4465" y="158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926"/>
              <p:cNvSpPr>
                <a:spLocks/>
              </p:cNvSpPr>
              <p:nvPr/>
            </p:nvSpPr>
            <p:spPr bwMode="auto">
              <a:xfrm>
                <a:off x="4470" y="159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927"/>
              <p:cNvSpPr>
                <a:spLocks/>
              </p:cNvSpPr>
              <p:nvPr/>
            </p:nvSpPr>
            <p:spPr bwMode="auto">
              <a:xfrm>
                <a:off x="4458" y="1593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928"/>
              <p:cNvSpPr>
                <a:spLocks/>
              </p:cNvSpPr>
              <p:nvPr/>
            </p:nvSpPr>
            <p:spPr bwMode="auto">
              <a:xfrm>
                <a:off x="4463" y="1595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929"/>
              <p:cNvSpPr>
                <a:spLocks/>
              </p:cNvSpPr>
              <p:nvPr/>
            </p:nvSpPr>
            <p:spPr bwMode="auto">
              <a:xfrm>
                <a:off x="4440" y="1595"/>
                <a:ext cx="3" cy="4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2 h 3"/>
                  <a:gd name="T4" fmla="*/ 2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0" y="0"/>
                      <a:pt x="0" y="2"/>
                    </a:cubicBezTo>
                    <a:cubicBezTo>
                      <a:pt x="1" y="1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930"/>
              <p:cNvSpPr>
                <a:spLocks/>
              </p:cNvSpPr>
              <p:nvPr/>
            </p:nvSpPr>
            <p:spPr bwMode="auto">
              <a:xfrm>
                <a:off x="4445" y="159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931"/>
              <p:cNvSpPr>
                <a:spLocks/>
              </p:cNvSpPr>
              <p:nvPr/>
            </p:nvSpPr>
            <p:spPr bwMode="auto">
              <a:xfrm>
                <a:off x="4459" y="159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932"/>
              <p:cNvSpPr>
                <a:spLocks/>
              </p:cNvSpPr>
              <p:nvPr/>
            </p:nvSpPr>
            <p:spPr bwMode="auto">
              <a:xfrm>
                <a:off x="4466" y="159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933"/>
              <p:cNvSpPr>
                <a:spLocks/>
              </p:cNvSpPr>
              <p:nvPr/>
            </p:nvSpPr>
            <p:spPr bwMode="auto">
              <a:xfrm>
                <a:off x="4469" y="159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934"/>
              <p:cNvSpPr>
                <a:spLocks/>
              </p:cNvSpPr>
              <p:nvPr/>
            </p:nvSpPr>
            <p:spPr bwMode="auto">
              <a:xfrm>
                <a:off x="4456" y="160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935"/>
              <p:cNvSpPr>
                <a:spLocks/>
              </p:cNvSpPr>
              <p:nvPr/>
            </p:nvSpPr>
            <p:spPr bwMode="auto">
              <a:xfrm>
                <a:off x="4478" y="160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936"/>
              <p:cNvSpPr>
                <a:spLocks/>
              </p:cNvSpPr>
              <p:nvPr/>
            </p:nvSpPr>
            <p:spPr bwMode="auto">
              <a:xfrm>
                <a:off x="4483" y="16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937"/>
              <p:cNvSpPr>
                <a:spLocks/>
              </p:cNvSpPr>
              <p:nvPr/>
            </p:nvSpPr>
            <p:spPr bwMode="auto">
              <a:xfrm>
                <a:off x="4482" y="160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938"/>
              <p:cNvSpPr>
                <a:spLocks/>
              </p:cNvSpPr>
              <p:nvPr/>
            </p:nvSpPr>
            <p:spPr bwMode="auto">
              <a:xfrm>
                <a:off x="4482" y="16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939"/>
              <p:cNvSpPr>
                <a:spLocks/>
              </p:cNvSpPr>
              <p:nvPr/>
            </p:nvSpPr>
            <p:spPr bwMode="auto">
              <a:xfrm>
                <a:off x="4482" y="1602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940"/>
              <p:cNvSpPr>
                <a:spLocks/>
              </p:cNvSpPr>
              <p:nvPr/>
            </p:nvSpPr>
            <p:spPr bwMode="auto">
              <a:xfrm>
                <a:off x="4482" y="160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941"/>
              <p:cNvSpPr>
                <a:spLocks/>
              </p:cNvSpPr>
              <p:nvPr/>
            </p:nvSpPr>
            <p:spPr bwMode="auto">
              <a:xfrm>
                <a:off x="4483" y="160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942"/>
              <p:cNvSpPr>
                <a:spLocks/>
              </p:cNvSpPr>
              <p:nvPr/>
            </p:nvSpPr>
            <p:spPr bwMode="auto">
              <a:xfrm>
                <a:off x="4470" y="160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943"/>
              <p:cNvSpPr>
                <a:spLocks/>
              </p:cNvSpPr>
              <p:nvPr/>
            </p:nvSpPr>
            <p:spPr bwMode="auto">
              <a:xfrm>
                <a:off x="4473" y="160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944"/>
              <p:cNvSpPr>
                <a:spLocks/>
              </p:cNvSpPr>
              <p:nvPr/>
            </p:nvSpPr>
            <p:spPr bwMode="auto">
              <a:xfrm>
                <a:off x="4437" y="160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945"/>
              <p:cNvSpPr>
                <a:spLocks/>
              </p:cNvSpPr>
              <p:nvPr/>
            </p:nvSpPr>
            <p:spPr bwMode="auto">
              <a:xfrm>
                <a:off x="4459" y="160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946"/>
              <p:cNvSpPr>
                <a:spLocks/>
              </p:cNvSpPr>
              <p:nvPr/>
            </p:nvSpPr>
            <p:spPr bwMode="auto">
              <a:xfrm>
                <a:off x="4475" y="16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947"/>
              <p:cNvSpPr>
                <a:spLocks/>
              </p:cNvSpPr>
              <p:nvPr/>
            </p:nvSpPr>
            <p:spPr bwMode="auto">
              <a:xfrm>
                <a:off x="4479" y="160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948"/>
              <p:cNvSpPr>
                <a:spLocks/>
              </p:cNvSpPr>
              <p:nvPr/>
            </p:nvSpPr>
            <p:spPr bwMode="auto">
              <a:xfrm>
                <a:off x="4446" y="1606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949"/>
              <p:cNvSpPr>
                <a:spLocks/>
              </p:cNvSpPr>
              <p:nvPr/>
            </p:nvSpPr>
            <p:spPr bwMode="auto">
              <a:xfrm>
                <a:off x="4475" y="160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950"/>
              <p:cNvSpPr>
                <a:spLocks/>
              </p:cNvSpPr>
              <p:nvPr/>
            </p:nvSpPr>
            <p:spPr bwMode="auto">
              <a:xfrm>
                <a:off x="4485" y="16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951"/>
              <p:cNvSpPr>
                <a:spLocks/>
              </p:cNvSpPr>
              <p:nvPr/>
            </p:nvSpPr>
            <p:spPr bwMode="auto">
              <a:xfrm>
                <a:off x="4483" y="16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952"/>
              <p:cNvSpPr>
                <a:spLocks/>
              </p:cNvSpPr>
              <p:nvPr/>
            </p:nvSpPr>
            <p:spPr bwMode="auto">
              <a:xfrm>
                <a:off x="4483" y="160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953"/>
              <p:cNvSpPr>
                <a:spLocks/>
              </p:cNvSpPr>
              <p:nvPr/>
            </p:nvSpPr>
            <p:spPr bwMode="auto">
              <a:xfrm>
                <a:off x="4483" y="16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954"/>
              <p:cNvSpPr>
                <a:spLocks/>
              </p:cNvSpPr>
              <p:nvPr/>
            </p:nvSpPr>
            <p:spPr bwMode="auto">
              <a:xfrm>
                <a:off x="4483" y="160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955"/>
              <p:cNvSpPr>
                <a:spLocks/>
              </p:cNvSpPr>
              <p:nvPr/>
            </p:nvSpPr>
            <p:spPr bwMode="auto">
              <a:xfrm>
                <a:off x="4485" y="1606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956"/>
              <p:cNvSpPr>
                <a:spLocks/>
              </p:cNvSpPr>
              <p:nvPr/>
            </p:nvSpPr>
            <p:spPr bwMode="auto">
              <a:xfrm>
                <a:off x="4447" y="161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957"/>
              <p:cNvSpPr>
                <a:spLocks/>
              </p:cNvSpPr>
              <p:nvPr/>
            </p:nvSpPr>
            <p:spPr bwMode="auto">
              <a:xfrm>
                <a:off x="4453" y="161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958"/>
              <p:cNvSpPr>
                <a:spLocks/>
              </p:cNvSpPr>
              <p:nvPr/>
            </p:nvSpPr>
            <p:spPr bwMode="auto">
              <a:xfrm>
                <a:off x="4466" y="161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959"/>
              <p:cNvSpPr>
                <a:spLocks/>
              </p:cNvSpPr>
              <p:nvPr/>
            </p:nvSpPr>
            <p:spPr bwMode="auto">
              <a:xfrm>
                <a:off x="4472" y="1610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960"/>
              <p:cNvSpPr>
                <a:spLocks/>
              </p:cNvSpPr>
              <p:nvPr/>
            </p:nvSpPr>
            <p:spPr bwMode="auto">
              <a:xfrm>
                <a:off x="4450" y="161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961"/>
              <p:cNvSpPr>
                <a:spLocks/>
              </p:cNvSpPr>
              <p:nvPr/>
            </p:nvSpPr>
            <p:spPr bwMode="auto">
              <a:xfrm>
                <a:off x="4476" y="161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962"/>
              <p:cNvSpPr>
                <a:spLocks/>
              </p:cNvSpPr>
              <p:nvPr/>
            </p:nvSpPr>
            <p:spPr bwMode="auto">
              <a:xfrm>
                <a:off x="4485" y="1610"/>
                <a:ext cx="4" cy="9"/>
              </a:xfrm>
              <a:custGeom>
                <a:avLst/>
                <a:gdLst>
                  <a:gd name="T0" fmla="*/ 1 w 3"/>
                  <a:gd name="T1" fmla="*/ 5 h 6"/>
                  <a:gd name="T2" fmla="*/ 0 w 3"/>
                  <a:gd name="T3" fmla="*/ 3 h 6"/>
                  <a:gd name="T4" fmla="*/ 1 w 3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5"/>
                    </a:moveTo>
                    <a:cubicBezTo>
                      <a:pt x="3" y="4"/>
                      <a:pt x="0" y="0"/>
                      <a:pt x="0" y="3"/>
                    </a:cubicBezTo>
                    <a:cubicBezTo>
                      <a:pt x="0" y="2"/>
                      <a:pt x="1" y="6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963"/>
              <p:cNvSpPr>
                <a:spLocks/>
              </p:cNvSpPr>
              <p:nvPr/>
            </p:nvSpPr>
            <p:spPr bwMode="auto">
              <a:xfrm>
                <a:off x="4470" y="1615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964"/>
              <p:cNvSpPr>
                <a:spLocks/>
              </p:cNvSpPr>
              <p:nvPr/>
            </p:nvSpPr>
            <p:spPr bwMode="auto">
              <a:xfrm>
                <a:off x="4473" y="161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965"/>
              <p:cNvSpPr>
                <a:spLocks/>
              </p:cNvSpPr>
              <p:nvPr/>
            </p:nvSpPr>
            <p:spPr bwMode="auto">
              <a:xfrm>
                <a:off x="4445" y="161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966"/>
              <p:cNvSpPr>
                <a:spLocks/>
              </p:cNvSpPr>
              <p:nvPr/>
            </p:nvSpPr>
            <p:spPr bwMode="auto">
              <a:xfrm>
                <a:off x="4476" y="161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967"/>
              <p:cNvSpPr>
                <a:spLocks/>
              </p:cNvSpPr>
              <p:nvPr/>
            </p:nvSpPr>
            <p:spPr bwMode="auto">
              <a:xfrm>
                <a:off x="4456" y="161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968"/>
              <p:cNvSpPr>
                <a:spLocks/>
              </p:cNvSpPr>
              <p:nvPr/>
            </p:nvSpPr>
            <p:spPr bwMode="auto">
              <a:xfrm>
                <a:off x="4465" y="1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969"/>
              <p:cNvSpPr>
                <a:spLocks/>
              </p:cNvSpPr>
              <p:nvPr/>
            </p:nvSpPr>
            <p:spPr bwMode="auto">
              <a:xfrm>
                <a:off x="4479" y="16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970"/>
              <p:cNvSpPr>
                <a:spLocks/>
              </p:cNvSpPr>
              <p:nvPr/>
            </p:nvSpPr>
            <p:spPr bwMode="auto">
              <a:xfrm>
                <a:off x="4485" y="1620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971"/>
              <p:cNvSpPr>
                <a:spLocks/>
              </p:cNvSpPr>
              <p:nvPr/>
            </p:nvSpPr>
            <p:spPr bwMode="auto">
              <a:xfrm>
                <a:off x="4460" y="1622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972"/>
              <p:cNvSpPr>
                <a:spLocks/>
              </p:cNvSpPr>
              <p:nvPr/>
            </p:nvSpPr>
            <p:spPr bwMode="auto">
              <a:xfrm>
                <a:off x="4486" y="1619"/>
                <a:ext cx="3" cy="14"/>
              </a:xfrm>
              <a:custGeom>
                <a:avLst/>
                <a:gdLst>
                  <a:gd name="T0" fmla="*/ 1 w 2"/>
                  <a:gd name="T1" fmla="*/ 7 h 10"/>
                  <a:gd name="T2" fmla="*/ 0 w 2"/>
                  <a:gd name="T3" fmla="*/ 3 h 10"/>
                  <a:gd name="T4" fmla="*/ 1 w 2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0">
                    <a:moveTo>
                      <a:pt x="1" y="7"/>
                    </a:moveTo>
                    <a:cubicBezTo>
                      <a:pt x="2" y="6"/>
                      <a:pt x="2" y="0"/>
                      <a:pt x="0" y="3"/>
                    </a:cubicBezTo>
                    <a:cubicBezTo>
                      <a:pt x="0" y="4"/>
                      <a:pt x="0" y="10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973"/>
              <p:cNvSpPr>
                <a:spLocks/>
              </p:cNvSpPr>
              <p:nvPr/>
            </p:nvSpPr>
            <p:spPr bwMode="auto">
              <a:xfrm>
                <a:off x="4463" y="162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974"/>
              <p:cNvSpPr>
                <a:spLocks/>
              </p:cNvSpPr>
              <p:nvPr/>
            </p:nvSpPr>
            <p:spPr bwMode="auto">
              <a:xfrm>
                <a:off x="4466" y="162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975"/>
              <p:cNvSpPr>
                <a:spLocks/>
              </p:cNvSpPr>
              <p:nvPr/>
            </p:nvSpPr>
            <p:spPr bwMode="auto">
              <a:xfrm>
                <a:off x="4480" y="162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976"/>
              <p:cNvSpPr>
                <a:spLocks/>
              </p:cNvSpPr>
              <p:nvPr/>
            </p:nvSpPr>
            <p:spPr bwMode="auto">
              <a:xfrm>
                <a:off x="4458" y="1622"/>
                <a:ext cx="7" cy="8"/>
              </a:xfrm>
              <a:custGeom>
                <a:avLst/>
                <a:gdLst>
                  <a:gd name="T0" fmla="*/ 5 w 5"/>
                  <a:gd name="T1" fmla="*/ 3 h 6"/>
                  <a:gd name="T2" fmla="*/ 5 w 5"/>
                  <a:gd name="T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cubicBezTo>
                      <a:pt x="0" y="0"/>
                      <a:pt x="2" y="6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977"/>
              <p:cNvSpPr>
                <a:spLocks/>
              </p:cNvSpPr>
              <p:nvPr/>
            </p:nvSpPr>
            <p:spPr bwMode="auto">
              <a:xfrm>
                <a:off x="4456" y="1623"/>
                <a:ext cx="2" cy="12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978"/>
              <p:cNvSpPr>
                <a:spLocks/>
              </p:cNvSpPr>
              <p:nvPr/>
            </p:nvSpPr>
            <p:spPr bwMode="auto">
              <a:xfrm>
                <a:off x="4472" y="16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979"/>
              <p:cNvSpPr>
                <a:spLocks/>
              </p:cNvSpPr>
              <p:nvPr/>
            </p:nvSpPr>
            <p:spPr bwMode="auto">
              <a:xfrm>
                <a:off x="4476" y="162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980"/>
              <p:cNvSpPr>
                <a:spLocks/>
              </p:cNvSpPr>
              <p:nvPr/>
            </p:nvSpPr>
            <p:spPr bwMode="auto">
              <a:xfrm>
                <a:off x="4468" y="16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981"/>
              <p:cNvSpPr>
                <a:spLocks/>
              </p:cNvSpPr>
              <p:nvPr/>
            </p:nvSpPr>
            <p:spPr bwMode="auto">
              <a:xfrm>
                <a:off x="4480" y="1629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982"/>
              <p:cNvSpPr>
                <a:spLocks/>
              </p:cNvSpPr>
              <p:nvPr/>
            </p:nvSpPr>
            <p:spPr bwMode="auto">
              <a:xfrm>
                <a:off x="4479" y="1633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983"/>
              <p:cNvSpPr>
                <a:spLocks/>
              </p:cNvSpPr>
              <p:nvPr/>
            </p:nvSpPr>
            <p:spPr bwMode="auto">
              <a:xfrm>
                <a:off x="4482" y="16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984"/>
              <p:cNvSpPr>
                <a:spLocks/>
              </p:cNvSpPr>
              <p:nvPr/>
            </p:nvSpPr>
            <p:spPr bwMode="auto">
              <a:xfrm>
                <a:off x="4466" y="163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985"/>
              <p:cNvSpPr>
                <a:spLocks/>
              </p:cNvSpPr>
              <p:nvPr/>
            </p:nvSpPr>
            <p:spPr bwMode="auto">
              <a:xfrm>
                <a:off x="4480" y="164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986"/>
              <p:cNvSpPr>
                <a:spLocks/>
              </p:cNvSpPr>
              <p:nvPr/>
            </p:nvSpPr>
            <p:spPr bwMode="auto">
              <a:xfrm>
                <a:off x="4485" y="164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987"/>
              <p:cNvSpPr>
                <a:spLocks/>
              </p:cNvSpPr>
              <p:nvPr/>
            </p:nvSpPr>
            <p:spPr bwMode="auto">
              <a:xfrm>
                <a:off x="4479" y="1638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988"/>
              <p:cNvSpPr>
                <a:spLocks/>
              </p:cNvSpPr>
              <p:nvPr/>
            </p:nvSpPr>
            <p:spPr bwMode="auto">
              <a:xfrm>
                <a:off x="4470" y="164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989"/>
              <p:cNvSpPr>
                <a:spLocks/>
              </p:cNvSpPr>
              <p:nvPr/>
            </p:nvSpPr>
            <p:spPr bwMode="auto">
              <a:xfrm>
                <a:off x="4476" y="164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990"/>
              <p:cNvSpPr>
                <a:spLocks/>
              </p:cNvSpPr>
              <p:nvPr/>
            </p:nvSpPr>
            <p:spPr bwMode="auto">
              <a:xfrm>
                <a:off x="4483" y="164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991"/>
              <p:cNvSpPr>
                <a:spLocks/>
              </p:cNvSpPr>
              <p:nvPr/>
            </p:nvSpPr>
            <p:spPr bwMode="auto">
              <a:xfrm>
                <a:off x="4186" y="1212"/>
                <a:ext cx="35" cy="25"/>
              </a:xfrm>
              <a:custGeom>
                <a:avLst/>
                <a:gdLst>
                  <a:gd name="T0" fmla="*/ 0 w 24"/>
                  <a:gd name="T1" fmla="*/ 0 h 18"/>
                  <a:gd name="T2" fmla="*/ 9 w 24"/>
                  <a:gd name="T3" fmla="*/ 7 h 18"/>
                  <a:gd name="T4" fmla="*/ 22 w 24"/>
                  <a:gd name="T5" fmla="*/ 16 h 18"/>
                  <a:gd name="T6" fmla="*/ 21 w 24"/>
                  <a:gd name="T7" fmla="*/ 18 h 18"/>
                  <a:gd name="T8" fmla="*/ 24 w 24"/>
                  <a:gd name="T9" fmla="*/ 17 h 18"/>
                  <a:gd name="T10" fmla="*/ 0 w 24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8">
                    <a:moveTo>
                      <a:pt x="0" y="0"/>
                    </a:moveTo>
                    <a:cubicBezTo>
                      <a:pt x="3" y="2"/>
                      <a:pt x="10" y="4"/>
                      <a:pt x="9" y="7"/>
                    </a:cubicBezTo>
                    <a:cubicBezTo>
                      <a:pt x="14" y="6"/>
                      <a:pt x="16" y="11"/>
                      <a:pt x="22" y="16"/>
                    </a:cubicBezTo>
                    <a:cubicBezTo>
                      <a:pt x="21" y="16"/>
                      <a:pt x="19" y="17"/>
                      <a:pt x="21" y="18"/>
                    </a:cubicBezTo>
                    <a:cubicBezTo>
                      <a:pt x="21" y="16"/>
                      <a:pt x="22" y="17"/>
                      <a:pt x="24" y="17"/>
                    </a:cubicBezTo>
                    <a:cubicBezTo>
                      <a:pt x="18" y="9"/>
                      <a:pt x="8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992"/>
              <p:cNvSpPr>
                <a:spLocks/>
              </p:cNvSpPr>
              <p:nvPr/>
            </p:nvSpPr>
            <p:spPr bwMode="auto">
              <a:xfrm>
                <a:off x="4224" y="1306"/>
                <a:ext cx="47" cy="35"/>
              </a:xfrm>
              <a:custGeom>
                <a:avLst/>
                <a:gdLst>
                  <a:gd name="T0" fmla="*/ 33 w 33"/>
                  <a:gd name="T1" fmla="*/ 22 h 24"/>
                  <a:gd name="T2" fmla="*/ 0 w 33"/>
                  <a:gd name="T3" fmla="*/ 0 h 24"/>
                  <a:gd name="T4" fmla="*/ 11 w 33"/>
                  <a:gd name="T5" fmla="*/ 8 h 24"/>
                  <a:gd name="T6" fmla="*/ 25 w 33"/>
                  <a:gd name="T7" fmla="*/ 18 h 24"/>
                  <a:gd name="T8" fmla="*/ 33 w 33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4">
                    <a:moveTo>
                      <a:pt x="33" y="22"/>
                    </a:moveTo>
                    <a:cubicBezTo>
                      <a:pt x="22" y="16"/>
                      <a:pt x="12" y="2"/>
                      <a:pt x="0" y="0"/>
                    </a:cubicBezTo>
                    <a:cubicBezTo>
                      <a:pt x="5" y="1"/>
                      <a:pt x="11" y="5"/>
                      <a:pt x="11" y="8"/>
                    </a:cubicBezTo>
                    <a:cubicBezTo>
                      <a:pt x="16" y="8"/>
                      <a:pt x="20" y="13"/>
                      <a:pt x="25" y="18"/>
                    </a:cubicBezTo>
                    <a:cubicBezTo>
                      <a:pt x="28" y="18"/>
                      <a:pt x="31" y="24"/>
                      <a:pt x="3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993"/>
              <p:cNvSpPr>
                <a:spLocks/>
              </p:cNvSpPr>
              <p:nvPr/>
            </p:nvSpPr>
            <p:spPr bwMode="auto">
              <a:xfrm>
                <a:off x="4139" y="1159"/>
                <a:ext cx="3" cy="5"/>
              </a:xfrm>
              <a:custGeom>
                <a:avLst/>
                <a:gdLst>
                  <a:gd name="T0" fmla="*/ 0 w 2"/>
                  <a:gd name="T1" fmla="*/ 4 h 4"/>
                  <a:gd name="T2" fmla="*/ 2 w 2"/>
                  <a:gd name="T3" fmla="*/ 0 h 4"/>
                  <a:gd name="T4" fmla="*/ 0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1" y="3"/>
                      <a:pt x="1" y="1"/>
                      <a:pt x="2" y="0"/>
                    </a:cubicBezTo>
                    <a:cubicBezTo>
                      <a:pt x="1" y="1"/>
                      <a:pt x="1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994"/>
              <p:cNvSpPr>
                <a:spLocks/>
              </p:cNvSpPr>
              <p:nvPr/>
            </p:nvSpPr>
            <p:spPr bwMode="auto">
              <a:xfrm>
                <a:off x="4086" y="1299"/>
                <a:ext cx="93" cy="37"/>
              </a:xfrm>
              <a:custGeom>
                <a:avLst/>
                <a:gdLst>
                  <a:gd name="T0" fmla="*/ 35 w 65"/>
                  <a:gd name="T1" fmla="*/ 0 h 26"/>
                  <a:gd name="T2" fmla="*/ 36 w 65"/>
                  <a:gd name="T3" fmla="*/ 5 h 26"/>
                  <a:gd name="T4" fmla="*/ 55 w 65"/>
                  <a:gd name="T5" fmla="*/ 20 h 26"/>
                  <a:gd name="T6" fmla="*/ 46 w 65"/>
                  <a:gd name="T7" fmla="*/ 15 h 26"/>
                  <a:gd name="T8" fmla="*/ 38 w 65"/>
                  <a:gd name="T9" fmla="*/ 13 h 26"/>
                  <a:gd name="T10" fmla="*/ 41 w 65"/>
                  <a:gd name="T11" fmla="*/ 11 h 26"/>
                  <a:gd name="T12" fmla="*/ 36 w 65"/>
                  <a:gd name="T13" fmla="*/ 12 h 26"/>
                  <a:gd name="T14" fmla="*/ 38 w 65"/>
                  <a:gd name="T15" fmla="*/ 11 h 26"/>
                  <a:gd name="T16" fmla="*/ 10 w 65"/>
                  <a:gd name="T17" fmla="*/ 6 h 26"/>
                  <a:gd name="T18" fmla="*/ 6 w 65"/>
                  <a:gd name="T19" fmla="*/ 5 h 26"/>
                  <a:gd name="T20" fmla="*/ 9 w 65"/>
                  <a:gd name="T21" fmla="*/ 7 h 26"/>
                  <a:gd name="T22" fmla="*/ 2 w 65"/>
                  <a:gd name="T23" fmla="*/ 8 h 26"/>
                  <a:gd name="T24" fmla="*/ 30 w 65"/>
                  <a:gd name="T25" fmla="*/ 13 h 26"/>
                  <a:gd name="T26" fmla="*/ 58 w 65"/>
                  <a:gd name="T27" fmla="*/ 22 h 26"/>
                  <a:gd name="T28" fmla="*/ 57 w 65"/>
                  <a:gd name="T29" fmla="*/ 21 h 26"/>
                  <a:gd name="T30" fmla="*/ 58 w 65"/>
                  <a:gd name="T31" fmla="*/ 24 h 26"/>
                  <a:gd name="T32" fmla="*/ 62 w 65"/>
                  <a:gd name="T33" fmla="*/ 23 h 26"/>
                  <a:gd name="T34" fmla="*/ 64 w 65"/>
                  <a:gd name="T35" fmla="*/ 25 h 26"/>
                  <a:gd name="T36" fmla="*/ 51 w 65"/>
                  <a:gd name="T37" fmla="*/ 15 h 26"/>
                  <a:gd name="T38" fmla="*/ 35 w 65"/>
                  <a:gd name="T3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26">
                    <a:moveTo>
                      <a:pt x="35" y="0"/>
                    </a:moveTo>
                    <a:cubicBezTo>
                      <a:pt x="36" y="2"/>
                      <a:pt x="35" y="4"/>
                      <a:pt x="36" y="5"/>
                    </a:cubicBezTo>
                    <a:cubicBezTo>
                      <a:pt x="41" y="8"/>
                      <a:pt x="45" y="14"/>
                      <a:pt x="55" y="20"/>
                    </a:cubicBezTo>
                    <a:cubicBezTo>
                      <a:pt x="50" y="20"/>
                      <a:pt x="46" y="17"/>
                      <a:pt x="46" y="15"/>
                    </a:cubicBezTo>
                    <a:cubicBezTo>
                      <a:pt x="44" y="17"/>
                      <a:pt x="40" y="14"/>
                      <a:pt x="38" y="13"/>
                    </a:cubicBezTo>
                    <a:cubicBezTo>
                      <a:pt x="39" y="11"/>
                      <a:pt x="43" y="15"/>
                      <a:pt x="41" y="11"/>
                    </a:cubicBezTo>
                    <a:cubicBezTo>
                      <a:pt x="43" y="8"/>
                      <a:pt x="37" y="15"/>
                      <a:pt x="36" y="12"/>
                    </a:cubicBezTo>
                    <a:cubicBezTo>
                      <a:pt x="36" y="11"/>
                      <a:pt x="38" y="12"/>
                      <a:pt x="38" y="11"/>
                    </a:cubicBezTo>
                    <a:cubicBezTo>
                      <a:pt x="29" y="12"/>
                      <a:pt x="20" y="7"/>
                      <a:pt x="10" y="6"/>
                    </a:cubicBezTo>
                    <a:cubicBezTo>
                      <a:pt x="14" y="4"/>
                      <a:pt x="8" y="5"/>
                      <a:pt x="6" y="5"/>
                    </a:cubicBezTo>
                    <a:cubicBezTo>
                      <a:pt x="7" y="5"/>
                      <a:pt x="8" y="6"/>
                      <a:pt x="9" y="7"/>
                    </a:cubicBezTo>
                    <a:cubicBezTo>
                      <a:pt x="7" y="7"/>
                      <a:pt x="0" y="6"/>
                      <a:pt x="2" y="8"/>
                    </a:cubicBezTo>
                    <a:cubicBezTo>
                      <a:pt x="13" y="8"/>
                      <a:pt x="27" y="9"/>
                      <a:pt x="30" y="13"/>
                    </a:cubicBezTo>
                    <a:cubicBezTo>
                      <a:pt x="39" y="12"/>
                      <a:pt x="50" y="22"/>
                      <a:pt x="58" y="22"/>
                    </a:cubicBezTo>
                    <a:cubicBezTo>
                      <a:pt x="57" y="22"/>
                      <a:pt x="56" y="21"/>
                      <a:pt x="57" y="21"/>
                    </a:cubicBezTo>
                    <a:cubicBezTo>
                      <a:pt x="59" y="21"/>
                      <a:pt x="59" y="22"/>
                      <a:pt x="58" y="24"/>
                    </a:cubicBezTo>
                    <a:cubicBezTo>
                      <a:pt x="60" y="24"/>
                      <a:pt x="60" y="22"/>
                      <a:pt x="62" y="23"/>
                    </a:cubicBezTo>
                    <a:cubicBezTo>
                      <a:pt x="64" y="24"/>
                      <a:pt x="60" y="26"/>
                      <a:pt x="64" y="25"/>
                    </a:cubicBezTo>
                    <a:cubicBezTo>
                      <a:pt x="65" y="20"/>
                      <a:pt x="53" y="20"/>
                      <a:pt x="51" y="15"/>
                    </a:cubicBezTo>
                    <a:cubicBezTo>
                      <a:pt x="44" y="11"/>
                      <a:pt x="39" y="7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995"/>
              <p:cNvSpPr>
                <a:spLocks/>
              </p:cNvSpPr>
              <p:nvPr/>
            </p:nvSpPr>
            <p:spPr bwMode="auto">
              <a:xfrm>
                <a:off x="4374" y="137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996"/>
              <p:cNvSpPr>
                <a:spLocks noEditPoints="1"/>
              </p:cNvSpPr>
              <p:nvPr/>
            </p:nvSpPr>
            <p:spPr bwMode="auto">
              <a:xfrm>
                <a:off x="4032" y="1149"/>
                <a:ext cx="555" cy="512"/>
              </a:xfrm>
              <a:custGeom>
                <a:avLst/>
                <a:gdLst>
                  <a:gd name="T0" fmla="*/ 357 w 387"/>
                  <a:gd name="T1" fmla="*/ 267 h 357"/>
                  <a:gd name="T2" fmla="*/ 322 w 387"/>
                  <a:gd name="T3" fmla="*/ 238 h 357"/>
                  <a:gd name="T4" fmla="*/ 284 w 387"/>
                  <a:gd name="T5" fmla="*/ 205 h 357"/>
                  <a:gd name="T6" fmla="*/ 316 w 387"/>
                  <a:gd name="T7" fmla="*/ 221 h 357"/>
                  <a:gd name="T8" fmla="*/ 286 w 387"/>
                  <a:gd name="T9" fmla="*/ 210 h 357"/>
                  <a:gd name="T10" fmla="*/ 332 w 387"/>
                  <a:gd name="T11" fmla="*/ 252 h 357"/>
                  <a:gd name="T12" fmla="*/ 261 w 387"/>
                  <a:gd name="T13" fmla="*/ 192 h 357"/>
                  <a:gd name="T14" fmla="*/ 255 w 387"/>
                  <a:gd name="T15" fmla="*/ 172 h 357"/>
                  <a:gd name="T16" fmla="*/ 253 w 387"/>
                  <a:gd name="T17" fmla="*/ 142 h 357"/>
                  <a:gd name="T18" fmla="*/ 357 w 387"/>
                  <a:gd name="T19" fmla="*/ 0 h 357"/>
                  <a:gd name="T20" fmla="*/ 191 w 387"/>
                  <a:gd name="T21" fmla="*/ 110 h 357"/>
                  <a:gd name="T22" fmla="*/ 185 w 387"/>
                  <a:gd name="T23" fmla="*/ 106 h 357"/>
                  <a:gd name="T24" fmla="*/ 167 w 387"/>
                  <a:gd name="T25" fmla="*/ 105 h 357"/>
                  <a:gd name="T26" fmla="*/ 161 w 387"/>
                  <a:gd name="T27" fmla="*/ 101 h 357"/>
                  <a:gd name="T28" fmla="*/ 133 w 387"/>
                  <a:gd name="T29" fmla="*/ 66 h 357"/>
                  <a:gd name="T30" fmla="*/ 107 w 387"/>
                  <a:gd name="T31" fmla="*/ 49 h 357"/>
                  <a:gd name="T32" fmla="*/ 141 w 387"/>
                  <a:gd name="T33" fmla="*/ 84 h 357"/>
                  <a:gd name="T34" fmla="*/ 114 w 387"/>
                  <a:gd name="T35" fmla="*/ 60 h 357"/>
                  <a:gd name="T36" fmla="*/ 170 w 387"/>
                  <a:gd name="T37" fmla="*/ 145 h 357"/>
                  <a:gd name="T38" fmla="*/ 159 w 387"/>
                  <a:gd name="T39" fmla="*/ 128 h 357"/>
                  <a:gd name="T40" fmla="*/ 123 w 387"/>
                  <a:gd name="T41" fmla="*/ 128 h 357"/>
                  <a:gd name="T42" fmla="*/ 135 w 387"/>
                  <a:gd name="T43" fmla="*/ 137 h 357"/>
                  <a:gd name="T44" fmla="*/ 151 w 387"/>
                  <a:gd name="T45" fmla="*/ 142 h 357"/>
                  <a:gd name="T46" fmla="*/ 76 w 387"/>
                  <a:gd name="T47" fmla="*/ 125 h 357"/>
                  <a:gd name="T48" fmla="*/ 28 w 387"/>
                  <a:gd name="T49" fmla="*/ 117 h 357"/>
                  <a:gd name="T50" fmla="*/ 19 w 387"/>
                  <a:gd name="T51" fmla="*/ 120 h 357"/>
                  <a:gd name="T52" fmla="*/ 148 w 387"/>
                  <a:gd name="T53" fmla="*/ 187 h 357"/>
                  <a:gd name="T54" fmla="*/ 147 w 387"/>
                  <a:gd name="T55" fmla="*/ 230 h 357"/>
                  <a:gd name="T56" fmla="*/ 318 w 387"/>
                  <a:gd name="T57" fmla="*/ 349 h 357"/>
                  <a:gd name="T58" fmla="*/ 294 w 387"/>
                  <a:gd name="T59" fmla="*/ 339 h 357"/>
                  <a:gd name="T60" fmla="*/ 238 w 387"/>
                  <a:gd name="T61" fmla="*/ 236 h 357"/>
                  <a:gd name="T62" fmla="*/ 219 w 387"/>
                  <a:gd name="T63" fmla="*/ 206 h 357"/>
                  <a:gd name="T64" fmla="*/ 220 w 387"/>
                  <a:gd name="T65" fmla="*/ 196 h 357"/>
                  <a:gd name="T66" fmla="*/ 99 w 387"/>
                  <a:gd name="T67" fmla="*/ 52 h 357"/>
                  <a:gd name="T68" fmla="*/ 138 w 387"/>
                  <a:gd name="T69" fmla="*/ 144 h 357"/>
                  <a:gd name="T70" fmla="*/ 40 w 387"/>
                  <a:gd name="T71" fmla="*/ 120 h 357"/>
                  <a:gd name="T72" fmla="*/ 137 w 387"/>
                  <a:gd name="T73" fmla="*/ 148 h 357"/>
                  <a:gd name="T74" fmla="*/ 165 w 387"/>
                  <a:gd name="T75" fmla="*/ 161 h 357"/>
                  <a:gd name="T76" fmla="*/ 176 w 387"/>
                  <a:gd name="T77" fmla="*/ 140 h 357"/>
                  <a:gd name="T78" fmla="*/ 189 w 387"/>
                  <a:gd name="T79" fmla="*/ 110 h 357"/>
                  <a:gd name="T80" fmla="*/ 146 w 387"/>
                  <a:gd name="T81" fmla="*/ 89 h 357"/>
                  <a:gd name="T82" fmla="*/ 164 w 387"/>
                  <a:gd name="T83" fmla="*/ 116 h 357"/>
                  <a:gd name="T84" fmla="*/ 183 w 387"/>
                  <a:gd name="T85" fmla="*/ 123 h 357"/>
                  <a:gd name="T86" fmla="*/ 190 w 387"/>
                  <a:gd name="T87" fmla="*/ 129 h 357"/>
                  <a:gd name="T88" fmla="*/ 252 w 387"/>
                  <a:gd name="T89" fmla="*/ 188 h 357"/>
                  <a:gd name="T90" fmla="*/ 238 w 387"/>
                  <a:gd name="T91" fmla="*/ 171 h 357"/>
                  <a:gd name="T92" fmla="*/ 242 w 387"/>
                  <a:gd name="T93" fmla="*/ 140 h 357"/>
                  <a:gd name="T94" fmla="*/ 232 w 387"/>
                  <a:gd name="T95" fmla="*/ 165 h 357"/>
                  <a:gd name="T96" fmla="*/ 222 w 387"/>
                  <a:gd name="T97" fmla="*/ 125 h 357"/>
                  <a:gd name="T98" fmla="*/ 199 w 387"/>
                  <a:gd name="T99" fmla="*/ 196 h 357"/>
                  <a:gd name="T100" fmla="*/ 263 w 387"/>
                  <a:gd name="T101" fmla="*/ 287 h 357"/>
                  <a:gd name="T102" fmla="*/ 224 w 387"/>
                  <a:gd name="T103" fmla="*/ 218 h 357"/>
                  <a:gd name="T104" fmla="*/ 205 w 387"/>
                  <a:gd name="T105" fmla="*/ 205 h 357"/>
                  <a:gd name="T106" fmla="*/ 207 w 387"/>
                  <a:gd name="T107" fmla="*/ 185 h 357"/>
                  <a:gd name="T108" fmla="*/ 233 w 387"/>
                  <a:gd name="T109" fmla="*/ 159 h 357"/>
                  <a:gd name="T110" fmla="*/ 240 w 387"/>
                  <a:gd name="T111" fmla="*/ 139 h 357"/>
                  <a:gd name="T112" fmla="*/ 255 w 387"/>
                  <a:gd name="T113" fmla="*/ 156 h 357"/>
                  <a:gd name="T114" fmla="*/ 238 w 387"/>
                  <a:gd name="T115" fmla="*/ 166 h 357"/>
                  <a:gd name="T116" fmla="*/ 250 w 387"/>
                  <a:gd name="T117" fmla="*/ 18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87" h="357">
                    <a:moveTo>
                      <a:pt x="385" y="273"/>
                    </a:moveTo>
                    <a:cubicBezTo>
                      <a:pt x="386" y="277"/>
                      <a:pt x="378" y="278"/>
                      <a:pt x="377" y="277"/>
                    </a:cubicBezTo>
                    <a:cubicBezTo>
                      <a:pt x="378" y="276"/>
                      <a:pt x="381" y="277"/>
                      <a:pt x="382" y="275"/>
                    </a:cubicBezTo>
                    <a:cubicBezTo>
                      <a:pt x="378" y="274"/>
                      <a:pt x="375" y="278"/>
                      <a:pt x="373" y="275"/>
                    </a:cubicBezTo>
                    <a:cubicBezTo>
                      <a:pt x="374" y="275"/>
                      <a:pt x="376" y="276"/>
                      <a:pt x="376" y="274"/>
                    </a:cubicBezTo>
                    <a:cubicBezTo>
                      <a:pt x="373" y="274"/>
                      <a:pt x="369" y="277"/>
                      <a:pt x="372" y="274"/>
                    </a:cubicBezTo>
                    <a:cubicBezTo>
                      <a:pt x="369" y="274"/>
                      <a:pt x="366" y="275"/>
                      <a:pt x="370" y="273"/>
                    </a:cubicBezTo>
                    <a:cubicBezTo>
                      <a:pt x="366" y="273"/>
                      <a:pt x="364" y="274"/>
                      <a:pt x="367" y="275"/>
                    </a:cubicBezTo>
                    <a:cubicBezTo>
                      <a:pt x="361" y="274"/>
                      <a:pt x="355" y="273"/>
                      <a:pt x="353" y="268"/>
                    </a:cubicBezTo>
                    <a:cubicBezTo>
                      <a:pt x="354" y="269"/>
                      <a:pt x="356" y="269"/>
                      <a:pt x="357" y="267"/>
                    </a:cubicBezTo>
                    <a:cubicBezTo>
                      <a:pt x="348" y="264"/>
                      <a:pt x="343" y="259"/>
                      <a:pt x="340" y="258"/>
                    </a:cubicBezTo>
                    <a:cubicBezTo>
                      <a:pt x="341" y="258"/>
                      <a:pt x="341" y="259"/>
                      <a:pt x="342" y="258"/>
                    </a:cubicBezTo>
                    <a:cubicBezTo>
                      <a:pt x="339" y="257"/>
                      <a:pt x="337" y="252"/>
                      <a:pt x="334" y="254"/>
                    </a:cubicBezTo>
                    <a:cubicBezTo>
                      <a:pt x="335" y="254"/>
                      <a:pt x="335" y="254"/>
                      <a:pt x="335" y="254"/>
                    </a:cubicBezTo>
                    <a:cubicBezTo>
                      <a:pt x="337" y="255"/>
                      <a:pt x="340" y="257"/>
                      <a:pt x="338" y="258"/>
                    </a:cubicBezTo>
                    <a:cubicBezTo>
                      <a:pt x="337" y="257"/>
                      <a:pt x="336" y="256"/>
                      <a:pt x="335" y="254"/>
                    </a:cubicBezTo>
                    <a:cubicBezTo>
                      <a:pt x="335" y="254"/>
                      <a:pt x="334" y="254"/>
                      <a:pt x="334" y="254"/>
                    </a:cubicBezTo>
                    <a:cubicBezTo>
                      <a:pt x="334" y="254"/>
                      <a:pt x="334" y="254"/>
                      <a:pt x="334" y="254"/>
                    </a:cubicBezTo>
                    <a:cubicBezTo>
                      <a:pt x="319" y="237"/>
                      <a:pt x="300" y="224"/>
                      <a:pt x="285" y="208"/>
                    </a:cubicBezTo>
                    <a:cubicBezTo>
                      <a:pt x="298" y="217"/>
                      <a:pt x="314" y="227"/>
                      <a:pt x="322" y="238"/>
                    </a:cubicBezTo>
                    <a:cubicBezTo>
                      <a:pt x="330" y="240"/>
                      <a:pt x="337" y="255"/>
                      <a:pt x="345" y="257"/>
                    </a:cubicBezTo>
                    <a:cubicBezTo>
                      <a:pt x="338" y="251"/>
                      <a:pt x="330" y="244"/>
                      <a:pt x="329" y="239"/>
                    </a:cubicBezTo>
                    <a:cubicBezTo>
                      <a:pt x="325" y="240"/>
                      <a:pt x="319" y="233"/>
                      <a:pt x="320" y="230"/>
                    </a:cubicBezTo>
                    <a:cubicBezTo>
                      <a:pt x="319" y="231"/>
                      <a:pt x="319" y="231"/>
                      <a:pt x="317" y="232"/>
                    </a:cubicBezTo>
                    <a:cubicBezTo>
                      <a:pt x="314" y="225"/>
                      <a:pt x="308" y="226"/>
                      <a:pt x="305" y="220"/>
                    </a:cubicBezTo>
                    <a:cubicBezTo>
                      <a:pt x="303" y="222"/>
                      <a:pt x="298" y="216"/>
                      <a:pt x="299" y="214"/>
                    </a:cubicBezTo>
                    <a:cubicBezTo>
                      <a:pt x="294" y="215"/>
                      <a:pt x="288" y="205"/>
                      <a:pt x="283" y="207"/>
                    </a:cubicBezTo>
                    <a:cubicBezTo>
                      <a:pt x="283" y="207"/>
                      <a:pt x="282" y="207"/>
                      <a:pt x="282" y="208"/>
                    </a:cubicBezTo>
                    <a:cubicBezTo>
                      <a:pt x="282" y="207"/>
                      <a:pt x="283" y="207"/>
                      <a:pt x="283" y="207"/>
                    </a:cubicBezTo>
                    <a:cubicBezTo>
                      <a:pt x="284" y="206"/>
                      <a:pt x="286" y="205"/>
                      <a:pt x="284" y="205"/>
                    </a:cubicBezTo>
                    <a:cubicBezTo>
                      <a:pt x="284" y="207"/>
                      <a:pt x="280" y="205"/>
                      <a:pt x="280" y="203"/>
                    </a:cubicBezTo>
                    <a:cubicBezTo>
                      <a:pt x="281" y="203"/>
                      <a:pt x="281" y="202"/>
                      <a:pt x="282" y="202"/>
                    </a:cubicBezTo>
                    <a:cubicBezTo>
                      <a:pt x="296" y="210"/>
                      <a:pt x="312" y="218"/>
                      <a:pt x="318" y="226"/>
                    </a:cubicBezTo>
                    <a:cubicBezTo>
                      <a:pt x="332" y="234"/>
                      <a:pt x="342" y="258"/>
                      <a:pt x="360" y="261"/>
                    </a:cubicBezTo>
                    <a:cubicBezTo>
                      <a:pt x="348" y="255"/>
                      <a:pt x="342" y="249"/>
                      <a:pt x="333" y="238"/>
                    </a:cubicBezTo>
                    <a:cubicBezTo>
                      <a:pt x="336" y="237"/>
                      <a:pt x="339" y="242"/>
                      <a:pt x="338" y="239"/>
                    </a:cubicBezTo>
                    <a:cubicBezTo>
                      <a:pt x="334" y="238"/>
                      <a:pt x="322" y="229"/>
                      <a:pt x="323" y="227"/>
                    </a:cubicBezTo>
                    <a:cubicBezTo>
                      <a:pt x="324" y="226"/>
                      <a:pt x="329" y="229"/>
                      <a:pt x="327" y="226"/>
                    </a:cubicBezTo>
                    <a:cubicBezTo>
                      <a:pt x="325" y="225"/>
                      <a:pt x="323" y="227"/>
                      <a:pt x="322" y="227"/>
                    </a:cubicBezTo>
                    <a:cubicBezTo>
                      <a:pt x="319" y="226"/>
                      <a:pt x="319" y="222"/>
                      <a:pt x="316" y="221"/>
                    </a:cubicBezTo>
                    <a:cubicBezTo>
                      <a:pt x="320" y="220"/>
                      <a:pt x="326" y="222"/>
                      <a:pt x="322" y="224"/>
                    </a:cubicBezTo>
                    <a:cubicBezTo>
                      <a:pt x="330" y="226"/>
                      <a:pt x="334" y="230"/>
                      <a:pt x="340" y="234"/>
                    </a:cubicBezTo>
                    <a:cubicBezTo>
                      <a:pt x="340" y="232"/>
                      <a:pt x="342" y="233"/>
                      <a:pt x="343" y="232"/>
                    </a:cubicBezTo>
                    <a:cubicBezTo>
                      <a:pt x="332" y="229"/>
                      <a:pt x="327" y="222"/>
                      <a:pt x="317" y="219"/>
                    </a:cubicBezTo>
                    <a:cubicBezTo>
                      <a:pt x="314" y="221"/>
                      <a:pt x="309" y="218"/>
                      <a:pt x="308" y="215"/>
                    </a:cubicBezTo>
                    <a:cubicBezTo>
                      <a:pt x="305" y="216"/>
                      <a:pt x="304" y="213"/>
                      <a:pt x="304" y="211"/>
                    </a:cubicBezTo>
                    <a:cubicBezTo>
                      <a:pt x="295" y="212"/>
                      <a:pt x="284" y="196"/>
                      <a:pt x="278" y="203"/>
                    </a:cubicBezTo>
                    <a:cubicBezTo>
                      <a:pt x="274" y="201"/>
                      <a:pt x="269" y="193"/>
                      <a:pt x="265" y="196"/>
                    </a:cubicBezTo>
                    <a:cubicBezTo>
                      <a:pt x="273" y="202"/>
                      <a:pt x="281" y="208"/>
                      <a:pt x="287" y="212"/>
                    </a:cubicBezTo>
                    <a:cubicBezTo>
                      <a:pt x="286" y="212"/>
                      <a:pt x="285" y="210"/>
                      <a:pt x="286" y="210"/>
                    </a:cubicBezTo>
                    <a:cubicBezTo>
                      <a:pt x="290" y="213"/>
                      <a:pt x="296" y="219"/>
                      <a:pt x="301" y="223"/>
                    </a:cubicBezTo>
                    <a:cubicBezTo>
                      <a:pt x="305" y="227"/>
                      <a:pt x="311" y="232"/>
                      <a:pt x="314" y="237"/>
                    </a:cubicBezTo>
                    <a:cubicBezTo>
                      <a:pt x="305" y="229"/>
                      <a:pt x="296" y="221"/>
                      <a:pt x="287" y="213"/>
                    </a:cubicBezTo>
                    <a:cubicBezTo>
                      <a:pt x="299" y="228"/>
                      <a:pt x="312" y="237"/>
                      <a:pt x="326" y="249"/>
                    </a:cubicBezTo>
                    <a:cubicBezTo>
                      <a:pt x="328" y="250"/>
                      <a:pt x="328" y="253"/>
                      <a:pt x="330" y="252"/>
                    </a:cubicBezTo>
                    <a:cubicBezTo>
                      <a:pt x="326" y="247"/>
                      <a:pt x="320" y="243"/>
                      <a:pt x="315" y="238"/>
                    </a:cubicBezTo>
                    <a:cubicBezTo>
                      <a:pt x="318" y="237"/>
                      <a:pt x="321" y="243"/>
                      <a:pt x="324" y="246"/>
                    </a:cubicBezTo>
                    <a:cubicBezTo>
                      <a:pt x="326" y="248"/>
                      <a:pt x="330" y="249"/>
                      <a:pt x="332" y="252"/>
                    </a:cubicBezTo>
                    <a:cubicBezTo>
                      <a:pt x="332" y="252"/>
                      <a:pt x="332" y="252"/>
                      <a:pt x="332" y="252"/>
                    </a:cubicBezTo>
                    <a:cubicBezTo>
                      <a:pt x="332" y="252"/>
                      <a:pt x="332" y="252"/>
                      <a:pt x="332" y="252"/>
                    </a:cubicBezTo>
                    <a:cubicBezTo>
                      <a:pt x="331" y="251"/>
                      <a:pt x="334" y="257"/>
                      <a:pt x="336" y="258"/>
                    </a:cubicBezTo>
                    <a:cubicBezTo>
                      <a:pt x="332" y="256"/>
                      <a:pt x="328" y="254"/>
                      <a:pt x="326" y="249"/>
                    </a:cubicBezTo>
                    <a:cubicBezTo>
                      <a:pt x="321" y="249"/>
                      <a:pt x="317" y="243"/>
                      <a:pt x="312" y="238"/>
                    </a:cubicBezTo>
                    <a:cubicBezTo>
                      <a:pt x="303" y="231"/>
                      <a:pt x="278" y="215"/>
                      <a:pt x="278" y="207"/>
                    </a:cubicBezTo>
                    <a:cubicBezTo>
                      <a:pt x="268" y="204"/>
                      <a:pt x="262" y="196"/>
                      <a:pt x="254" y="190"/>
                    </a:cubicBezTo>
                    <a:cubicBezTo>
                      <a:pt x="260" y="188"/>
                      <a:pt x="262" y="197"/>
                      <a:pt x="265" y="195"/>
                    </a:cubicBezTo>
                    <a:cubicBezTo>
                      <a:pt x="263" y="194"/>
                      <a:pt x="263" y="192"/>
                      <a:pt x="265" y="192"/>
                    </a:cubicBezTo>
                    <a:cubicBezTo>
                      <a:pt x="264" y="193"/>
                      <a:pt x="264" y="194"/>
                      <a:pt x="266" y="195"/>
                    </a:cubicBezTo>
                    <a:cubicBezTo>
                      <a:pt x="266" y="190"/>
                      <a:pt x="269" y="198"/>
                      <a:pt x="270" y="193"/>
                    </a:cubicBezTo>
                    <a:cubicBezTo>
                      <a:pt x="268" y="191"/>
                      <a:pt x="262" y="189"/>
                      <a:pt x="261" y="192"/>
                    </a:cubicBezTo>
                    <a:cubicBezTo>
                      <a:pt x="261" y="191"/>
                      <a:pt x="261" y="191"/>
                      <a:pt x="260" y="191"/>
                    </a:cubicBezTo>
                    <a:cubicBezTo>
                      <a:pt x="262" y="189"/>
                      <a:pt x="264" y="187"/>
                      <a:pt x="265" y="185"/>
                    </a:cubicBezTo>
                    <a:cubicBezTo>
                      <a:pt x="267" y="187"/>
                      <a:pt x="270" y="188"/>
                      <a:pt x="270" y="190"/>
                    </a:cubicBezTo>
                    <a:cubicBezTo>
                      <a:pt x="273" y="189"/>
                      <a:pt x="280" y="194"/>
                      <a:pt x="280" y="195"/>
                    </a:cubicBezTo>
                    <a:cubicBezTo>
                      <a:pt x="282" y="193"/>
                      <a:pt x="285" y="197"/>
                      <a:pt x="286" y="198"/>
                    </a:cubicBezTo>
                    <a:cubicBezTo>
                      <a:pt x="289" y="198"/>
                      <a:pt x="296" y="200"/>
                      <a:pt x="300" y="204"/>
                    </a:cubicBezTo>
                    <a:cubicBezTo>
                      <a:pt x="303" y="203"/>
                      <a:pt x="308" y="205"/>
                      <a:pt x="313" y="206"/>
                    </a:cubicBezTo>
                    <a:cubicBezTo>
                      <a:pt x="310" y="206"/>
                      <a:pt x="321" y="206"/>
                      <a:pt x="318" y="205"/>
                    </a:cubicBezTo>
                    <a:cubicBezTo>
                      <a:pt x="316" y="204"/>
                      <a:pt x="312" y="205"/>
                      <a:pt x="309" y="205"/>
                    </a:cubicBezTo>
                    <a:cubicBezTo>
                      <a:pt x="299" y="203"/>
                      <a:pt x="257" y="177"/>
                      <a:pt x="255" y="172"/>
                    </a:cubicBezTo>
                    <a:cubicBezTo>
                      <a:pt x="251" y="169"/>
                      <a:pt x="256" y="164"/>
                      <a:pt x="257" y="162"/>
                    </a:cubicBezTo>
                    <a:cubicBezTo>
                      <a:pt x="256" y="160"/>
                      <a:pt x="254" y="164"/>
                      <a:pt x="251" y="162"/>
                    </a:cubicBezTo>
                    <a:cubicBezTo>
                      <a:pt x="252" y="156"/>
                      <a:pt x="265" y="157"/>
                      <a:pt x="263" y="162"/>
                    </a:cubicBezTo>
                    <a:cubicBezTo>
                      <a:pt x="266" y="160"/>
                      <a:pt x="268" y="165"/>
                      <a:pt x="272" y="166"/>
                    </a:cubicBezTo>
                    <a:cubicBezTo>
                      <a:pt x="271" y="167"/>
                      <a:pt x="270" y="168"/>
                      <a:pt x="269" y="168"/>
                    </a:cubicBezTo>
                    <a:cubicBezTo>
                      <a:pt x="273" y="168"/>
                      <a:pt x="273" y="168"/>
                      <a:pt x="273" y="168"/>
                    </a:cubicBezTo>
                    <a:cubicBezTo>
                      <a:pt x="273" y="168"/>
                      <a:pt x="255" y="162"/>
                      <a:pt x="256" y="147"/>
                    </a:cubicBezTo>
                    <a:cubicBezTo>
                      <a:pt x="259" y="148"/>
                      <a:pt x="259" y="143"/>
                      <a:pt x="258" y="146"/>
                    </a:cubicBezTo>
                    <a:cubicBezTo>
                      <a:pt x="255" y="147"/>
                      <a:pt x="253" y="147"/>
                      <a:pt x="251" y="145"/>
                    </a:cubicBezTo>
                    <a:cubicBezTo>
                      <a:pt x="251" y="144"/>
                      <a:pt x="252" y="143"/>
                      <a:pt x="253" y="142"/>
                    </a:cubicBezTo>
                    <a:cubicBezTo>
                      <a:pt x="257" y="143"/>
                      <a:pt x="262" y="143"/>
                      <a:pt x="264" y="143"/>
                    </a:cubicBezTo>
                    <a:cubicBezTo>
                      <a:pt x="261" y="143"/>
                      <a:pt x="268" y="140"/>
                      <a:pt x="264" y="141"/>
                    </a:cubicBezTo>
                    <a:cubicBezTo>
                      <a:pt x="264" y="143"/>
                      <a:pt x="251" y="144"/>
                      <a:pt x="251" y="138"/>
                    </a:cubicBezTo>
                    <a:cubicBezTo>
                      <a:pt x="239" y="135"/>
                      <a:pt x="236" y="143"/>
                      <a:pt x="231" y="145"/>
                    </a:cubicBezTo>
                    <a:cubicBezTo>
                      <a:pt x="232" y="132"/>
                      <a:pt x="239" y="131"/>
                      <a:pt x="247" y="125"/>
                    </a:cubicBezTo>
                    <a:cubicBezTo>
                      <a:pt x="270" y="106"/>
                      <a:pt x="288" y="86"/>
                      <a:pt x="307" y="66"/>
                    </a:cubicBezTo>
                    <a:cubicBezTo>
                      <a:pt x="319" y="54"/>
                      <a:pt x="335" y="44"/>
                      <a:pt x="345" y="30"/>
                    </a:cubicBezTo>
                    <a:cubicBezTo>
                      <a:pt x="352" y="22"/>
                      <a:pt x="359" y="13"/>
                      <a:pt x="361" y="4"/>
                    </a:cubicBezTo>
                    <a:cubicBezTo>
                      <a:pt x="356" y="9"/>
                      <a:pt x="351" y="18"/>
                      <a:pt x="344" y="14"/>
                    </a:cubicBezTo>
                    <a:cubicBezTo>
                      <a:pt x="349" y="10"/>
                      <a:pt x="357" y="8"/>
                      <a:pt x="357" y="0"/>
                    </a:cubicBezTo>
                    <a:cubicBezTo>
                      <a:pt x="326" y="20"/>
                      <a:pt x="306" y="50"/>
                      <a:pt x="277" y="72"/>
                    </a:cubicBezTo>
                    <a:cubicBezTo>
                      <a:pt x="269" y="84"/>
                      <a:pt x="255" y="90"/>
                      <a:pt x="248" y="103"/>
                    </a:cubicBezTo>
                    <a:cubicBezTo>
                      <a:pt x="237" y="107"/>
                      <a:pt x="234" y="123"/>
                      <a:pt x="224" y="124"/>
                    </a:cubicBezTo>
                    <a:cubicBezTo>
                      <a:pt x="225" y="123"/>
                      <a:pt x="225" y="112"/>
                      <a:pt x="224" y="115"/>
                    </a:cubicBezTo>
                    <a:cubicBezTo>
                      <a:pt x="224" y="122"/>
                      <a:pt x="221" y="118"/>
                      <a:pt x="224" y="123"/>
                    </a:cubicBezTo>
                    <a:cubicBezTo>
                      <a:pt x="220" y="123"/>
                      <a:pt x="207" y="124"/>
                      <a:pt x="205" y="119"/>
                    </a:cubicBezTo>
                    <a:cubicBezTo>
                      <a:pt x="197" y="118"/>
                      <a:pt x="197" y="127"/>
                      <a:pt x="193" y="123"/>
                    </a:cubicBezTo>
                    <a:cubicBezTo>
                      <a:pt x="196" y="120"/>
                      <a:pt x="218" y="108"/>
                      <a:pt x="201" y="115"/>
                    </a:cubicBezTo>
                    <a:cubicBezTo>
                      <a:pt x="199" y="118"/>
                      <a:pt x="196" y="121"/>
                      <a:pt x="192" y="122"/>
                    </a:cubicBezTo>
                    <a:cubicBezTo>
                      <a:pt x="192" y="118"/>
                      <a:pt x="191" y="116"/>
                      <a:pt x="191" y="110"/>
                    </a:cubicBezTo>
                    <a:cubicBezTo>
                      <a:pt x="194" y="105"/>
                      <a:pt x="202" y="106"/>
                      <a:pt x="207" y="107"/>
                    </a:cubicBezTo>
                    <a:cubicBezTo>
                      <a:pt x="198" y="105"/>
                      <a:pt x="192" y="99"/>
                      <a:pt x="197" y="96"/>
                    </a:cubicBezTo>
                    <a:cubicBezTo>
                      <a:pt x="194" y="96"/>
                      <a:pt x="195" y="98"/>
                      <a:pt x="192" y="97"/>
                    </a:cubicBezTo>
                    <a:cubicBezTo>
                      <a:pt x="183" y="85"/>
                      <a:pt x="191" y="94"/>
                      <a:pt x="191" y="100"/>
                    </a:cubicBezTo>
                    <a:cubicBezTo>
                      <a:pt x="191" y="99"/>
                      <a:pt x="192" y="98"/>
                      <a:pt x="193" y="98"/>
                    </a:cubicBezTo>
                    <a:cubicBezTo>
                      <a:pt x="194" y="100"/>
                      <a:pt x="196" y="102"/>
                      <a:pt x="197" y="105"/>
                    </a:cubicBezTo>
                    <a:cubicBezTo>
                      <a:pt x="192" y="107"/>
                      <a:pt x="194" y="107"/>
                      <a:pt x="190" y="109"/>
                    </a:cubicBezTo>
                    <a:cubicBezTo>
                      <a:pt x="192" y="106"/>
                      <a:pt x="187" y="103"/>
                      <a:pt x="186" y="104"/>
                    </a:cubicBezTo>
                    <a:cubicBezTo>
                      <a:pt x="188" y="105"/>
                      <a:pt x="190" y="106"/>
                      <a:pt x="189" y="109"/>
                    </a:cubicBezTo>
                    <a:cubicBezTo>
                      <a:pt x="186" y="109"/>
                      <a:pt x="185" y="108"/>
                      <a:pt x="185" y="106"/>
                    </a:cubicBezTo>
                    <a:cubicBezTo>
                      <a:pt x="183" y="111"/>
                      <a:pt x="177" y="105"/>
                      <a:pt x="178" y="103"/>
                    </a:cubicBezTo>
                    <a:cubicBezTo>
                      <a:pt x="170" y="106"/>
                      <a:pt x="164" y="97"/>
                      <a:pt x="165" y="94"/>
                    </a:cubicBezTo>
                    <a:cubicBezTo>
                      <a:pt x="165" y="94"/>
                      <a:pt x="164" y="95"/>
                      <a:pt x="163" y="95"/>
                    </a:cubicBezTo>
                    <a:cubicBezTo>
                      <a:pt x="161" y="91"/>
                      <a:pt x="157" y="86"/>
                      <a:pt x="159" y="83"/>
                    </a:cubicBezTo>
                    <a:cubicBezTo>
                      <a:pt x="156" y="86"/>
                      <a:pt x="153" y="74"/>
                      <a:pt x="151" y="70"/>
                    </a:cubicBezTo>
                    <a:cubicBezTo>
                      <a:pt x="149" y="69"/>
                      <a:pt x="153" y="79"/>
                      <a:pt x="153" y="79"/>
                    </a:cubicBezTo>
                    <a:cubicBezTo>
                      <a:pt x="155" y="78"/>
                      <a:pt x="157" y="87"/>
                      <a:pt x="157" y="88"/>
                    </a:cubicBezTo>
                    <a:cubicBezTo>
                      <a:pt x="159" y="86"/>
                      <a:pt x="162" y="95"/>
                      <a:pt x="161" y="96"/>
                    </a:cubicBezTo>
                    <a:cubicBezTo>
                      <a:pt x="162" y="93"/>
                      <a:pt x="164" y="97"/>
                      <a:pt x="164" y="98"/>
                    </a:cubicBezTo>
                    <a:cubicBezTo>
                      <a:pt x="168" y="100"/>
                      <a:pt x="167" y="104"/>
                      <a:pt x="167" y="105"/>
                    </a:cubicBezTo>
                    <a:cubicBezTo>
                      <a:pt x="167" y="104"/>
                      <a:pt x="174" y="105"/>
                      <a:pt x="169" y="108"/>
                    </a:cubicBezTo>
                    <a:cubicBezTo>
                      <a:pt x="172" y="108"/>
                      <a:pt x="172" y="105"/>
                      <a:pt x="173" y="104"/>
                    </a:cubicBezTo>
                    <a:cubicBezTo>
                      <a:pt x="176" y="105"/>
                      <a:pt x="182" y="107"/>
                      <a:pt x="180" y="110"/>
                    </a:cubicBezTo>
                    <a:cubicBezTo>
                      <a:pt x="182" y="108"/>
                      <a:pt x="185" y="110"/>
                      <a:pt x="188" y="110"/>
                    </a:cubicBezTo>
                    <a:cubicBezTo>
                      <a:pt x="187" y="113"/>
                      <a:pt x="185" y="115"/>
                      <a:pt x="184" y="118"/>
                    </a:cubicBezTo>
                    <a:cubicBezTo>
                      <a:pt x="179" y="115"/>
                      <a:pt x="177" y="110"/>
                      <a:pt x="173" y="106"/>
                    </a:cubicBezTo>
                    <a:cubicBezTo>
                      <a:pt x="173" y="111"/>
                      <a:pt x="182" y="116"/>
                      <a:pt x="184" y="122"/>
                    </a:cubicBezTo>
                    <a:cubicBezTo>
                      <a:pt x="179" y="118"/>
                      <a:pt x="175" y="113"/>
                      <a:pt x="172" y="107"/>
                    </a:cubicBezTo>
                    <a:cubicBezTo>
                      <a:pt x="171" y="113"/>
                      <a:pt x="182" y="118"/>
                      <a:pt x="181" y="124"/>
                    </a:cubicBezTo>
                    <a:cubicBezTo>
                      <a:pt x="175" y="115"/>
                      <a:pt x="167" y="111"/>
                      <a:pt x="161" y="101"/>
                    </a:cubicBezTo>
                    <a:cubicBezTo>
                      <a:pt x="163" y="100"/>
                      <a:pt x="164" y="99"/>
                      <a:pt x="164" y="98"/>
                    </a:cubicBezTo>
                    <a:cubicBezTo>
                      <a:pt x="157" y="100"/>
                      <a:pt x="163" y="105"/>
                      <a:pt x="163" y="107"/>
                    </a:cubicBezTo>
                    <a:cubicBezTo>
                      <a:pt x="160" y="104"/>
                      <a:pt x="156" y="101"/>
                      <a:pt x="154" y="97"/>
                    </a:cubicBezTo>
                    <a:cubicBezTo>
                      <a:pt x="156" y="100"/>
                      <a:pt x="158" y="99"/>
                      <a:pt x="159" y="100"/>
                    </a:cubicBezTo>
                    <a:cubicBezTo>
                      <a:pt x="157" y="84"/>
                      <a:pt x="144" y="74"/>
                      <a:pt x="144" y="52"/>
                    </a:cubicBezTo>
                    <a:cubicBezTo>
                      <a:pt x="140" y="62"/>
                      <a:pt x="150" y="72"/>
                      <a:pt x="148" y="79"/>
                    </a:cubicBezTo>
                    <a:cubicBezTo>
                      <a:pt x="152" y="83"/>
                      <a:pt x="158" y="93"/>
                      <a:pt x="156" y="98"/>
                    </a:cubicBezTo>
                    <a:cubicBezTo>
                      <a:pt x="156" y="97"/>
                      <a:pt x="155" y="97"/>
                      <a:pt x="155" y="97"/>
                    </a:cubicBezTo>
                    <a:cubicBezTo>
                      <a:pt x="145" y="87"/>
                      <a:pt x="142" y="76"/>
                      <a:pt x="132" y="70"/>
                    </a:cubicBezTo>
                    <a:cubicBezTo>
                      <a:pt x="131" y="67"/>
                      <a:pt x="133" y="68"/>
                      <a:pt x="133" y="66"/>
                    </a:cubicBezTo>
                    <a:cubicBezTo>
                      <a:pt x="143" y="74"/>
                      <a:pt x="149" y="85"/>
                      <a:pt x="155" y="96"/>
                    </a:cubicBezTo>
                    <a:cubicBezTo>
                      <a:pt x="151" y="82"/>
                      <a:pt x="142" y="75"/>
                      <a:pt x="134" y="63"/>
                    </a:cubicBezTo>
                    <a:cubicBezTo>
                      <a:pt x="138" y="65"/>
                      <a:pt x="141" y="59"/>
                      <a:pt x="139" y="62"/>
                    </a:cubicBezTo>
                    <a:cubicBezTo>
                      <a:pt x="132" y="66"/>
                      <a:pt x="134" y="58"/>
                      <a:pt x="133" y="58"/>
                    </a:cubicBezTo>
                    <a:cubicBezTo>
                      <a:pt x="133" y="59"/>
                      <a:pt x="133" y="60"/>
                      <a:pt x="132" y="61"/>
                    </a:cubicBezTo>
                    <a:cubicBezTo>
                      <a:pt x="131" y="66"/>
                      <a:pt x="131" y="63"/>
                      <a:pt x="133" y="64"/>
                    </a:cubicBezTo>
                    <a:cubicBezTo>
                      <a:pt x="134" y="67"/>
                      <a:pt x="132" y="67"/>
                      <a:pt x="131" y="68"/>
                    </a:cubicBezTo>
                    <a:cubicBezTo>
                      <a:pt x="128" y="67"/>
                      <a:pt x="126" y="63"/>
                      <a:pt x="126" y="62"/>
                    </a:cubicBezTo>
                    <a:cubicBezTo>
                      <a:pt x="126" y="62"/>
                      <a:pt x="125" y="63"/>
                      <a:pt x="124" y="63"/>
                    </a:cubicBezTo>
                    <a:cubicBezTo>
                      <a:pt x="119" y="57"/>
                      <a:pt x="114" y="52"/>
                      <a:pt x="107" y="49"/>
                    </a:cubicBezTo>
                    <a:cubicBezTo>
                      <a:pt x="121" y="60"/>
                      <a:pt x="134" y="71"/>
                      <a:pt x="145" y="86"/>
                    </a:cubicBezTo>
                    <a:cubicBezTo>
                      <a:pt x="143" y="86"/>
                      <a:pt x="145" y="87"/>
                      <a:pt x="144" y="88"/>
                    </a:cubicBezTo>
                    <a:cubicBezTo>
                      <a:pt x="143" y="87"/>
                      <a:pt x="142" y="86"/>
                      <a:pt x="142" y="85"/>
                    </a:cubicBezTo>
                    <a:cubicBezTo>
                      <a:pt x="140" y="87"/>
                      <a:pt x="144" y="87"/>
                      <a:pt x="144" y="90"/>
                    </a:cubicBezTo>
                    <a:cubicBezTo>
                      <a:pt x="140" y="92"/>
                      <a:pt x="136" y="89"/>
                      <a:pt x="135" y="85"/>
                    </a:cubicBezTo>
                    <a:cubicBezTo>
                      <a:pt x="131" y="84"/>
                      <a:pt x="126" y="79"/>
                      <a:pt x="126" y="76"/>
                    </a:cubicBezTo>
                    <a:cubicBezTo>
                      <a:pt x="129" y="78"/>
                      <a:pt x="136" y="81"/>
                      <a:pt x="135" y="85"/>
                    </a:cubicBezTo>
                    <a:cubicBezTo>
                      <a:pt x="138" y="82"/>
                      <a:pt x="138" y="86"/>
                      <a:pt x="141" y="86"/>
                    </a:cubicBezTo>
                    <a:cubicBezTo>
                      <a:pt x="135" y="80"/>
                      <a:pt x="128" y="75"/>
                      <a:pt x="121" y="70"/>
                    </a:cubicBezTo>
                    <a:cubicBezTo>
                      <a:pt x="127" y="69"/>
                      <a:pt x="134" y="80"/>
                      <a:pt x="141" y="84"/>
                    </a:cubicBezTo>
                    <a:cubicBezTo>
                      <a:pt x="130" y="71"/>
                      <a:pt x="113" y="58"/>
                      <a:pt x="98" y="47"/>
                    </a:cubicBezTo>
                    <a:cubicBezTo>
                      <a:pt x="94" y="40"/>
                      <a:pt x="88" y="35"/>
                      <a:pt x="83" y="29"/>
                    </a:cubicBezTo>
                    <a:cubicBezTo>
                      <a:pt x="91" y="41"/>
                      <a:pt x="102" y="51"/>
                      <a:pt x="113" y="60"/>
                    </a:cubicBezTo>
                    <a:cubicBezTo>
                      <a:pt x="97" y="53"/>
                      <a:pt x="89" y="38"/>
                      <a:pt x="79" y="25"/>
                    </a:cubicBezTo>
                    <a:cubicBezTo>
                      <a:pt x="78" y="28"/>
                      <a:pt x="83" y="30"/>
                      <a:pt x="81" y="32"/>
                    </a:cubicBezTo>
                    <a:cubicBezTo>
                      <a:pt x="76" y="29"/>
                      <a:pt x="74" y="18"/>
                      <a:pt x="75" y="11"/>
                    </a:cubicBezTo>
                    <a:cubicBezTo>
                      <a:pt x="71" y="34"/>
                      <a:pt x="93" y="49"/>
                      <a:pt x="106" y="61"/>
                    </a:cubicBezTo>
                    <a:cubicBezTo>
                      <a:pt x="106" y="58"/>
                      <a:pt x="100" y="58"/>
                      <a:pt x="103" y="55"/>
                    </a:cubicBezTo>
                    <a:cubicBezTo>
                      <a:pt x="105" y="57"/>
                      <a:pt x="108" y="59"/>
                      <a:pt x="109" y="62"/>
                    </a:cubicBezTo>
                    <a:cubicBezTo>
                      <a:pt x="112" y="62"/>
                      <a:pt x="112" y="60"/>
                      <a:pt x="114" y="60"/>
                    </a:cubicBezTo>
                    <a:cubicBezTo>
                      <a:pt x="114" y="62"/>
                      <a:pt x="120" y="64"/>
                      <a:pt x="118" y="65"/>
                    </a:cubicBezTo>
                    <a:cubicBezTo>
                      <a:pt x="114" y="66"/>
                      <a:pt x="114" y="59"/>
                      <a:pt x="111" y="63"/>
                    </a:cubicBezTo>
                    <a:cubicBezTo>
                      <a:pt x="114" y="66"/>
                      <a:pt x="121" y="69"/>
                      <a:pt x="120" y="73"/>
                    </a:cubicBezTo>
                    <a:cubicBezTo>
                      <a:pt x="115" y="69"/>
                      <a:pt x="112" y="64"/>
                      <a:pt x="106" y="61"/>
                    </a:cubicBezTo>
                    <a:cubicBezTo>
                      <a:pt x="134" y="87"/>
                      <a:pt x="161" y="113"/>
                      <a:pt x="182" y="146"/>
                    </a:cubicBezTo>
                    <a:cubicBezTo>
                      <a:pt x="181" y="147"/>
                      <a:pt x="181" y="148"/>
                      <a:pt x="180" y="149"/>
                    </a:cubicBezTo>
                    <a:cubicBezTo>
                      <a:pt x="181" y="141"/>
                      <a:pt x="171" y="134"/>
                      <a:pt x="169" y="134"/>
                    </a:cubicBezTo>
                    <a:cubicBezTo>
                      <a:pt x="170" y="136"/>
                      <a:pt x="172" y="136"/>
                      <a:pt x="173" y="138"/>
                    </a:cubicBezTo>
                    <a:cubicBezTo>
                      <a:pt x="171" y="141"/>
                      <a:pt x="171" y="142"/>
                      <a:pt x="174" y="142"/>
                    </a:cubicBezTo>
                    <a:cubicBezTo>
                      <a:pt x="173" y="144"/>
                      <a:pt x="173" y="146"/>
                      <a:pt x="170" y="145"/>
                    </a:cubicBezTo>
                    <a:cubicBezTo>
                      <a:pt x="172" y="139"/>
                      <a:pt x="168" y="147"/>
                      <a:pt x="166" y="142"/>
                    </a:cubicBezTo>
                    <a:cubicBezTo>
                      <a:pt x="170" y="143"/>
                      <a:pt x="172" y="135"/>
                      <a:pt x="169" y="138"/>
                    </a:cubicBezTo>
                    <a:cubicBezTo>
                      <a:pt x="171" y="139"/>
                      <a:pt x="165" y="145"/>
                      <a:pt x="162" y="141"/>
                    </a:cubicBezTo>
                    <a:cubicBezTo>
                      <a:pt x="164" y="141"/>
                      <a:pt x="166" y="136"/>
                      <a:pt x="164" y="139"/>
                    </a:cubicBezTo>
                    <a:cubicBezTo>
                      <a:pt x="163" y="139"/>
                      <a:pt x="163" y="140"/>
                      <a:pt x="161" y="141"/>
                    </a:cubicBezTo>
                    <a:cubicBezTo>
                      <a:pt x="158" y="139"/>
                      <a:pt x="155" y="136"/>
                      <a:pt x="155" y="134"/>
                    </a:cubicBezTo>
                    <a:cubicBezTo>
                      <a:pt x="154" y="136"/>
                      <a:pt x="152" y="134"/>
                      <a:pt x="152" y="131"/>
                    </a:cubicBezTo>
                    <a:cubicBezTo>
                      <a:pt x="152" y="130"/>
                      <a:pt x="153" y="130"/>
                      <a:pt x="154" y="129"/>
                    </a:cubicBezTo>
                    <a:cubicBezTo>
                      <a:pt x="157" y="128"/>
                      <a:pt x="162" y="134"/>
                      <a:pt x="160" y="131"/>
                    </a:cubicBezTo>
                    <a:cubicBezTo>
                      <a:pt x="160" y="130"/>
                      <a:pt x="156" y="130"/>
                      <a:pt x="159" y="128"/>
                    </a:cubicBezTo>
                    <a:cubicBezTo>
                      <a:pt x="154" y="129"/>
                      <a:pt x="153" y="128"/>
                      <a:pt x="150" y="131"/>
                    </a:cubicBezTo>
                    <a:cubicBezTo>
                      <a:pt x="151" y="127"/>
                      <a:pt x="144" y="130"/>
                      <a:pt x="146" y="131"/>
                    </a:cubicBezTo>
                    <a:cubicBezTo>
                      <a:pt x="146" y="130"/>
                      <a:pt x="149" y="130"/>
                      <a:pt x="149" y="131"/>
                    </a:cubicBezTo>
                    <a:cubicBezTo>
                      <a:pt x="145" y="133"/>
                      <a:pt x="135" y="134"/>
                      <a:pt x="132" y="132"/>
                    </a:cubicBezTo>
                    <a:cubicBezTo>
                      <a:pt x="135" y="131"/>
                      <a:pt x="137" y="130"/>
                      <a:pt x="138" y="129"/>
                    </a:cubicBezTo>
                    <a:cubicBezTo>
                      <a:pt x="134" y="127"/>
                      <a:pt x="136" y="130"/>
                      <a:pt x="132" y="132"/>
                    </a:cubicBezTo>
                    <a:cubicBezTo>
                      <a:pt x="130" y="135"/>
                      <a:pt x="126" y="133"/>
                      <a:pt x="123" y="132"/>
                    </a:cubicBezTo>
                    <a:cubicBezTo>
                      <a:pt x="123" y="126"/>
                      <a:pt x="128" y="129"/>
                      <a:pt x="131" y="131"/>
                    </a:cubicBezTo>
                    <a:cubicBezTo>
                      <a:pt x="130" y="130"/>
                      <a:pt x="132" y="129"/>
                      <a:pt x="131" y="129"/>
                    </a:cubicBezTo>
                    <a:cubicBezTo>
                      <a:pt x="130" y="131"/>
                      <a:pt x="124" y="125"/>
                      <a:pt x="123" y="128"/>
                    </a:cubicBezTo>
                    <a:cubicBezTo>
                      <a:pt x="125" y="128"/>
                      <a:pt x="122" y="131"/>
                      <a:pt x="121" y="132"/>
                    </a:cubicBezTo>
                    <a:cubicBezTo>
                      <a:pt x="119" y="131"/>
                      <a:pt x="115" y="131"/>
                      <a:pt x="116" y="129"/>
                    </a:cubicBezTo>
                    <a:cubicBezTo>
                      <a:pt x="113" y="131"/>
                      <a:pt x="108" y="127"/>
                      <a:pt x="108" y="126"/>
                    </a:cubicBezTo>
                    <a:cubicBezTo>
                      <a:pt x="101" y="126"/>
                      <a:pt x="95" y="120"/>
                      <a:pt x="92" y="118"/>
                    </a:cubicBezTo>
                    <a:cubicBezTo>
                      <a:pt x="92" y="118"/>
                      <a:pt x="96" y="116"/>
                      <a:pt x="93" y="116"/>
                    </a:cubicBezTo>
                    <a:cubicBezTo>
                      <a:pt x="88" y="121"/>
                      <a:pt x="90" y="116"/>
                      <a:pt x="92" y="114"/>
                    </a:cubicBezTo>
                    <a:cubicBezTo>
                      <a:pt x="90" y="115"/>
                      <a:pt x="88" y="116"/>
                      <a:pt x="86" y="116"/>
                    </a:cubicBezTo>
                    <a:cubicBezTo>
                      <a:pt x="88" y="116"/>
                      <a:pt x="90" y="119"/>
                      <a:pt x="89" y="120"/>
                    </a:cubicBezTo>
                    <a:cubicBezTo>
                      <a:pt x="97" y="121"/>
                      <a:pt x="106" y="128"/>
                      <a:pt x="115" y="131"/>
                    </a:cubicBezTo>
                    <a:cubicBezTo>
                      <a:pt x="123" y="132"/>
                      <a:pt x="129" y="138"/>
                      <a:pt x="135" y="137"/>
                    </a:cubicBezTo>
                    <a:cubicBezTo>
                      <a:pt x="135" y="136"/>
                      <a:pt x="133" y="136"/>
                      <a:pt x="133" y="137"/>
                    </a:cubicBezTo>
                    <a:cubicBezTo>
                      <a:pt x="132" y="136"/>
                      <a:pt x="134" y="134"/>
                      <a:pt x="130" y="135"/>
                    </a:cubicBezTo>
                    <a:cubicBezTo>
                      <a:pt x="131" y="134"/>
                      <a:pt x="141" y="133"/>
                      <a:pt x="142" y="136"/>
                    </a:cubicBezTo>
                    <a:cubicBezTo>
                      <a:pt x="144" y="133"/>
                      <a:pt x="147" y="136"/>
                      <a:pt x="148" y="132"/>
                    </a:cubicBezTo>
                    <a:cubicBezTo>
                      <a:pt x="149" y="132"/>
                      <a:pt x="149" y="134"/>
                      <a:pt x="149" y="135"/>
                    </a:cubicBezTo>
                    <a:cubicBezTo>
                      <a:pt x="150" y="135"/>
                      <a:pt x="150" y="133"/>
                      <a:pt x="150" y="132"/>
                    </a:cubicBezTo>
                    <a:cubicBezTo>
                      <a:pt x="153" y="137"/>
                      <a:pt x="156" y="136"/>
                      <a:pt x="152" y="141"/>
                    </a:cubicBezTo>
                    <a:cubicBezTo>
                      <a:pt x="153" y="140"/>
                      <a:pt x="154" y="139"/>
                      <a:pt x="155" y="138"/>
                    </a:cubicBezTo>
                    <a:cubicBezTo>
                      <a:pt x="156" y="139"/>
                      <a:pt x="158" y="140"/>
                      <a:pt x="159" y="141"/>
                    </a:cubicBezTo>
                    <a:cubicBezTo>
                      <a:pt x="158" y="145"/>
                      <a:pt x="154" y="143"/>
                      <a:pt x="151" y="142"/>
                    </a:cubicBezTo>
                    <a:cubicBezTo>
                      <a:pt x="151" y="140"/>
                      <a:pt x="152" y="137"/>
                      <a:pt x="150" y="137"/>
                    </a:cubicBezTo>
                    <a:cubicBezTo>
                      <a:pt x="149" y="137"/>
                      <a:pt x="152" y="144"/>
                      <a:pt x="146" y="142"/>
                    </a:cubicBezTo>
                    <a:cubicBezTo>
                      <a:pt x="155" y="145"/>
                      <a:pt x="165" y="147"/>
                      <a:pt x="173" y="153"/>
                    </a:cubicBezTo>
                    <a:cubicBezTo>
                      <a:pt x="157" y="147"/>
                      <a:pt x="132" y="141"/>
                      <a:pt x="114" y="135"/>
                    </a:cubicBezTo>
                    <a:cubicBezTo>
                      <a:pt x="114" y="133"/>
                      <a:pt x="115" y="133"/>
                      <a:pt x="115" y="131"/>
                    </a:cubicBezTo>
                    <a:cubicBezTo>
                      <a:pt x="113" y="133"/>
                      <a:pt x="112" y="135"/>
                      <a:pt x="110" y="135"/>
                    </a:cubicBezTo>
                    <a:cubicBezTo>
                      <a:pt x="112" y="133"/>
                      <a:pt x="109" y="132"/>
                      <a:pt x="106" y="131"/>
                    </a:cubicBezTo>
                    <a:cubicBezTo>
                      <a:pt x="106" y="133"/>
                      <a:pt x="108" y="134"/>
                      <a:pt x="106" y="134"/>
                    </a:cubicBezTo>
                    <a:cubicBezTo>
                      <a:pt x="94" y="130"/>
                      <a:pt x="81" y="123"/>
                      <a:pt x="70" y="121"/>
                    </a:cubicBezTo>
                    <a:cubicBezTo>
                      <a:pt x="57" y="118"/>
                      <a:pt x="69" y="123"/>
                      <a:pt x="76" y="125"/>
                    </a:cubicBezTo>
                    <a:cubicBezTo>
                      <a:pt x="81" y="126"/>
                      <a:pt x="85" y="126"/>
                      <a:pt x="88" y="128"/>
                    </a:cubicBezTo>
                    <a:cubicBezTo>
                      <a:pt x="88" y="128"/>
                      <a:pt x="89" y="128"/>
                      <a:pt x="89" y="129"/>
                    </a:cubicBezTo>
                    <a:cubicBezTo>
                      <a:pt x="89" y="128"/>
                      <a:pt x="88" y="128"/>
                      <a:pt x="88" y="128"/>
                    </a:cubicBezTo>
                    <a:cubicBezTo>
                      <a:pt x="85" y="127"/>
                      <a:pt x="78" y="129"/>
                      <a:pt x="77" y="128"/>
                    </a:cubicBezTo>
                    <a:cubicBezTo>
                      <a:pt x="77" y="128"/>
                      <a:pt x="81" y="127"/>
                      <a:pt x="80" y="127"/>
                    </a:cubicBezTo>
                    <a:cubicBezTo>
                      <a:pt x="65" y="123"/>
                      <a:pt x="51" y="122"/>
                      <a:pt x="36" y="119"/>
                    </a:cubicBezTo>
                    <a:cubicBezTo>
                      <a:pt x="36" y="120"/>
                      <a:pt x="35" y="120"/>
                      <a:pt x="34" y="120"/>
                    </a:cubicBezTo>
                    <a:cubicBezTo>
                      <a:pt x="34" y="119"/>
                      <a:pt x="35" y="119"/>
                      <a:pt x="36" y="119"/>
                    </a:cubicBezTo>
                    <a:cubicBezTo>
                      <a:pt x="34" y="119"/>
                      <a:pt x="32" y="119"/>
                      <a:pt x="30" y="118"/>
                    </a:cubicBezTo>
                    <a:cubicBezTo>
                      <a:pt x="37" y="117"/>
                      <a:pt x="26" y="119"/>
                      <a:pt x="28" y="117"/>
                    </a:cubicBezTo>
                    <a:cubicBezTo>
                      <a:pt x="26" y="118"/>
                      <a:pt x="25" y="115"/>
                      <a:pt x="26" y="116"/>
                    </a:cubicBezTo>
                    <a:cubicBezTo>
                      <a:pt x="24" y="115"/>
                      <a:pt x="22" y="118"/>
                      <a:pt x="24" y="115"/>
                    </a:cubicBezTo>
                    <a:cubicBezTo>
                      <a:pt x="22" y="115"/>
                      <a:pt x="19" y="117"/>
                      <a:pt x="21" y="114"/>
                    </a:cubicBezTo>
                    <a:cubicBezTo>
                      <a:pt x="18" y="115"/>
                      <a:pt x="16" y="112"/>
                      <a:pt x="14" y="116"/>
                    </a:cubicBezTo>
                    <a:cubicBezTo>
                      <a:pt x="10" y="113"/>
                      <a:pt x="6" y="111"/>
                      <a:pt x="3" y="106"/>
                    </a:cubicBezTo>
                    <a:cubicBezTo>
                      <a:pt x="7" y="110"/>
                      <a:pt x="14" y="115"/>
                      <a:pt x="19" y="113"/>
                    </a:cubicBezTo>
                    <a:cubicBezTo>
                      <a:pt x="16" y="114"/>
                      <a:pt x="14" y="109"/>
                      <a:pt x="13" y="111"/>
                    </a:cubicBezTo>
                    <a:cubicBezTo>
                      <a:pt x="14" y="111"/>
                      <a:pt x="16" y="112"/>
                      <a:pt x="14" y="113"/>
                    </a:cubicBezTo>
                    <a:cubicBezTo>
                      <a:pt x="8" y="109"/>
                      <a:pt x="2" y="106"/>
                      <a:pt x="0" y="99"/>
                    </a:cubicBezTo>
                    <a:cubicBezTo>
                      <a:pt x="0" y="109"/>
                      <a:pt x="11" y="117"/>
                      <a:pt x="19" y="120"/>
                    </a:cubicBezTo>
                    <a:cubicBezTo>
                      <a:pt x="35" y="127"/>
                      <a:pt x="56" y="128"/>
                      <a:pt x="76" y="133"/>
                    </a:cubicBezTo>
                    <a:cubicBezTo>
                      <a:pt x="86" y="136"/>
                      <a:pt x="97" y="139"/>
                      <a:pt x="107" y="143"/>
                    </a:cubicBezTo>
                    <a:cubicBezTo>
                      <a:pt x="116" y="146"/>
                      <a:pt x="126" y="150"/>
                      <a:pt x="135" y="154"/>
                    </a:cubicBezTo>
                    <a:cubicBezTo>
                      <a:pt x="137" y="155"/>
                      <a:pt x="140" y="156"/>
                      <a:pt x="142" y="157"/>
                    </a:cubicBezTo>
                    <a:cubicBezTo>
                      <a:pt x="145" y="158"/>
                      <a:pt x="149" y="158"/>
                      <a:pt x="151" y="160"/>
                    </a:cubicBezTo>
                    <a:cubicBezTo>
                      <a:pt x="153" y="162"/>
                      <a:pt x="153" y="165"/>
                      <a:pt x="154" y="167"/>
                    </a:cubicBezTo>
                    <a:cubicBezTo>
                      <a:pt x="155" y="169"/>
                      <a:pt x="157" y="172"/>
                      <a:pt x="156" y="175"/>
                    </a:cubicBezTo>
                    <a:cubicBezTo>
                      <a:pt x="156" y="176"/>
                      <a:pt x="155" y="178"/>
                      <a:pt x="155" y="180"/>
                    </a:cubicBezTo>
                    <a:cubicBezTo>
                      <a:pt x="155" y="182"/>
                      <a:pt x="155" y="183"/>
                      <a:pt x="155" y="185"/>
                    </a:cubicBezTo>
                    <a:cubicBezTo>
                      <a:pt x="155" y="185"/>
                      <a:pt x="148" y="186"/>
                      <a:pt x="148" y="187"/>
                    </a:cubicBezTo>
                    <a:cubicBezTo>
                      <a:pt x="147" y="187"/>
                      <a:pt x="146" y="188"/>
                      <a:pt x="145" y="188"/>
                    </a:cubicBezTo>
                    <a:cubicBezTo>
                      <a:pt x="144" y="189"/>
                      <a:pt x="142" y="188"/>
                      <a:pt x="141" y="189"/>
                    </a:cubicBezTo>
                    <a:cubicBezTo>
                      <a:pt x="139" y="191"/>
                      <a:pt x="138" y="193"/>
                      <a:pt x="137" y="195"/>
                    </a:cubicBezTo>
                    <a:cubicBezTo>
                      <a:pt x="137" y="198"/>
                      <a:pt x="136" y="201"/>
                      <a:pt x="136" y="204"/>
                    </a:cubicBezTo>
                    <a:cubicBezTo>
                      <a:pt x="136" y="206"/>
                      <a:pt x="136" y="208"/>
                      <a:pt x="136" y="209"/>
                    </a:cubicBezTo>
                    <a:cubicBezTo>
                      <a:pt x="136" y="210"/>
                      <a:pt x="136" y="212"/>
                      <a:pt x="135" y="213"/>
                    </a:cubicBezTo>
                    <a:cubicBezTo>
                      <a:pt x="135" y="214"/>
                      <a:pt x="134" y="215"/>
                      <a:pt x="135" y="216"/>
                    </a:cubicBezTo>
                    <a:cubicBezTo>
                      <a:pt x="135" y="217"/>
                      <a:pt x="136" y="219"/>
                      <a:pt x="137" y="220"/>
                    </a:cubicBezTo>
                    <a:cubicBezTo>
                      <a:pt x="138" y="222"/>
                      <a:pt x="139" y="223"/>
                      <a:pt x="140" y="224"/>
                    </a:cubicBezTo>
                    <a:cubicBezTo>
                      <a:pt x="142" y="226"/>
                      <a:pt x="145" y="228"/>
                      <a:pt x="147" y="230"/>
                    </a:cubicBezTo>
                    <a:cubicBezTo>
                      <a:pt x="149" y="230"/>
                      <a:pt x="150" y="231"/>
                      <a:pt x="152" y="231"/>
                    </a:cubicBezTo>
                    <a:cubicBezTo>
                      <a:pt x="154" y="232"/>
                      <a:pt x="155" y="231"/>
                      <a:pt x="157" y="231"/>
                    </a:cubicBezTo>
                    <a:cubicBezTo>
                      <a:pt x="158" y="231"/>
                      <a:pt x="159" y="230"/>
                      <a:pt x="160" y="230"/>
                    </a:cubicBezTo>
                    <a:cubicBezTo>
                      <a:pt x="162" y="230"/>
                      <a:pt x="164" y="229"/>
                      <a:pt x="166" y="229"/>
                    </a:cubicBezTo>
                    <a:cubicBezTo>
                      <a:pt x="169" y="229"/>
                      <a:pt x="173" y="228"/>
                      <a:pt x="176" y="226"/>
                    </a:cubicBezTo>
                    <a:cubicBezTo>
                      <a:pt x="178" y="224"/>
                      <a:pt x="179" y="222"/>
                      <a:pt x="180" y="221"/>
                    </a:cubicBezTo>
                    <a:cubicBezTo>
                      <a:pt x="181" y="214"/>
                      <a:pt x="182" y="215"/>
                      <a:pt x="179" y="208"/>
                    </a:cubicBezTo>
                    <a:cubicBezTo>
                      <a:pt x="187" y="210"/>
                      <a:pt x="196" y="205"/>
                      <a:pt x="204" y="205"/>
                    </a:cubicBezTo>
                    <a:cubicBezTo>
                      <a:pt x="232" y="244"/>
                      <a:pt x="259" y="289"/>
                      <a:pt x="280" y="331"/>
                    </a:cubicBezTo>
                    <a:cubicBezTo>
                      <a:pt x="290" y="336"/>
                      <a:pt x="300" y="357"/>
                      <a:pt x="318" y="349"/>
                    </a:cubicBezTo>
                    <a:cubicBezTo>
                      <a:pt x="319" y="348"/>
                      <a:pt x="318" y="347"/>
                      <a:pt x="319" y="347"/>
                    </a:cubicBezTo>
                    <a:cubicBezTo>
                      <a:pt x="320" y="337"/>
                      <a:pt x="318" y="337"/>
                      <a:pt x="318" y="347"/>
                    </a:cubicBezTo>
                    <a:cubicBezTo>
                      <a:pt x="316" y="353"/>
                      <a:pt x="308" y="346"/>
                      <a:pt x="307" y="347"/>
                    </a:cubicBezTo>
                    <a:cubicBezTo>
                      <a:pt x="308" y="349"/>
                      <a:pt x="311" y="348"/>
                      <a:pt x="311" y="350"/>
                    </a:cubicBezTo>
                    <a:cubicBezTo>
                      <a:pt x="301" y="347"/>
                      <a:pt x="292" y="342"/>
                      <a:pt x="287" y="333"/>
                    </a:cubicBezTo>
                    <a:cubicBezTo>
                      <a:pt x="292" y="337"/>
                      <a:pt x="297" y="346"/>
                      <a:pt x="304" y="346"/>
                    </a:cubicBezTo>
                    <a:cubicBezTo>
                      <a:pt x="301" y="344"/>
                      <a:pt x="297" y="342"/>
                      <a:pt x="295" y="339"/>
                    </a:cubicBezTo>
                    <a:cubicBezTo>
                      <a:pt x="297" y="338"/>
                      <a:pt x="298" y="343"/>
                      <a:pt x="299" y="340"/>
                    </a:cubicBezTo>
                    <a:cubicBezTo>
                      <a:pt x="296" y="338"/>
                      <a:pt x="289" y="331"/>
                      <a:pt x="290" y="332"/>
                    </a:cubicBezTo>
                    <a:cubicBezTo>
                      <a:pt x="290" y="335"/>
                      <a:pt x="296" y="337"/>
                      <a:pt x="294" y="339"/>
                    </a:cubicBezTo>
                    <a:cubicBezTo>
                      <a:pt x="292" y="335"/>
                      <a:pt x="283" y="329"/>
                      <a:pt x="289" y="329"/>
                    </a:cubicBezTo>
                    <a:cubicBezTo>
                      <a:pt x="281" y="325"/>
                      <a:pt x="272" y="310"/>
                      <a:pt x="270" y="301"/>
                    </a:cubicBezTo>
                    <a:cubicBezTo>
                      <a:pt x="275" y="309"/>
                      <a:pt x="279" y="318"/>
                      <a:pt x="284" y="326"/>
                    </a:cubicBezTo>
                    <a:cubicBezTo>
                      <a:pt x="289" y="330"/>
                      <a:pt x="275" y="310"/>
                      <a:pt x="277" y="309"/>
                    </a:cubicBezTo>
                    <a:cubicBezTo>
                      <a:pt x="269" y="296"/>
                      <a:pt x="258" y="274"/>
                      <a:pt x="253" y="259"/>
                    </a:cubicBezTo>
                    <a:cubicBezTo>
                      <a:pt x="253" y="260"/>
                      <a:pt x="254" y="261"/>
                      <a:pt x="254" y="260"/>
                    </a:cubicBezTo>
                    <a:cubicBezTo>
                      <a:pt x="247" y="256"/>
                      <a:pt x="240" y="245"/>
                      <a:pt x="238" y="237"/>
                    </a:cubicBezTo>
                    <a:cubicBezTo>
                      <a:pt x="240" y="242"/>
                      <a:pt x="242" y="247"/>
                      <a:pt x="246" y="250"/>
                    </a:cubicBezTo>
                    <a:cubicBezTo>
                      <a:pt x="245" y="246"/>
                      <a:pt x="242" y="245"/>
                      <a:pt x="241" y="241"/>
                    </a:cubicBezTo>
                    <a:cubicBezTo>
                      <a:pt x="240" y="240"/>
                      <a:pt x="239" y="237"/>
                      <a:pt x="238" y="236"/>
                    </a:cubicBezTo>
                    <a:cubicBezTo>
                      <a:pt x="238" y="235"/>
                      <a:pt x="244" y="239"/>
                      <a:pt x="241" y="241"/>
                    </a:cubicBezTo>
                    <a:cubicBezTo>
                      <a:pt x="257" y="260"/>
                      <a:pt x="274" y="278"/>
                      <a:pt x="283" y="304"/>
                    </a:cubicBezTo>
                    <a:cubicBezTo>
                      <a:pt x="278" y="279"/>
                      <a:pt x="258" y="261"/>
                      <a:pt x="244" y="242"/>
                    </a:cubicBezTo>
                    <a:cubicBezTo>
                      <a:pt x="252" y="252"/>
                      <a:pt x="266" y="262"/>
                      <a:pt x="273" y="271"/>
                    </a:cubicBezTo>
                    <a:cubicBezTo>
                      <a:pt x="273" y="270"/>
                      <a:pt x="274" y="270"/>
                      <a:pt x="275" y="270"/>
                    </a:cubicBezTo>
                    <a:cubicBezTo>
                      <a:pt x="276" y="272"/>
                      <a:pt x="279" y="273"/>
                      <a:pt x="282" y="274"/>
                    </a:cubicBezTo>
                    <a:cubicBezTo>
                      <a:pt x="261" y="262"/>
                      <a:pt x="238" y="235"/>
                      <a:pt x="223" y="214"/>
                    </a:cubicBezTo>
                    <a:cubicBezTo>
                      <a:pt x="225" y="214"/>
                      <a:pt x="224" y="217"/>
                      <a:pt x="225" y="217"/>
                    </a:cubicBezTo>
                    <a:cubicBezTo>
                      <a:pt x="225" y="213"/>
                      <a:pt x="223" y="213"/>
                      <a:pt x="222" y="212"/>
                    </a:cubicBezTo>
                    <a:cubicBezTo>
                      <a:pt x="222" y="210"/>
                      <a:pt x="221" y="210"/>
                      <a:pt x="219" y="206"/>
                    </a:cubicBezTo>
                    <a:cubicBezTo>
                      <a:pt x="218" y="207"/>
                      <a:pt x="219" y="209"/>
                      <a:pt x="216" y="208"/>
                    </a:cubicBezTo>
                    <a:cubicBezTo>
                      <a:pt x="216" y="206"/>
                      <a:pt x="212" y="203"/>
                      <a:pt x="214" y="202"/>
                    </a:cubicBezTo>
                    <a:cubicBezTo>
                      <a:pt x="216" y="202"/>
                      <a:pt x="217" y="210"/>
                      <a:pt x="218" y="205"/>
                    </a:cubicBezTo>
                    <a:cubicBezTo>
                      <a:pt x="218" y="202"/>
                      <a:pt x="215" y="201"/>
                      <a:pt x="212" y="194"/>
                    </a:cubicBezTo>
                    <a:cubicBezTo>
                      <a:pt x="214" y="194"/>
                      <a:pt x="213" y="196"/>
                      <a:pt x="215" y="195"/>
                    </a:cubicBezTo>
                    <a:cubicBezTo>
                      <a:pt x="215" y="192"/>
                      <a:pt x="208" y="191"/>
                      <a:pt x="211" y="189"/>
                    </a:cubicBezTo>
                    <a:cubicBezTo>
                      <a:pt x="220" y="193"/>
                      <a:pt x="224" y="208"/>
                      <a:pt x="229" y="214"/>
                    </a:cubicBezTo>
                    <a:cubicBezTo>
                      <a:pt x="223" y="209"/>
                      <a:pt x="220" y="197"/>
                      <a:pt x="214" y="195"/>
                    </a:cubicBezTo>
                    <a:cubicBezTo>
                      <a:pt x="235" y="221"/>
                      <a:pt x="246" y="246"/>
                      <a:pt x="274" y="265"/>
                    </a:cubicBezTo>
                    <a:cubicBezTo>
                      <a:pt x="252" y="249"/>
                      <a:pt x="235" y="223"/>
                      <a:pt x="220" y="196"/>
                    </a:cubicBezTo>
                    <a:cubicBezTo>
                      <a:pt x="226" y="195"/>
                      <a:pt x="201" y="160"/>
                      <a:pt x="243" y="188"/>
                    </a:cubicBezTo>
                    <a:cubicBezTo>
                      <a:pt x="260" y="200"/>
                      <a:pt x="279" y="212"/>
                      <a:pt x="297" y="228"/>
                    </a:cubicBezTo>
                    <a:cubicBezTo>
                      <a:pt x="320" y="249"/>
                      <a:pt x="342" y="273"/>
                      <a:pt x="371" y="278"/>
                    </a:cubicBezTo>
                    <a:cubicBezTo>
                      <a:pt x="378" y="279"/>
                      <a:pt x="387" y="279"/>
                      <a:pt x="385" y="273"/>
                    </a:cubicBezTo>
                    <a:close/>
                    <a:moveTo>
                      <a:pt x="158" y="97"/>
                    </a:moveTo>
                    <a:cubicBezTo>
                      <a:pt x="159" y="97"/>
                      <a:pt x="159" y="99"/>
                      <a:pt x="158" y="99"/>
                    </a:cubicBezTo>
                    <a:cubicBezTo>
                      <a:pt x="156" y="98"/>
                      <a:pt x="158" y="98"/>
                      <a:pt x="158" y="97"/>
                    </a:cubicBezTo>
                    <a:close/>
                    <a:moveTo>
                      <a:pt x="99" y="52"/>
                    </a:moveTo>
                    <a:cubicBezTo>
                      <a:pt x="95" y="52"/>
                      <a:pt x="95" y="48"/>
                      <a:pt x="92" y="47"/>
                    </a:cubicBezTo>
                    <a:cubicBezTo>
                      <a:pt x="95" y="44"/>
                      <a:pt x="98" y="50"/>
                      <a:pt x="99" y="52"/>
                    </a:cubicBezTo>
                    <a:cubicBezTo>
                      <a:pt x="102" y="52"/>
                      <a:pt x="101" y="54"/>
                      <a:pt x="103" y="54"/>
                    </a:cubicBezTo>
                    <a:cubicBezTo>
                      <a:pt x="102" y="56"/>
                      <a:pt x="98" y="55"/>
                      <a:pt x="99" y="52"/>
                    </a:cubicBezTo>
                    <a:close/>
                    <a:moveTo>
                      <a:pt x="125" y="76"/>
                    </a:moveTo>
                    <a:cubicBezTo>
                      <a:pt x="122" y="77"/>
                      <a:pt x="123" y="74"/>
                      <a:pt x="120" y="74"/>
                    </a:cubicBezTo>
                    <a:cubicBezTo>
                      <a:pt x="121" y="70"/>
                      <a:pt x="128" y="74"/>
                      <a:pt x="125" y="76"/>
                    </a:cubicBezTo>
                    <a:close/>
                    <a:moveTo>
                      <a:pt x="150" y="143"/>
                    </a:moveTo>
                    <a:cubicBezTo>
                      <a:pt x="150" y="142"/>
                      <a:pt x="151" y="143"/>
                      <a:pt x="152" y="142"/>
                    </a:cubicBezTo>
                    <a:cubicBezTo>
                      <a:pt x="152" y="143"/>
                      <a:pt x="151" y="143"/>
                      <a:pt x="150" y="143"/>
                    </a:cubicBezTo>
                    <a:close/>
                    <a:moveTo>
                      <a:pt x="159" y="150"/>
                    </a:moveTo>
                    <a:cubicBezTo>
                      <a:pt x="154" y="150"/>
                      <a:pt x="142" y="149"/>
                      <a:pt x="138" y="144"/>
                    </a:cubicBezTo>
                    <a:cubicBezTo>
                      <a:pt x="145" y="146"/>
                      <a:pt x="153" y="147"/>
                      <a:pt x="159" y="150"/>
                    </a:cubicBezTo>
                    <a:close/>
                    <a:moveTo>
                      <a:pt x="115" y="138"/>
                    </a:moveTo>
                    <a:cubicBezTo>
                      <a:pt x="123" y="140"/>
                      <a:pt x="132" y="142"/>
                      <a:pt x="137" y="146"/>
                    </a:cubicBezTo>
                    <a:cubicBezTo>
                      <a:pt x="123" y="142"/>
                      <a:pt x="105" y="139"/>
                      <a:pt x="91" y="133"/>
                    </a:cubicBezTo>
                    <a:cubicBezTo>
                      <a:pt x="98" y="133"/>
                      <a:pt x="107" y="136"/>
                      <a:pt x="115" y="138"/>
                    </a:cubicBezTo>
                    <a:close/>
                    <a:moveTo>
                      <a:pt x="70" y="126"/>
                    </a:moveTo>
                    <a:cubicBezTo>
                      <a:pt x="70" y="127"/>
                      <a:pt x="77" y="127"/>
                      <a:pt x="72" y="128"/>
                    </a:cubicBezTo>
                    <a:cubicBezTo>
                      <a:pt x="62" y="125"/>
                      <a:pt x="52" y="124"/>
                      <a:pt x="41" y="122"/>
                    </a:cubicBezTo>
                    <a:cubicBezTo>
                      <a:pt x="46" y="120"/>
                      <a:pt x="60" y="125"/>
                      <a:pt x="70" y="126"/>
                    </a:cubicBezTo>
                    <a:close/>
                    <a:moveTo>
                      <a:pt x="40" y="120"/>
                    </a:moveTo>
                    <a:cubicBezTo>
                      <a:pt x="39" y="121"/>
                      <a:pt x="38" y="121"/>
                      <a:pt x="37" y="121"/>
                    </a:cubicBezTo>
                    <a:cubicBezTo>
                      <a:pt x="37" y="120"/>
                      <a:pt x="38" y="120"/>
                      <a:pt x="40" y="120"/>
                    </a:cubicBezTo>
                    <a:close/>
                    <a:moveTo>
                      <a:pt x="74" y="129"/>
                    </a:moveTo>
                    <a:cubicBezTo>
                      <a:pt x="60" y="132"/>
                      <a:pt x="46" y="124"/>
                      <a:pt x="30" y="122"/>
                    </a:cubicBezTo>
                    <a:cubicBezTo>
                      <a:pt x="50" y="123"/>
                      <a:pt x="68" y="129"/>
                      <a:pt x="90" y="131"/>
                    </a:cubicBezTo>
                    <a:cubicBezTo>
                      <a:pt x="86" y="137"/>
                      <a:pt x="76" y="132"/>
                      <a:pt x="74" y="129"/>
                    </a:cubicBezTo>
                    <a:close/>
                    <a:moveTo>
                      <a:pt x="131" y="148"/>
                    </a:moveTo>
                    <a:cubicBezTo>
                      <a:pt x="117" y="148"/>
                      <a:pt x="101" y="138"/>
                      <a:pt x="90" y="136"/>
                    </a:cubicBezTo>
                    <a:cubicBezTo>
                      <a:pt x="93" y="135"/>
                      <a:pt x="104" y="138"/>
                      <a:pt x="112" y="141"/>
                    </a:cubicBezTo>
                    <a:cubicBezTo>
                      <a:pt x="121" y="143"/>
                      <a:pt x="130" y="146"/>
                      <a:pt x="137" y="148"/>
                    </a:cubicBezTo>
                    <a:cubicBezTo>
                      <a:pt x="138" y="154"/>
                      <a:pt x="128" y="151"/>
                      <a:pt x="131" y="148"/>
                    </a:cubicBezTo>
                    <a:close/>
                    <a:moveTo>
                      <a:pt x="137" y="153"/>
                    </a:moveTo>
                    <a:cubicBezTo>
                      <a:pt x="136" y="150"/>
                      <a:pt x="138" y="150"/>
                      <a:pt x="138" y="148"/>
                    </a:cubicBezTo>
                    <a:cubicBezTo>
                      <a:pt x="148" y="148"/>
                      <a:pt x="152" y="153"/>
                      <a:pt x="158" y="152"/>
                    </a:cubicBezTo>
                    <a:cubicBezTo>
                      <a:pt x="155" y="161"/>
                      <a:pt x="144" y="153"/>
                      <a:pt x="137" y="153"/>
                    </a:cubicBezTo>
                    <a:close/>
                    <a:moveTo>
                      <a:pt x="160" y="164"/>
                    </a:moveTo>
                    <a:cubicBezTo>
                      <a:pt x="158" y="164"/>
                      <a:pt x="159" y="161"/>
                      <a:pt x="158" y="161"/>
                    </a:cubicBezTo>
                    <a:cubicBezTo>
                      <a:pt x="159" y="158"/>
                      <a:pt x="162" y="161"/>
                      <a:pt x="160" y="164"/>
                    </a:cubicBezTo>
                    <a:close/>
                    <a:moveTo>
                      <a:pt x="166" y="164"/>
                    </a:moveTo>
                    <a:cubicBezTo>
                      <a:pt x="165" y="164"/>
                      <a:pt x="165" y="162"/>
                      <a:pt x="165" y="161"/>
                    </a:cubicBezTo>
                    <a:cubicBezTo>
                      <a:pt x="168" y="161"/>
                      <a:pt x="168" y="161"/>
                      <a:pt x="168" y="161"/>
                    </a:cubicBezTo>
                    <a:cubicBezTo>
                      <a:pt x="167" y="162"/>
                      <a:pt x="166" y="163"/>
                      <a:pt x="166" y="164"/>
                    </a:cubicBezTo>
                    <a:close/>
                    <a:moveTo>
                      <a:pt x="156" y="157"/>
                    </a:moveTo>
                    <a:cubicBezTo>
                      <a:pt x="158" y="151"/>
                      <a:pt x="165" y="155"/>
                      <a:pt x="170" y="156"/>
                    </a:cubicBezTo>
                    <a:cubicBezTo>
                      <a:pt x="167" y="159"/>
                      <a:pt x="160" y="157"/>
                      <a:pt x="156" y="157"/>
                    </a:cubicBezTo>
                    <a:close/>
                    <a:moveTo>
                      <a:pt x="160" y="152"/>
                    </a:moveTo>
                    <a:cubicBezTo>
                      <a:pt x="163" y="150"/>
                      <a:pt x="167" y="154"/>
                      <a:pt x="171" y="155"/>
                    </a:cubicBezTo>
                    <a:cubicBezTo>
                      <a:pt x="168" y="156"/>
                      <a:pt x="164" y="152"/>
                      <a:pt x="160" y="152"/>
                    </a:cubicBezTo>
                    <a:close/>
                    <a:moveTo>
                      <a:pt x="172" y="141"/>
                    </a:moveTo>
                    <a:cubicBezTo>
                      <a:pt x="173" y="138"/>
                      <a:pt x="175" y="138"/>
                      <a:pt x="176" y="140"/>
                    </a:cubicBezTo>
                    <a:cubicBezTo>
                      <a:pt x="175" y="142"/>
                      <a:pt x="175" y="141"/>
                      <a:pt x="172" y="141"/>
                    </a:cubicBezTo>
                    <a:close/>
                    <a:moveTo>
                      <a:pt x="158" y="144"/>
                    </a:moveTo>
                    <a:cubicBezTo>
                      <a:pt x="158" y="140"/>
                      <a:pt x="166" y="141"/>
                      <a:pt x="165" y="146"/>
                    </a:cubicBezTo>
                    <a:cubicBezTo>
                      <a:pt x="168" y="142"/>
                      <a:pt x="173" y="150"/>
                      <a:pt x="176" y="151"/>
                    </a:cubicBezTo>
                    <a:cubicBezTo>
                      <a:pt x="172" y="153"/>
                      <a:pt x="164" y="145"/>
                      <a:pt x="158" y="144"/>
                    </a:cubicBezTo>
                    <a:close/>
                    <a:moveTo>
                      <a:pt x="177" y="149"/>
                    </a:moveTo>
                    <a:cubicBezTo>
                      <a:pt x="175" y="149"/>
                      <a:pt x="174" y="148"/>
                      <a:pt x="172" y="147"/>
                    </a:cubicBezTo>
                    <a:cubicBezTo>
                      <a:pt x="171" y="144"/>
                      <a:pt x="178" y="144"/>
                      <a:pt x="175" y="142"/>
                    </a:cubicBezTo>
                    <a:cubicBezTo>
                      <a:pt x="178" y="140"/>
                      <a:pt x="178" y="146"/>
                      <a:pt x="177" y="149"/>
                    </a:cubicBezTo>
                    <a:close/>
                    <a:moveTo>
                      <a:pt x="189" y="110"/>
                    </a:moveTo>
                    <a:cubicBezTo>
                      <a:pt x="191" y="112"/>
                      <a:pt x="191" y="121"/>
                      <a:pt x="190" y="122"/>
                    </a:cubicBezTo>
                    <a:cubicBezTo>
                      <a:pt x="189" y="123"/>
                      <a:pt x="188" y="123"/>
                      <a:pt x="185" y="123"/>
                    </a:cubicBezTo>
                    <a:cubicBezTo>
                      <a:pt x="183" y="117"/>
                      <a:pt x="188" y="115"/>
                      <a:pt x="189" y="110"/>
                    </a:cubicBezTo>
                    <a:close/>
                    <a:moveTo>
                      <a:pt x="169" y="113"/>
                    </a:moveTo>
                    <a:cubicBezTo>
                      <a:pt x="169" y="118"/>
                      <a:pt x="181" y="122"/>
                      <a:pt x="182" y="130"/>
                    </a:cubicBezTo>
                    <a:cubicBezTo>
                      <a:pt x="175" y="126"/>
                      <a:pt x="172" y="119"/>
                      <a:pt x="166" y="116"/>
                    </a:cubicBezTo>
                    <a:cubicBezTo>
                      <a:pt x="166" y="114"/>
                      <a:pt x="167" y="113"/>
                      <a:pt x="168" y="113"/>
                    </a:cubicBezTo>
                    <a:cubicBezTo>
                      <a:pt x="167" y="111"/>
                      <a:pt x="165" y="110"/>
                      <a:pt x="164" y="108"/>
                    </a:cubicBezTo>
                    <a:cubicBezTo>
                      <a:pt x="165" y="107"/>
                      <a:pt x="173" y="118"/>
                      <a:pt x="169" y="113"/>
                    </a:cubicBezTo>
                    <a:close/>
                    <a:moveTo>
                      <a:pt x="146" y="89"/>
                    </a:moveTo>
                    <a:cubicBezTo>
                      <a:pt x="149" y="91"/>
                      <a:pt x="151" y="94"/>
                      <a:pt x="154" y="96"/>
                    </a:cubicBezTo>
                    <a:cubicBezTo>
                      <a:pt x="154" y="97"/>
                      <a:pt x="152" y="97"/>
                      <a:pt x="152" y="96"/>
                    </a:cubicBezTo>
                    <a:cubicBezTo>
                      <a:pt x="151" y="93"/>
                      <a:pt x="145" y="91"/>
                      <a:pt x="146" y="89"/>
                    </a:cubicBezTo>
                    <a:close/>
                    <a:moveTo>
                      <a:pt x="166" y="114"/>
                    </a:moveTo>
                    <a:cubicBezTo>
                      <a:pt x="158" y="107"/>
                      <a:pt x="149" y="101"/>
                      <a:pt x="145" y="90"/>
                    </a:cubicBezTo>
                    <a:cubicBezTo>
                      <a:pt x="152" y="98"/>
                      <a:pt x="160" y="104"/>
                      <a:pt x="166" y="114"/>
                    </a:cubicBezTo>
                    <a:close/>
                    <a:moveTo>
                      <a:pt x="164" y="116"/>
                    </a:moveTo>
                    <a:cubicBezTo>
                      <a:pt x="160" y="115"/>
                      <a:pt x="156" y="111"/>
                      <a:pt x="157" y="108"/>
                    </a:cubicBezTo>
                    <a:cubicBezTo>
                      <a:pt x="152" y="105"/>
                      <a:pt x="142" y="96"/>
                      <a:pt x="144" y="92"/>
                    </a:cubicBezTo>
                    <a:cubicBezTo>
                      <a:pt x="149" y="101"/>
                      <a:pt x="159" y="106"/>
                      <a:pt x="164" y="116"/>
                    </a:cubicBezTo>
                    <a:cubicBezTo>
                      <a:pt x="172" y="121"/>
                      <a:pt x="176" y="125"/>
                      <a:pt x="179" y="133"/>
                    </a:cubicBezTo>
                    <a:cubicBezTo>
                      <a:pt x="173" y="133"/>
                      <a:pt x="165" y="122"/>
                      <a:pt x="164" y="116"/>
                    </a:cubicBezTo>
                    <a:close/>
                    <a:moveTo>
                      <a:pt x="178" y="134"/>
                    </a:moveTo>
                    <a:cubicBezTo>
                      <a:pt x="183" y="131"/>
                      <a:pt x="183" y="139"/>
                      <a:pt x="185" y="141"/>
                    </a:cubicBezTo>
                    <a:cubicBezTo>
                      <a:pt x="183" y="142"/>
                      <a:pt x="179" y="137"/>
                      <a:pt x="178" y="134"/>
                    </a:cubicBezTo>
                    <a:close/>
                    <a:moveTo>
                      <a:pt x="186" y="138"/>
                    </a:moveTo>
                    <a:cubicBezTo>
                      <a:pt x="184" y="136"/>
                      <a:pt x="183" y="134"/>
                      <a:pt x="182" y="131"/>
                    </a:cubicBezTo>
                    <a:cubicBezTo>
                      <a:pt x="184" y="131"/>
                      <a:pt x="186" y="135"/>
                      <a:pt x="185" y="135"/>
                    </a:cubicBezTo>
                    <a:cubicBezTo>
                      <a:pt x="185" y="136"/>
                      <a:pt x="187" y="136"/>
                      <a:pt x="186" y="138"/>
                    </a:cubicBezTo>
                    <a:close/>
                    <a:moveTo>
                      <a:pt x="183" y="123"/>
                    </a:moveTo>
                    <a:cubicBezTo>
                      <a:pt x="188" y="125"/>
                      <a:pt x="188" y="132"/>
                      <a:pt x="191" y="137"/>
                    </a:cubicBezTo>
                    <a:cubicBezTo>
                      <a:pt x="188" y="137"/>
                      <a:pt x="181" y="128"/>
                      <a:pt x="183" y="123"/>
                    </a:cubicBezTo>
                    <a:close/>
                    <a:moveTo>
                      <a:pt x="189" y="131"/>
                    </a:moveTo>
                    <a:cubicBezTo>
                      <a:pt x="189" y="129"/>
                      <a:pt x="189" y="129"/>
                      <a:pt x="189" y="129"/>
                    </a:cubicBezTo>
                    <a:cubicBezTo>
                      <a:pt x="189" y="127"/>
                      <a:pt x="190" y="126"/>
                      <a:pt x="186" y="125"/>
                    </a:cubicBezTo>
                    <a:cubicBezTo>
                      <a:pt x="187" y="123"/>
                      <a:pt x="189" y="123"/>
                      <a:pt x="192" y="123"/>
                    </a:cubicBezTo>
                    <a:cubicBezTo>
                      <a:pt x="192" y="125"/>
                      <a:pt x="191" y="125"/>
                      <a:pt x="190" y="125"/>
                    </a:cubicBezTo>
                    <a:cubicBezTo>
                      <a:pt x="190" y="126"/>
                      <a:pt x="191" y="126"/>
                      <a:pt x="192" y="126"/>
                    </a:cubicBezTo>
                    <a:cubicBezTo>
                      <a:pt x="193" y="128"/>
                      <a:pt x="190" y="128"/>
                      <a:pt x="190" y="129"/>
                    </a:cubicBezTo>
                    <a:cubicBezTo>
                      <a:pt x="191" y="130"/>
                      <a:pt x="190" y="129"/>
                      <a:pt x="190" y="129"/>
                    </a:cubicBezTo>
                    <a:cubicBezTo>
                      <a:pt x="192" y="128"/>
                      <a:pt x="193" y="133"/>
                      <a:pt x="189" y="131"/>
                    </a:cubicBezTo>
                    <a:close/>
                    <a:moveTo>
                      <a:pt x="195" y="140"/>
                    </a:moveTo>
                    <a:cubicBezTo>
                      <a:pt x="193" y="140"/>
                      <a:pt x="193" y="140"/>
                      <a:pt x="193" y="140"/>
                    </a:cubicBezTo>
                    <a:cubicBezTo>
                      <a:pt x="193" y="138"/>
                      <a:pt x="193" y="138"/>
                      <a:pt x="193" y="138"/>
                    </a:cubicBezTo>
                    <a:cubicBezTo>
                      <a:pt x="195" y="138"/>
                      <a:pt x="195" y="138"/>
                      <a:pt x="195" y="138"/>
                    </a:cubicBezTo>
                    <a:lnTo>
                      <a:pt x="195" y="140"/>
                    </a:lnTo>
                    <a:close/>
                    <a:moveTo>
                      <a:pt x="259" y="182"/>
                    </a:moveTo>
                    <a:cubicBezTo>
                      <a:pt x="260" y="182"/>
                      <a:pt x="260" y="184"/>
                      <a:pt x="260" y="185"/>
                    </a:cubicBezTo>
                    <a:cubicBezTo>
                      <a:pt x="256" y="186"/>
                      <a:pt x="255" y="185"/>
                      <a:pt x="253" y="183"/>
                    </a:cubicBezTo>
                    <a:cubicBezTo>
                      <a:pt x="250" y="184"/>
                      <a:pt x="253" y="185"/>
                      <a:pt x="252" y="188"/>
                    </a:cubicBezTo>
                    <a:cubicBezTo>
                      <a:pt x="251" y="187"/>
                      <a:pt x="248" y="187"/>
                      <a:pt x="249" y="183"/>
                    </a:cubicBezTo>
                    <a:cubicBezTo>
                      <a:pt x="246" y="185"/>
                      <a:pt x="239" y="180"/>
                      <a:pt x="240" y="177"/>
                    </a:cubicBezTo>
                    <a:cubicBezTo>
                      <a:pt x="245" y="178"/>
                      <a:pt x="247" y="182"/>
                      <a:pt x="251" y="184"/>
                    </a:cubicBezTo>
                    <a:cubicBezTo>
                      <a:pt x="251" y="184"/>
                      <a:pt x="250" y="182"/>
                      <a:pt x="249" y="181"/>
                    </a:cubicBezTo>
                    <a:cubicBezTo>
                      <a:pt x="253" y="178"/>
                      <a:pt x="250" y="176"/>
                      <a:pt x="252" y="176"/>
                    </a:cubicBezTo>
                    <a:cubicBezTo>
                      <a:pt x="252" y="179"/>
                      <a:pt x="254" y="180"/>
                      <a:pt x="259" y="181"/>
                    </a:cubicBezTo>
                    <a:cubicBezTo>
                      <a:pt x="258" y="182"/>
                      <a:pt x="259" y="183"/>
                      <a:pt x="259" y="182"/>
                    </a:cubicBezTo>
                    <a:close/>
                    <a:moveTo>
                      <a:pt x="243" y="168"/>
                    </a:moveTo>
                    <a:cubicBezTo>
                      <a:pt x="246" y="166"/>
                      <a:pt x="248" y="164"/>
                      <a:pt x="251" y="164"/>
                    </a:cubicBezTo>
                    <a:cubicBezTo>
                      <a:pt x="248" y="171"/>
                      <a:pt x="241" y="172"/>
                      <a:pt x="238" y="171"/>
                    </a:cubicBezTo>
                    <a:cubicBezTo>
                      <a:pt x="239" y="169"/>
                      <a:pt x="241" y="171"/>
                      <a:pt x="243" y="168"/>
                    </a:cubicBezTo>
                    <a:close/>
                    <a:moveTo>
                      <a:pt x="252" y="163"/>
                    </a:moveTo>
                    <a:cubicBezTo>
                      <a:pt x="254" y="164"/>
                      <a:pt x="256" y="164"/>
                      <a:pt x="257" y="166"/>
                    </a:cubicBezTo>
                    <a:cubicBezTo>
                      <a:pt x="256" y="167"/>
                      <a:pt x="254" y="165"/>
                      <a:pt x="252" y="167"/>
                    </a:cubicBezTo>
                    <a:lnTo>
                      <a:pt x="252" y="163"/>
                    </a:lnTo>
                    <a:close/>
                    <a:moveTo>
                      <a:pt x="258" y="179"/>
                    </a:moveTo>
                    <a:cubicBezTo>
                      <a:pt x="256" y="176"/>
                      <a:pt x="250" y="177"/>
                      <a:pt x="251" y="171"/>
                    </a:cubicBezTo>
                    <a:cubicBezTo>
                      <a:pt x="256" y="171"/>
                      <a:pt x="257" y="175"/>
                      <a:pt x="258" y="179"/>
                    </a:cubicBezTo>
                    <a:close/>
                    <a:moveTo>
                      <a:pt x="250" y="139"/>
                    </a:moveTo>
                    <a:cubicBezTo>
                      <a:pt x="248" y="140"/>
                      <a:pt x="244" y="141"/>
                      <a:pt x="242" y="140"/>
                    </a:cubicBezTo>
                    <a:cubicBezTo>
                      <a:pt x="245" y="137"/>
                      <a:pt x="246" y="140"/>
                      <a:pt x="250" y="139"/>
                    </a:cubicBezTo>
                    <a:close/>
                    <a:moveTo>
                      <a:pt x="238" y="141"/>
                    </a:moveTo>
                    <a:cubicBezTo>
                      <a:pt x="240" y="141"/>
                      <a:pt x="237" y="143"/>
                      <a:pt x="238" y="144"/>
                    </a:cubicBezTo>
                    <a:cubicBezTo>
                      <a:pt x="235" y="144"/>
                      <a:pt x="237" y="141"/>
                      <a:pt x="238" y="141"/>
                    </a:cubicBezTo>
                    <a:close/>
                    <a:moveTo>
                      <a:pt x="230" y="159"/>
                    </a:moveTo>
                    <a:cubicBezTo>
                      <a:pt x="230" y="164"/>
                      <a:pt x="226" y="162"/>
                      <a:pt x="225" y="160"/>
                    </a:cubicBezTo>
                    <a:cubicBezTo>
                      <a:pt x="225" y="159"/>
                      <a:pt x="227" y="160"/>
                      <a:pt x="230" y="159"/>
                    </a:cubicBezTo>
                    <a:close/>
                    <a:moveTo>
                      <a:pt x="232" y="165"/>
                    </a:moveTo>
                    <a:cubicBezTo>
                      <a:pt x="230" y="169"/>
                      <a:pt x="225" y="164"/>
                      <a:pt x="222" y="163"/>
                    </a:cubicBezTo>
                    <a:cubicBezTo>
                      <a:pt x="224" y="161"/>
                      <a:pt x="228" y="165"/>
                      <a:pt x="232" y="165"/>
                    </a:cubicBezTo>
                    <a:close/>
                    <a:moveTo>
                      <a:pt x="232" y="173"/>
                    </a:moveTo>
                    <a:cubicBezTo>
                      <a:pt x="229" y="172"/>
                      <a:pt x="228" y="169"/>
                      <a:pt x="225" y="168"/>
                    </a:cubicBezTo>
                    <a:cubicBezTo>
                      <a:pt x="227" y="167"/>
                      <a:pt x="232" y="170"/>
                      <a:pt x="232" y="173"/>
                    </a:cubicBezTo>
                    <a:close/>
                    <a:moveTo>
                      <a:pt x="221" y="170"/>
                    </a:moveTo>
                    <a:cubicBezTo>
                      <a:pt x="222" y="170"/>
                      <a:pt x="223" y="171"/>
                      <a:pt x="225" y="171"/>
                    </a:cubicBezTo>
                    <a:cubicBezTo>
                      <a:pt x="224" y="174"/>
                      <a:pt x="221" y="173"/>
                      <a:pt x="221" y="170"/>
                    </a:cubicBezTo>
                    <a:close/>
                    <a:moveTo>
                      <a:pt x="219" y="166"/>
                    </a:moveTo>
                    <a:cubicBezTo>
                      <a:pt x="220" y="162"/>
                      <a:pt x="222" y="166"/>
                      <a:pt x="225" y="166"/>
                    </a:cubicBezTo>
                    <a:cubicBezTo>
                      <a:pt x="224" y="168"/>
                      <a:pt x="222" y="164"/>
                      <a:pt x="219" y="166"/>
                    </a:cubicBezTo>
                    <a:close/>
                    <a:moveTo>
                      <a:pt x="222" y="125"/>
                    </a:moveTo>
                    <a:cubicBezTo>
                      <a:pt x="220" y="127"/>
                      <a:pt x="215" y="125"/>
                      <a:pt x="212" y="125"/>
                    </a:cubicBezTo>
                    <a:cubicBezTo>
                      <a:pt x="214" y="123"/>
                      <a:pt x="220" y="124"/>
                      <a:pt x="222" y="125"/>
                    </a:cubicBezTo>
                    <a:close/>
                    <a:moveTo>
                      <a:pt x="206" y="129"/>
                    </a:moveTo>
                    <a:cubicBezTo>
                      <a:pt x="211" y="128"/>
                      <a:pt x="214" y="127"/>
                      <a:pt x="218" y="127"/>
                    </a:cubicBezTo>
                    <a:cubicBezTo>
                      <a:pt x="213" y="131"/>
                      <a:pt x="208" y="134"/>
                      <a:pt x="205" y="136"/>
                    </a:cubicBezTo>
                    <a:cubicBezTo>
                      <a:pt x="197" y="140"/>
                      <a:pt x="209" y="134"/>
                      <a:pt x="206" y="129"/>
                    </a:cubicBezTo>
                    <a:close/>
                    <a:moveTo>
                      <a:pt x="198" y="197"/>
                    </a:moveTo>
                    <a:cubicBezTo>
                      <a:pt x="198" y="198"/>
                      <a:pt x="198" y="198"/>
                      <a:pt x="198" y="198"/>
                    </a:cubicBezTo>
                    <a:cubicBezTo>
                      <a:pt x="198" y="197"/>
                      <a:pt x="198" y="197"/>
                      <a:pt x="198" y="197"/>
                    </a:cubicBezTo>
                    <a:cubicBezTo>
                      <a:pt x="199" y="196"/>
                      <a:pt x="199" y="196"/>
                      <a:pt x="199" y="196"/>
                    </a:cubicBezTo>
                    <a:lnTo>
                      <a:pt x="198" y="197"/>
                    </a:lnTo>
                    <a:close/>
                    <a:moveTo>
                      <a:pt x="202" y="198"/>
                    </a:moveTo>
                    <a:cubicBezTo>
                      <a:pt x="200" y="195"/>
                      <a:pt x="202" y="192"/>
                      <a:pt x="204" y="189"/>
                    </a:cubicBezTo>
                    <a:cubicBezTo>
                      <a:pt x="207" y="190"/>
                      <a:pt x="204" y="191"/>
                      <a:pt x="205" y="194"/>
                    </a:cubicBezTo>
                    <a:cubicBezTo>
                      <a:pt x="205" y="197"/>
                      <a:pt x="205" y="197"/>
                      <a:pt x="202" y="198"/>
                    </a:cubicBezTo>
                    <a:close/>
                    <a:moveTo>
                      <a:pt x="276" y="319"/>
                    </a:moveTo>
                    <a:cubicBezTo>
                      <a:pt x="273" y="314"/>
                      <a:pt x="266" y="307"/>
                      <a:pt x="267" y="301"/>
                    </a:cubicBezTo>
                    <a:cubicBezTo>
                      <a:pt x="270" y="307"/>
                      <a:pt x="274" y="311"/>
                      <a:pt x="276" y="319"/>
                    </a:cubicBezTo>
                    <a:close/>
                    <a:moveTo>
                      <a:pt x="269" y="301"/>
                    </a:moveTo>
                    <a:cubicBezTo>
                      <a:pt x="266" y="297"/>
                      <a:pt x="262" y="290"/>
                      <a:pt x="263" y="287"/>
                    </a:cubicBezTo>
                    <a:cubicBezTo>
                      <a:pt x="257" y="280"/>
                      <a:pt x="255" y="270"/>
                      <a:pt x="251" y="261"/>
                    </a:cubicBezTo>
                    <a:cubicBezTo>
                      <a:pt x="256" y="271"/>
                      <a:pt x="267" y="288"/>
                      <a:pt x="269" y="301"/>
                    </a:cubicBezTo>
                    <a:close/>
                    <a:moveTo>
                      <a:pt x="266" y="302"/>
                    </a:moveTo>
                    <a:cubicBezTo>
                      <a:pt x="261" y="293"/>
                      <a:pt x="255" y="284"/>
                      <a:pt x="253" y="275"/>
                    </a:cubicBezTo>
                    <a:cubicBezTo>
                      <a:pt x="250" y="271"/>
                      <a:pt x="245" y="267"/>
                      <a:pt x="246" y="258"/>
                    </a:cubicBezTo>
                    <a:cubicBezTo>
                      <a:pt x="254" y="270"/>
                      <a:pt x="263" y="291"/>
                      <a:pt x="266" y="302"/>
                    </a:cubicBezTo>
                    <a:close/>
                    <a:moveTo>
                      <a:pt x="237" y="236"/>
                    </a:moveTo>
                    <a:cubicBezTo>
                      <a:pt x="232" y="232"/>
                      <a:pt x="230" y="226"/>
                      <a:pt x="226" y="221"/>
                    </a:cubicBezTo>
                    <a:cubicBezTo>
                      <a:pt x="230" y="225"/>
                      <a:pt x="234" y="230"/>
                      <a:pt x="237" y="236"/>
                    </a:cubicBezTo>
                    <a:close/>
                    <a:moveTo>
                      <a:pt x="224" y="218"/>
                    </a:moveTo>
                    <a:cubicBezTo>
                      <a:pt x="230" y="230"/>
                      <a:pt x="239" y="245"/>
                      <a:pt x="247" y="256"/>
                    </a:cubicBezTo>
                    <a:cubicBezTo>
                      <a:pt x="235" y="247"/>
                      <a:pt x="227" y="225"/>
                      <a:pt x="217" y="210"/>
                    </a:cubicBezTo>
                    <a:cubicBezTo>
                      <a:pt x="221" y="210"/>
                      <a:pt x="222" y="216"/>
                      <a:pt x="224" y="218"/>
                    </a:cubicBezTo>
                    <a:close/>
                    <a:moveTo>
                      <a:pt x="213" y="209"/>
                    </a:moveTo>
                    <a:cubicBezTo>
                      <a:pt x="213" y="211"/>
                      <a:pt x="217" y="210"/>
                      <a:pt x="217" y="211"/>
                    </a:cubicBezTo>
                    <a:cubicBezTo>
                      <a:pt x="221" y="220"/>
                      <a:pt x="226" y="230"/>
                      <a:pt x="231" y="238"/>
                    </a:cubicBezTo>
                    <a:cubicBezTo>
                      <a:pt x="235" y="245"/>
                      <a:pt x="243" y="251"/>
                      <a:pt x="243" y="260"/>
                    </a:cubicBezTo>
                    <a:cubicBezTo>
                      <a:pt x="232" y="244"/>
                      <a:pt x="222" y="228"/>
                      <a:pt x="211" y="213"/>
                    </a:cubicBezTo>
                    <a:cubicBezTo>
                      <a:pt x="210" y="212"/>
                      <a:pt x="211" y="211"/>
                      <a:pt x="212" y="211"/>
                    </a:cubicBezTo>
                    <a:cubicBezTo>
                      <a:pt x="209" y="212"/>
                      <a:pt x="208" y="207"/>
                      <a:pt x="205" y="205"/>
                    </a:cubicBezTo>
                    <a:cubicBezTo>
                      <a:pt x="207" y="203"/>
                      <a:pt x="209" y="203"/>
                      <a:pt x="212" y="203"/>
                    </a:cubicBezTo>
                    <a:cubicBezTo>
                      <a:pt x="209" y="204"/>
                      <a:pt x="219" y="207"/>
                      <a:pt x="213" y="209"/>
                    </a:cubicBezTo>
                    <a:close/>
                    <a:moveTo>
                      <a:pt x="211" y="197"/>
                    </a:moveTo>
                    <a:cubicBezTo>
                      <a:pt x="211" y="196"/>
                      <a:pt x="212" y="197"/>
                      <a:pt x="212" y="196"/>
                    </a:cubicBezTo>
                    <a:cubicBezTo>
                      <a:pt x="212" y="197"/>
                      <a:pt x="211" y="197"/>
                      <a:pt x="211" y="197"/>
                    </a:cubicBezTo>
                    <a:close/>
                    <a:moveTo>
                      <a:pt x="211" y="195"/>
                    </a:moveTo>
                    <a:cubicBezTo>
                      <a:pt x="208" y="195"/>
                      <a:pt x="209" y="190"/>
                      <a:pt x="206" y="189"/>
                    </a:cubicBezTo>
                    <a:cubicBezTo>
                      <a:pt x="208" y="188"/>
                      <a:pt x="211" y="193"/>
                      <a:pt x="211" y="195"/>
                    </a:cubicBezTo>
                    <a:close/>
                    <a:moveTo>
                      <a:pt x="210" y="188"/>
                    </a:moveTo>
                    <a:cubicBezTo>
                      <a:pt x="207" y="188"/>
                      <a:pt x="209" y="185"/>
                      <a:pt x="207" y="185"/>
                    </a:cubicBezTo>
                    <a:cubicBezTo>
                      <a:pt x="207" y="184"/>
                      <a:pt x="209" y="185"/>
                      <a:pt x="209" y="183"/>
                    </a:cubicBezTo>
                    <a:cubicBezTo>
                      <a:pt x="212" y="184"/>
                      <a:pt x="210" y="186"/>
                      <a:pt x="210" y="188"/>
                    </a:cubicBezTo>
                    <a:close/>
                    <a:moveTo>
                      <a:pt x="211" y="181"/>
                    </a:moveTo>
                    <a:cubicBezTo>
                      <a:pt x="214" y="181"/>
                      <a:pt x="214" y="184"/>
                      <a:pt x="217" y="185"/>
                    </a:cubicBezTo>
                    <a:cubicBezTo>
                      <a:pt x="215" y="187"/>
                      <a:pt x="208" y="184"/>
                      <a:pt x="211" y="181"/>
                    </a:cubicBezTo>
                    <a:close/>
                    <a:moveTo>
                      <a:pt x="219" y="195"/>
                    </a:moveTo>
                    <a:cubicBezTo>
                      <a:pt x="218" y="194"/>
                      <a:pt x="218" y="192"/>
                      <a:pt x="216" y="192"/>
                    </a:cubicBezTo>
                    <a:cubicBezTo>
                      <a:pt x="221" y="188"/>
                      <a:pt x="222" y="195"/>
                      <a:pt x="219" y="195"/>
                    </a:cubicBezTo>
                    <a:close/>
                    <a:moveTo>
                      <a:pt x="230" y="164"/>
                    </a:moveTo>
                    <a:cubicBezTo>
                      <a:pt x="230" y="161"/>
                      <a:pt x="230" y="159"/>
                      <a:pt x="233" y="159"/>
                    </a:cubicBezTo>
                    <a:cubicBezTo>
                      <a:pt x="231" y="160"/>
                      <a:pt x="233" y="165"/>
                      <a:pt x="230" y="164"/>
                    </a:cubicBezTo>
                    <a:close/>
                    <a:moveTo>
                      <a:pt x="233" y="160"/>
                    </a:moveTo>
                    <a:cubicBezTo>
                      <a:pt x="236" y="156"/>
                      <a:pt x="237" y="156"/>
                      <a:pt x="240" y="153"/>
                    </a:cubicBezTo>
                    <a:cubicBezTo>
                      <a:pt x="240" y="149"/>
                      <a:pt x="237" y="155"/>
                      <a:pt x="238" y="150"/>
                    </a:cubicBezTo>
                    <a:cubicBezTo>
                      <a:pt x="240" y="150"/>
                      <a:pt x="241" y="150"/>
                      <a:pt x="241" y="152"/>
                    </a:cubicBezTo>
                    <a:cubicBezTo>
                      <a:pt x="243" y="152"/>
                      <a:pt x="240" y="150"/>
                      <a:pt x="242" y="150"/>
                    </a:cubicBezTo>
                    <a:cubicBezTo>
                      <a:pt x="242" y="148"/>
                      <a:pt x="237" y="150"/>
                      <a:pt x="238" y="146"/>
                    </a:cubicBezTo>
                    <a:cubicBezTo>
                      <a:pt x="241" y="147"/>
                      <a:pt x="242" y="145"/>
                      <a:pt x="243" y="144"/>
                    </a:cubicBezTo>
                    <a:cubicBezTo>
                      <a:pt x="242" y="142"/>
                      <a:pt x="241" y="147"/>
                      <a:pt x="238" y="145"/>
                    </a:cubicBezTo>
                    <a:cubicBezTo>
                      <a:pt x="240" y="144"/>
                      <a:pt x="239" y="140"/>
                      <a:pt x="240" y="139"/>
                    </a:cubicBezTo>
                    <a:cubicBezTo>
                      <a:pt x="242" y="140"/>
                      <a:pt x="244" y="141"/>
                      <a:pt x="242" y="142"/>
                    </a:cubicBezTo>
                    <a:cubicBezTo>
                      <a:pt x="243" y="142"/>
                      <a:pt x="246" y="140"/>
                      <a:pt x="246" y="142"/>
                    </a:cubicBezTo>
                    <a:cubicBezTo>
                      <a:pt x="247" y="142"/>
                      <a:pt x="247" y="141"/>
                      <a:pt x="247" y="141"/>
                    </a:cubicBezTo>
                    <a:cubicBezTo>
                      <a:pt x="250" y="140"/>
                      <a:pt x="250" y="142"/>
                      <a:pt x="252" y="142"/>
                    </a:cubicBezTo>
                    <a:cubicBezTo>
                      <a:pt x="251" y="145"/>
                      <a:pt x="248" y="144"/>
                      <a:pt x="251" y="147"/>
                    </a:cubicBezTo>
                    <a:cubicBezTo>
                      <a:pt x="246" y="149"/>
                      <a:pt x="244" y="152"/>
                      <a:pt x="240" y="156"/>
                    </a:cubicBezTo>
                    <a:cubicBezTo>
                      <a:pt x="241" y="156"/>
                      <a:pt x="241" y="158"/>
                      <a:pt x="242" y="158"/>
                    </a:cubicBezTo>
                    <a:cubicBezTo>
                      <a:pt x="245" y="157"/>
                      <a:pt x="240" y="157"/>
                      <a:pt x="241" y="155"/>
                    </a:cubicBezTo>
                    <a:cubicBezTo>
                      <a:pt x="246" y="153"/>
                      <a:pt x="248" y="147"/>
                      <a:pt x="254" y="147"/>
                    </a:cubicBezTo>
                    <a:cubicBezTo>
                      <a:pt x="256" y="149"/>
                      <a:pt x="255" y="153"/>
                      <a:pt x="255" y="156"/>
                    </a:cubicBezTo>
                    <a:cubicBezTo>
                      <a:pt x="250" y="162"/>
                      <a:pt x="246" y="162"/>
                      <a:pt x="238" y="159"/>
                    </a:cubicBezTo>
                    <a:cubicBezTo>
                      <a:pt x="238" y="158"/>
                      <a:pt x="239" y="158"/>
                      <a:pt x="239" y="157"/>
                    </a:cubicBezTo>
                    <a:cubicBezTo>
                      <a:pt x="239" y="158"/>
                      <a:pt x="238" y="156"/>
                      <a:pt x="238" y="160"/>
                    </a:cubicBezTo>
                    <a:lnTo>
                      <a:pt x="233" y="160"/>
                    </a:lnTo>
                    <a:close/>
                    <a:moveTo>
                      <a:pt x="233" y="164"/>
                    </a:moveTo>
                    <a:cubicBezTo>
                      <a:pt x="233" y="163"/>
                      <a:pt x="233" y="163"/>
                      <a:pt x="233" y="163"/>
                    </a:cubicBezTo>
                    <a:cubicBezTo>
                      <a:pt x="233" y="159"/>
                      <a:pt x="237" y="162"/>
                      <a:pt x="237" y="161"/>
                    </a:cubicBezTo>
                    <a:cubicBezTo>
                      <a:pt x="243" y="163"/>
                      <a:pt x="241" y="162"/>
                      <a:pt x="251" y="162"/>
                    </a:cubicBezTo>
                    <a:cubicBezTo>
                      <a:pt x="248" y="167"/>
                      <a:pt x="243" y="162"/>
                      <a:pt x="244" y="167"/>
                    </a:cubicBezTo>
                    <a:cubicBezTo>
                      <a:pt x="241" y="168"/>
                      <a:pt x="239" y="164"/>
                      <a:pt x="238" y="166"/>
                    </a:cubicBezTo>
                    <a:cubicBezTo>
                      <a:pt x="237" y="166"/>
                      <a:pt x="235" y="169"/>
                      <a:pt x="235" y="165"/>
                    </a:cubicBezTo>
                    <a:cubicBezTo>
                      <a:pt x="233" y="164"/>
                      <a:pt x="233" y="164"/>
                      <a:pt x="233" y="164"/>
                    </a:cubicBezTo>
                    <a:close/>
                    <a:moveTo>
                      <a:pt x="237" y="173"/>
                    </a:moveTo>
                    <a:cubicBezTo>
                      <a:pt x="238" y="173"/>
                      <a:pt x="238" y="176"/>
                      <a:pt x="240" y="176"/>
                    </a:cubicBezTo>
                    <a:cubicBezTo>
                      <a:pt x="240" y="179"/>
                      <a:pt x="235" y="177"/>
                      <a:pt x="237" y="173"/>
                    </a:cubicBezTo>
                    <a:close/>
                    <a:moveTo>
                      <a:pt x="237" y="178"/>
                    </a:moveTo>
                    <a:cubicBezTo>
                      <a:pt x="240" y="180"/>
                      <a:pt x="243" y="183"/>
                      <a:pt x="247" y="185"/>
                    </a:cubicBezTo>
                    <a:cubicBezTo>
                      <a:pt x="244" y="188"/>
                      <a:pt x="235" y="184"/>
                      <a:pt x="237" y="178"/>
                    </a:cubicBezTo>
                    <a:close/>
                    <a:moveTo>
                      <a:pt x="246" y="188"/>
                    </a:moveTo>
                    <a:cubicBezTo>
                      <a:pt x="247" y="185"/>
                      <a:pt x="247" y="187"/>
                      <a:pt x="250" y="187"/>
                    </a:cubicBezTo>
                    <a:cubicBezTo>
                      <a:pt x="257" y="196"/>
                      <a:pt x="268" y="201"/>
                      <a:pt x="277" y="209"/>
                    </a:cubicBezTo>
                    <a:cubicBezTo>
                      <a:pt x="266" y="203"/>
                      <a:pt x="256" y="195"/>
                      <a:pt x="246" y="188"/>
                    </a:cubicBezTo>
                    <a:close/>
                    <a:moveTo>
                      <a:pt x="368" y="276"/>
                    </a:moveTo>
                    <a:cubicBezTo>
                      <a:pt x="368" y="275"/>
                      <a:pt x="369" y="276"/>
                      <a:pt x="370" y="275"/>
                    </a:cubicBezTo>
                    <a:cubicBezTo>
                      <a:pt x="370" y="276"/>
                      <a:pt x="368" y="276"/>
                      <a:pt x="368" y="2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997"/>
              <p:cNvSpPr>
                <a:spLocks/>
              </p:cNvSpPr>
              <p:nvPr/>
            </p:nvSpPr>
            <p:spPr bwMode="auto">
              <a:xfrm>
                <a:off x="4328" y="1302"/>
                <a:ext cx="6" cy="0"/>
              </a:xfrm>
              <a:custGeom>
                <a:avLst/>
                <a:gdLst>
                  <a:gd name="T0" fmla="*/ 0 w 4"/>
                  <a:gd name="T1" fmla="*/ 4 w 4"/>
                  <a:gd name="T2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998"/>
              <p:cNvSpPr>
                <a:spLocks/>
              </p:cNvSpPr>
              <p:nvPr/>
            </p:nvSpPr>
            <p:spPr bwMode="auto">
              <a:xfrm>
                <a:off x="4146" y="1183"/>
                <a:ext cx="6" cy="10"/>
              </a:xfrm>
              <a:custGeom>
                <a:avLst/>
                <a:gdLst>
                  <a:gd name="T0" fmla="*/ 0 w 4"/>
                  <a:gd name="T1" fmla="*/ 1 h 7"/>
                  <a:gd name="T2" fmla="*/ 0 w 4"/>
                  <a:gd name="T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7">
                    <a:moveTo>
                      <a:pt x="0" y="1"/>
                    </a:moveTo>
                    <a:cubicBezTo>
                      <a:pt x="4" y="7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999"/>
              <p:cNvSpPr>
                <a:spLocks/>
              </p:cNvSpPr>
              <p:nvPr/>
            </p:nvSpPr>
            <p:spPr bwMode="auto">
              <a:xfrm>
                <a:off x="4141" y="1179"/>
                <a:ext cx="4" cy="7"/>
              </a:xfrm>
              <a:custGeom>
                <a:avLst/>
                <a:gdLst>
                  <a:gd name="T0" fmla="*/ 1 w 3"/>
                  <a:gd name="T1" fmla="*/ 0 h 5"/>
                  <a:gd name="T2" fmla="*/ 3 w 3"/>
                  <a:gd name="T3" fmla="*/ 2 h 5"/>
                  <a:gd name="T4" fmla="*/ 1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0" y="2"/>
                      <a:pt x="2" y="5"/>
                      <a:pt x="3" y="2"/>
                    </a:cubicBezTo>
                    <a:cubicBezTo>
                      <a:pt x="1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1000"/>
              <p:cNvSpPr>
                <a:spLocks/>
              </p:cNvSpPr>
              <p:nvPr/>
            </p:nvSpPr>
            <p:spPr bwMode="auto">
              <a:xfrm>
                <a:off x="4040" y="1301"/>
                <a:ext cx="10" cy="7"/>
              </a:xfrm>
              <a:custGeom>
                <a:avLst/>
                <a:gdLst>
                  <a:gd name="T0" fmla="*/ 3 w 7"/>
                  <a:gd name="T1" fmla="*/ 1 h 5"/>
                  <a:gd name="T2" fmla="*/ 7 w 7"/>
                  <a:gd name="T3" fmla="*/ 5 h 5"/>
                  <a:gd name="T4" fmla="*/ 5 w 7"/>
                  <a:gd name="T5" fmla="*/ 2 h 5"/>
                  <a:gd name="T6" fmla="*/ 4 w 7"/>
                  <a:gd name="T7" fmla="*/ 2 h 5"/>
                  <a:gd name="T8" fmla="*/ 3 w 7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3" y="1"/>
                    </a:moveTo>
                    <a:cubicBezTo>
                      <a:pt x="4" y="3"/>
                      <a:pt x="5" y="4"/>
                      <a:pt x="7" y="5"/>
                    </a:cubicBezTo>
                    <a:cubicBezTo>
                      <a:pt x="7" y="3"/>
                      <a:pt x="5" y="3"/>
                      <a:pt x="5" y="2"/>
                    </a:cubicBezTo>
                    <a:cubicBezTo>
                      <a:pt x="6" y="2"/>
                      <a:pt x="5" y="1"/>
                      <a:pt x="4" y="2"/>
                    </a:cubicBezTo>
                    <a:cubicBezTo>
                      <a:pt x="4" y="0"/>
                      <a:pt x="0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1001"/>
              <p:cNvSpPr>
                <a:spLocks/>
              </p:cNvSpPr>
              <p:nvPr/>
            </p:nvSpPr>
            <p:spPr bwMode="auto">
              <a:xfrm>
                <a:off x="4458" y="1633"/>
                <a:ext cx="10" cy="13"/>
              </a:xfrm>
              <a:custGeom>
                <a:avLst/>
                <a:gdLst>
                  <a:gd name="T0" fmla="*/ 7 w 7"/>
                  <a:gd name="T1" fmla="*/ 7 h 9"/>
                  <a:gd name="T2" fmla="*/ 7 w 7"/>
                  <a:gd name="T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9">
                    <a:moveTo>
                      <a:pt x="7" y="7"/>
                    </a:moveTo>
                    <a:cubicBezTo>
                      <a:pt x="0" y="0"/>
                      <a:pt x="7" y="9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1002"/>
              <p:cNvSpPr>
                <a:spLocks/>
              </p:cNvSpPr>
              <p:nvPr/>
            </p:nvSpPr>
            <p:spPr bwMode="auto">
              <a:xfrm>
                <a:off x="4384" y="1507"/>
                <a:ext cx="6" cy="9"/>
              </a:xfrm>
              <a:custGeom>
                <a:avLst/>
                <a:gdLst>
                  <a:gd name="T0" fmla="*/ 4 w 4"/>
                  <a:gd name="T1" fmla="*/ 6 h 6"/>
                  <a:gd name="T2" fmla="*/ 0 w 4"/>
                  <a:gd name="T3" fmla="*/ 0 h 6"/>
                  <a:gd name="T4" fmla="*/ 4 w 4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4"/>
                      <a:pt x="3" y="1"/>
                      <a:pt x="0" y="0"/>
                    </a:cubicBezTo>
                    <a:cubicBezTo>
                      <a:pt x="0" y="3"/>
                      <a:pt x="2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1003"/>
              <p:cNvSpPr>
                <a:spLocks/>
              </p:cNvSpPr>
              <p:nvPr/>
            </p:nvSpPr>
            <p:spPr bwMode="auto">
              <a:xfrm>
                <a:off x="4535" y="1533"/>
                <a:ext cx="23" cy="9"/>
              </a:xfrm>
              <a:custGeom>
                <a:avLst/>
                <a:gdLst>
                  <a:gd name="T0" fmla="*/ 11 w 16"/>
                  <a:gd name="T1" fmla="*/ 6 h 6"/>
                  <a:gd name="T2" fmla="*/ 16 w 16"/>
                  <a:gd name="T3" fmla="*/ 4 h 6"/>
                  <a:gd name="T4" fmla="*/ 11 w 16"/>
                  <a:gd name="T5" fmla="*/ 4 h 6"/>
                  <a:gd name="T6" fmla="*/ 9 w 16"/>
                  <a:gd name="T7" fmla="*/ 1 h 6"/>
                  <a:gd name="T8" fmla="*/ 6 w 16"/>
                  <a:gd name="T9" fmla="*/ 2 h 6"/>
                  <a:gd name="T10" fmla="*/ 7 w 16"/>
                  <a:gd name="T11" fmla="*/ 0 h 6"/>
                  <a:gd name="T12" fmla="*/ 13 w 16"/>
                  <a:gd name="T13" fmla="*/ 5 h 6"/>
                  <a:gd name="T14" fmla="*/ 11 w 16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6">
                    <a:moveTo>
                      <a:pt x="11" y="6"/>
                    </a:moveTo>
                    <a:cubicBezTo>
                      <a:pt x="13" y="6"/>
                      <a:pt x="15" y="5"/>
                      <a:pt x="16" y="4"/>
                    </a:cubicBezTo>
                    <a:cubicBezTo>
                      <a:pt x="13" y="3"/>
                      <a:pt x="7" y="0"/>
                      <a:pt x="11" y="4"/>
                    </a:cubicBezTo>
                    <a:cubicBezTo>
                      <a:pt x="9" y="4"/>
                      <a:pt x="8" y="2"/>
                      <a:pt x="9" y="1"/>
                    </a:cubicBezTo>
                    <a:cubicBezTo>
                      <a:pt x="8" y="1"/>
                      <a:pt x="7" y="1"/>
                      <a:pt x="6" y="2"/>
                    </a:cubicBezTo>
                    <a:cubicBezTo>
                      <a:pt x="6" y="1"/>
                      <a:pt x="7" y="1"/>
                      <a:pt x="7" y="0"/>
                    </a:cubicBezTo>
                    <a:cubicBezTo>
                      <a:pt x="0" y="2"/>
                      <a:pt x="12" y="5"/>
                      <a:pt x="13" y="5"/>
                    </a:cubicBezTo>
                    <a:cubicBezTo>
                      <a:pt x="12" y="5"/>
                      <a:pt x="11" y="5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1004"/>
              <p:cNvSpPr>
                <a:spLocks/>
              </p:cNvSpPr>
              <p:nvPr/>
            </p:nvSpPr>
            <p:spPr bwMode="auto">
              <a:xfrm>
                <a:off x="4427" y="1431"/>
                <a:ext cx="78" cy="24"/>
              </a:xfrm>
              <a:custGeom>
                <a:avLst/>
                <a:gdLst>
                  <a:gd name="T0" fmla="*/ 35 w 54"/>
                  <a:gd name="T1" fmla="*/ 12 h 17"/>
                  <a:gd name="T2" fmla="*/ 0 w 54"/>
                  <a:gd name="T3" fmla="*/ 0 h 17"/>
                  <a:gd name="T4" fmla="*/ 1 w 54"/>
                  <a:gd name="T5" fmla="*/ 0 h 17"/>
                  <a:gd name="T6" fmla="*/ 2 w 54"/>
                  <a:gd name="T7" fmla="*/ 3 h 17"/>
                  <a:gd name="T8" fmla="*/ 20 w 54"/>
                  <a:gd name="T9" fmla="*/ 10 h 17"/>
                  <a:gd name="T10" fmla="*/ 53 w 54"/>
                  <a:gd name="T11" fmla="*/ 15 h 17"/>
                  <a:gd name="T12" fmla="*/ 54 w 54"/>
                  <a:gd name="T13" fmla="*/ 14 h 17"/>
                  <a:gd name="T14" fmla="*/ 52 w 54"/>
                  <a:gd name="T15" fmla="*/ 14 h 17"/>
                  <a:gd name="T16" fmla="*/ 35 w 54"/>
                  <a:gd name="T17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7">
                    <a:moveTo>
                      <a:pt x="35" y="12"/>
                    </a:moveTo>
                    <a:cubicBezTo>
                      <a:pt x="22" y="9"/>
                      <a:pt x="1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" y="0"/>
                      <a:pt x="4" y="2"/>
                      <a:pt x="2" y="3"/>
                    </a:cubicBezTo>
                    <a:cubicBezTo>
                      <a:pt x="8" y="2"/>
                      <a:pt x="18" y="7"/>
                      <a:pt x="20" y="10"/>
                    </a:cubicBezTo>
                    <a:cubicBezTo>
                      <a:pt x="30" y="9"/>
                      <a:pt x="39" y="17"/>
                      <a:pt x="53" y="15"/>
                    </a:cubicBezTo>
                    <a:cubicBezTo>
                      <a:pt x="53" y="15"/>
                      <a:pt x="54" y="14"/>
                      <a:pt x="54" y="14"/>
                    </a:cubicBezTo>
                    <a:cubicBezTo>
                      <a:pt x="53" y="14"/>
                      <a:pt x="53" y="14"/>
                      <a:pt x="52" y="14"/>
                    </a:cubicBezTo>
                    <a:cubicBezTo>
                      <a:pt x="45" y="15"/>
                      <a:pt x="40" y="14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1005"/>
              <p:cNvSpPr>
                <a:spLocks/>
              </p:cNvSpPr>
              <p:nvPr/>
            </p:nvSpPr>
            <p:spPr bwMode="auto">
              <a:xfrm>
                <a:off x="4426" y="143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1006"/>
              <p:cNvSpPr>
                <a:spLocks/>
              </p:cNvSpPr>
              <p:nvPr/>
            </p:nvSpPr>
            <p:spPr bwMode="auto">
              <a:xfrm>
                <a:off x="4505" y="1447"/>
                <a:ext cx="6" cy="4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2"/>
                      <a:pt x="4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1007"/>
              <p:cNvSpPr>
                <a:spLocks/>
              </p:cNvSpPr>
              <p:nvPr/>
            </p:nvSpPr>
            <p:spPr bwMode="auto">
              <a:xfrm>
                <a:off x="4426" y="1431"/>
                <a:ext cx="4" cy="6"/>
              </a:xfrm>
              <a:custGeom>
                <a:avLst/>
                <a:gdLst>
                  <a:gd name="T0" fmla="*/ 0 w 3"/>
                  <a:gd name="T1" fmla="*/ 1 h 4"/>
                  <a:gd name="T2" fmla="*/ 3 w 3"/>
                  <a:gd name="T3" fmla="*/ 1 h 4"/>
                  <a:gd name="T4" fmla="*/ 2 w 3"/>
                  <a:gd name="T5" fmla="*/ 0 h 4"/>
                  <a:gd name="T6" fmla="*/ 0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0"/>
                      <a:pt x="3" y="4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1008"/>
              <p:cNvSpPr>
                <a:spLocks/>
              </p:cNvSpPr>
              <p:nvPr/>
            </p:nvSpPr>
            <p:spPr bwMode="auto">
              <a:xfrm>
                <a:off x="4423" y="1430"/>
                <a:ext cx="3" cy="3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2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7" name="Freeform 1010"/>
            <p:cNvSpPr>
              <a:spLocks/>
            </p:cNvSpPr>
            <p:nvPr/>
          </p:nvSpPr>
          <p:spPr bwMode="auto">
            <a:xfrm>
              <a:off x="7019926" y="2266951"/>
              <a:ext cx="4763" cy="3175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" name="Freeform 1011"/>
            <p:cNvSpPr>
              <a:spLocks/>
            </p:cNvSpPr>
            <p:nvPr/>
          </p:nvSpPr>
          <p:spPr bwMode="auto">
            <a:xfrm>
              <a:off x="7094539" y="2298701"/>
              <a:ext cx="9525" cy="11113"/>
            </a:xfrm>
            <a:custGeom>
              <a:avLst/>
              <a:gdLst>
                <a:gd name="T0" fmla="*/ 4 w 4"/>
                <a:gd name="T1" fmla="*/ 1 h 5"/>
                <a:gd name="T2" fmla="*/ 1 w 4"/>
                <a:gd name="T3" fmla="*/ 0 h 5"/>
                <a:gd name="T4" fmla="*/ 0 w 4"/>
                <a:gd name="T5" fmla="*/ 3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3" y="1"/>
                    <a:pt x="2" y="1"/>
                    <a:pt x="1" y="0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3" y="5"/>
                    <a:pt x="1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1012"/>
            <p:cNvSpPr>
              <a:spLocks/>
            </p:cNvSpPr>
            <p:nvPr/>
          </p:nvSpPr>
          <p:spPr bwMode="auto">
            <a:xfrm>
              <a:off x="6634164" y="1884363"/>
              <a:ext cx="11113" cy="14288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5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1013"/>
            <p:cNvSpPr>
              <a:spLocks/>
            </p:cNvSpPr>
            <p:nvPr/>
          </p:nvSpPr>
          <p:spPr bwMode="auto">
            <a:xfrm>
              <a:off x="6611939" y="1889126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1014"/>
            <p:cNvSpPr>
              <a:spLocks/>
            </p:cNvSpPr>
            <p:nvPr/>
          </p:nvSpPr>
          <p:spPr bwMode="auto">
            <a:xfrm>
              <a:off x="6613526" y="1895476"/>
              <a:ext cx="20638" cy="15875"/>
            </a:xfrm>
            <a:custGeom>
              <a:avLst/>
              <a:gdLst>
                <a:gd name="T0" fmla="*/ 2 w 9"/>
                <a:gd name="T1" fmla="*/ 4 h 7"/>
                <a:gd name="T2" fmla="*/ 9 w 9"/>
                <a:gd name="T3" fmla="*/ 7 h 7"/>
                <a:gd name="T4" fmla="*/ 2 w 9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2" y="4"/>
                  </a:moveTo>
                  <a:cubicBezTo>
                    <a:pt x="4" y="2"/>
                    <a:pt x="7" y="6"/>
                    <a:pt x="9" y="7"/>
                  </a:cubicBezTo>
                  <a:cubicBezTo>
                    <a:pt x="8" y="4"/>
                    <a:pt x="0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1015"/>
            <p:cNvSpPr>
              <a:spLocks/>
            </p:cNvSpPr>
            <p:nvPr/>
          </p:nvSpPr>
          <p:spPr bwMode="auto">
            <a:xfrm>
              <a:off x="6738939" y="1905001"/>
              <a:ext cx="23813" cy="11113"/>
            </a:xfrm>
            <a:custGeom>
              <a:avLst/>
              <a:gdLst>
                <a:gd name="T0" fmla="*/ 3 w 10"/>
                <a:gd name="T1" fmla="*/ 5 h 5"/>
                <a:gd name="T2" fmla="*/ 10 w 10"/>
                <a:gd name="T3" fmla="*/ 4 h 5"/>
                <a:gd name="T4" fmla="*/ 4 w 10"/>
                <a:gd name="T5" fmla="*/ 1 h 5"/>
                <a:gd name="T6" fmla="*/ 3 w 10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3" y="5"/>
                  </a:moveTo>
                  <a:cubicBezTo>
                    <a:pt x="5" y="1"/>
                    <a:pt x="9" y="5"/>
                    <a:pt x="10" y="4"/>
                  </a:cubicBezTo>
                  <a:cubicBezTo>
                    <a:pt x="9" y="3"/>
                    <a:pt x="2" y="0"/>
                    <a:pt x="4" y="1"/>
                  </a:cubicBezTo>
                  <a:cubicBezTo>
                    <a:pt x="7" y="4"/>
                    <a:pt x="0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1016"/>
            <p:cNvSpPr>
              <a:spLocks/>
            </p:cNvSpPr>
            <p:nvPr/>
          </p:nvSpPr>
          <p:spPr bwMode="auto">
            <a:xfrm>
              <a:off x="6613526" y="1905001"/>
              <a:ext cx="12700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1017"/>
            <p:cNvSpPr>
              <a:spLocks/>
            </p:cNvSpPr>
            <p:nvPr/>
          </p:nvSpPr>
          <p:spPr bwMode="auto">
            <a:xfrm>
              <a:off x="6632576" y="1914526"/>
              <a:ext cx="15875" cy="9525"/>
            </a:xfrm>
            <a:custGeom>
              <a:avLst/>
              <a:gdLst>
                <a:gd name="T0" fmla="*/ 3 w 7"/>
                <a:gd name="T1" fmla="*/ 1 h 4"/>
                <a:gd name="T2" fmla="*/ 4 w 7"/>
                <a:gd name="T3" fmla="*/ 2 h 4"/>
                <a:gd name="T4" fmla="*/ 3 w 7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3" y="1"/>
                  </a:moveTo>
                  <a:cubicBezTo>
                    <a:pt x="3" y="2"/>
                    <a:pt x="7" y="4"/>
                    <a:pt x="4" y="2"/>
                  </a:cubicBezTo>
                  <a:cubicBezTo>
                    <a:pt x="5" y="0"/>
                    <a:pt x="0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1018"/>
            <p:cNvSpPr>
              <a:spLocks/>
            </p:cNvSpPr>
            <p:nvPr/>
          </p:nvSpPr>
          <p:spPr bwMode="auto">
            <a:xfrm>
              <a:off x="6657976" y="1916113"/>
              <a:ext cx="3175" cy="12700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"/>
                    <a:pt x="1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1019"/>
            <p:cNvSpPr>
              <a:spLocks/>
            </p:cNvSpPr>
            <p:nvPr/>
          </p:nvSpPr>
          <p:spPr bwMode="auto">
            <a:xfrm>
              <a:off x="6732589" y="1914526"/>
              <a:ext cx="11113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0" y="6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1020"/>
            <p:cNvSpPr>
              <a:spLocks/>
            </p:cNvSpPr>
            <p:nvPr/>
          </p:nvSpPr>
          <p:spPr bwMode="auto">
            <a:xfrm>
              <a:off x="6626226" y="1916113"/>
              <a:ext cx="12700" cy="12700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1021"/>
            <p:cNvSpPr>
              <a:spLocks/>
            </p:cNvSpPr>
            <p:nvPr/>
          </p:nvSpPr>
          <p:spPr bwMode="auto">
            <a:xfrm>
              <a:off x="6764339" y="1916113"/>
              <a:ext cx="11113" cy="12700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1022"/>
            <p:cNvSpPr>
              <a:spLocks/>
            </p:cNvSpPr>
            <p:nvPr/>
          </p:nvSpPr>
          <p:spPr bwMode="auto">
            <a:xfrm>
              <a:off x="6721476" y="1925638"/>
              <a:ext cx="12700" cy="14288"/>
            </a:xfrm>
            <a:custGeom>
              <a:avLst/>
              <a:gdLst>
                <a:gd name="T0" fmla="*/ 3 w 6"/>
                <a:gd name="T1" fmla="*/ 6 h 6"/>
                <a:gd name="T2" fmla="*/ 4 w 6"/>
                <a:gd name="T3" fmla="*/ 0 h 6"/>
                <a:gd name="T4" fmla="*/ 3 w 6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2" y="4"/>
                    <a:pt x="6" y="1"/>
                    <a:pt x="4" y="0"/>
                  </a:cubicBezTo>
                  <a:cubicBezTo>
                    <a:pt x="4" y="1"/>
                    <a:pt x="0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Rectangle 1023"/>
            <p:cNvSpPr>
              <a:spLocks noChangeArrowheads="1"/>
            </p:cNvSpPr>
            <p:nvPr/>
          </p:nvSpPr>
          <p:spPr bwMode="auto">
            <a:xfrm>
              <a:off x="6784976" y="19367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1024"/>
            <p:cNvSpPr>
              <a:spLocks/>
            </p:cNvSpPr>
            <p:nvPr/>
          </p:nvSpPr>
          <p:spPr bwMode="auto">
            <a:xfrm>
              <a:off x="6780214" y="1928813"/>
              <a:ext cx="4763" cy="7938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1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2"/>
                    <a:pt x="0" y="0"/>
                    <a:pt x="0" y="1"/>
                  </a:cubicBezTo>
                  <a:cubicBezTo>
                    <a:pt x="1" y="2"/>
                    <a:pt x="1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1025"/>
            <p:cNvSpPr>
              <a:spLocks/>
            </p:cNvSpPr>
            <p:nvPr/>
          </p:nvSpPr>
          <p:spPr bwMode="auto">
            <a:xfrm>
              <a:off x="6702426" y="1935163"/>
              <a:ext cx="11113" cy="12700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1026"/>
            <p:cNvSpPr>
              <a:spLocks/>
            </p:cNvSpPr>
            <p:nvPr/>
          </p:nvSpPr>
          <p:spPr bwMode="auto">
            <a:xfrm>
              <a:off x="6694489" y="1936751"/>
              <a:ext cx="11113" cy="14288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5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1027"/>
            <p:cNvSpPr>
              <a:spLocks/>
            </p:cNvSpPr>
            <p:nvPr/>
          </p:nvSpPr>
          <p:spPr bwMode="auto">
            <a:xfrm>
              <a:off x="6710364" y="1944688"/>
              <a:ext cx="11113" cy="12700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0" y="6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1028"/>
            <p:cNvSpPr>
              <a:spLocks/>
            </p:cNvSpPr>
            <p:nvPr/>
          </p:nvSpPr>
          <p:spPr bwMode="auto">
            <a:xfrm>
              <a:off x="6818314" y="1960563"/>
              <a:ext cx="4763" cy="15875"/>
            </a:xfrm>
            <a:custGeom>
              <a:avLst/>
              <a:gdLst>
                <a:gd name="T0" fmla="*/ 2 w 2"/>
                <a:gd name="T1" fmla="*/ 3 h 7"/>
                <a:gd name="T2" fmla="*/ 0 w 2"/>
                <a:gd name="T3" fmla="*/ 3 h 7"/>
                <a:gd name="T4" fmla="*/ 2 w 2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3"/>
                  </a:moveTo>
                  <a:cubicBezTo>
                    <a:pt x="1" y="4"/>
                    <a:pt x="0" y="0"/>
                    <a:pt x="0" y="3"/>
                  </a:cubicBezTo>
                  <a:cubicBezTo>
                    <a:pt x="1" y="2"/>
                    <a:pt x="1" y="7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Freeform 1029"/>
            <p:cNvSpPr>
              <a:spLocks/>
            </p:cNvSpPr>
            <p:nvPr/>
          </p:nvSpPr>
          <p:spPr bwMode="auto">
            <a:xfrm>
              <a:off x="6810376" y="1971676"/>
              <a:ext cx="12700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0" y="5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1030"/>
            <p:cNvSpPr>
              <a:spLocks/>
            </p:cNvSpPr>
            <p:nvPr/>
          </p:nvSpPr>
          <p:spPr bwMode="auto">
            <a:xfrm>
              <a:off x="6834189" y="1973263"/>
              <a:ext cx="14288" cy="14288"/>
            </a:xfrm>
            <a:custGeom>
              <a:avLst/>
              <a:gdLst>
                <a:gd name="T0" fmla="*/ 0 w 6"/>
                <a:gd name="T1" fmla="*/ 0 h 6"/>
                <a:gd name="T2" fmla="*/ 0 w 6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3" y="6"/>
                    <a:pt x="6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1031"/>
            <p:cNvSpPr>
              <a:spLocks/>
            </p:cNvSpPr>
            <p:nvPr/>
          </p:nvSpPr>
          <p:spPr bwMode="auto">
            <a:xfrm>
              <a:off x="6753226" y="19764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Freeform 1032"/>
            <p:cNvSpPr>
              <a:spLocks/>
            </p:cNvSpPr>
            <p:nvPr/>
          </p:nvSpPr>
          <p:spPr bwMode="auto">
            <a:xfrm>
              <a:off x="6753226" y="19780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Freeform 1033"/>
            <p:cNvSpPr>
              <a:spLocks/>
            </p:cNvSpPr>
            <p:nvPr/>
          </p:nvSpPr>
          <p:spPr bwMode="auto">
            <a:xfrm>
              <a:off x="6750051" y="1978026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1034"/>
            <p:cNvSpPr>
              <a:spLocks/>
            </p:cNvSpPr>
            <p:nvPr/>
          </p:nvSpPr>
          <p:spPr bwMode="auto">
            <a:xfrm>
              <a:off x="6773864" y="1982788"/>
              <a:ext cx="4763" cy="11113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"/>
                    <a:pt x="2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1035"/>
            <p:cNvSpPr>
              <a:spLocks/>
            </p:cNvSpPr>
            <p:nvPr/>
          </p:nvSpPr>
          <p:spPr bwMode="auto">
            <a:xfrm>
              <a:off x="6848476" y="1984376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1036"/>
            <p:cNvSpPr>
              <a:spLocks/>
            </p:cNvSpPr>
            <p:nvPr/>
          </p:nvSpPr>
          <p:spPr bwMode="auto">
            <a:xfrm>
              <a:off x="6848476" y="1984376"/>
              <a:ext cx="31750" cy="25400"/>
            </a:xfrm>
            <a:custGeom>
              <a:avLst/>
              <a:gdLst>
                <a:gd name="T0" fmla="*/ 1 w 14"/>
                <a:gd name="T1" fmla="*/ 3 h 11"/>
                <a:gd name="T2" fmla="*/ 3 w 14"/>
                <a:gd name="T3" fmla="*/ 2 h 11"/>
                <a:gd name="T4" fmla="*/ 5 w 14"/>
                <a:gd name="T5" fmla="*/ 4 h 11"/>
                <a:gd name="T6" fmla="*/ 14 w 14"/>
                <a:gd name="T7" fmla="*/ 11 h 11"/>
                <a:gd name="T8" fmla="*/ 1 w 14"/>
                <a:gd name="T9" fmla="*/ 0 h 11"/>
                <a:gd name="T10" fmla="*/ 1 w 14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" y="3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8"/>
                    <a:pt x="3" y="2"/>
                    <a:pt x="5" y="4"/>
                  </a:cubicBezTo>
                  <a:cubicBezTo>
                    <a:pt x="8" y="6"/>
                    <a:pt x="12" y="10"/>
                    <a:pt x="14" y="11"/>
                  </a:cubicBezTo>
                  <a:cubicBezTo>
                    <a:pt x="11" y="7"/>
                    <a:pt x="5" y="1"/>
                    <a:pt x="1" y="0"/>
                  </a:cubicBezTo>
                  <a:cubicBezTo>
                    <a:pt x="2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1037"/>
            <p:cNvSpPr>
              <a:spLocks/>
            </p:cNvSpPr>
            <p:nvPr/>
          </p:nvSpPr>
          <p:spPr bwMode="auto">
            <a:xfrm>
              <a:off x="6748464" y="1992313"/>
              <a:ext cx="17463" cy="12700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1038"/>
            <p:cNvSpPr>
              <a:spLocks/>
            </p:cNvSpPr>
            <p:nvPr/>
          </p:nvSpPr>
          <p:spPr bwMode="auto">
            <a:xfrm>
              <a:off x="6778626" y="1993901"/>
              <a:ext cx="23813" cy="9525"/>
            </a:xfrm>
            <a:custGeom>
              <a:avLst/>
              <a:gdLst>
                <a:gd name="T0" fmla="*/ 8 w 11"/>
                <a:gd name="T1" fmla="*/ 1 h 4"/>
                <a:gd name="T2" fmla="*/ 8 w 11"/>
                <a:gd name="T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4">
                  <a:moveTo>
                    <a:pt x="8" y="1"/>
                  </a:moveTo>
                  <a:cubicBezTo>
                    <a:pt x="0" y="4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1039"/>
            <p:cNvSpPr>
              <a:spLocks/>
            </p:cNvSpPr>
            <p:nvPr/>
          </p:nvSpPr>
          <p:spPr bwMode="auto">
            <a:xfrm>
              <a:off x="6838951" y="1997076"/>
              <a:ext cx="4763" cy="15875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4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2" y="7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1040"/>
            <p:cNvSpPr>
              <a:spLocks/>
            </p:cNvSpPr>
            <p:nvPr/>
          </p:nvSpPr>
          <p:spPr bwMode="auto">
            <a:xfrm>
              <a:off x="6831014" y="2003426"/>
              <a:ext cx="11113" cy="12700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0" y="6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1041"/>
            <p:cNvSpPr>
              <a:spLocks/>
            </p:cNvSpPr>
            <p:nvPr/>
          </p:nvSpPr>
          <p:spPr bwMode="auto">
            <a:xfrm>
              <a:off x="6834189" y="2008188"/>
              <a:ext cx="19050" cy="12700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1042"/>
            <p:cNvSpPr>
              <a:spLocks/>
            </p:cNvSpPr>
            <p:nvPr/>
          </p:nvSpPr>
          <p:spPr bwMode="auto">
            <a:xfrm>
              <a:off x="6838951" y="2012951"/>
              <a:ext cx="19050" cy="12700"/>
            </a:xfrm>
            <a:custGeom>
              <a:avLst/>
              <a:gdLst>
                <a:gd name="T0" fmla="*/ 5 w 8"/>
                <a:gd name="T1" fmla="*/ 1 h 6"/>
                <a:gd name="T2" fmla="*/ 3 w 8"/>
                <a:gd name="T3" fmla="*/ 6 h 6"/>
                <a:gd name="T4" fmla="*/ 5 w 8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cubicBezTo>
                    <a:pt x="5" y="3"/>
                    <a:pt x="0" y="4"/>
                    <a:pt x="3" y="6"/>
                  </a:cubicBezTo>
                  <a:cubicBezTo>
                    <a:pt x="3" y="4"/>
                    <a:pt x="8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1043"/>
            <p:cNvSpPr>
              <a:spLocks/>
            </p:cNvSpPr>
            <p:nvPr/>
          </p:nvSpPr>
          <p:spPr bwMode="auto">
            <a:xfrm>
              <a:off x="6878639" y="2008188"/>
              <a:ext cx="15875" cy="26988"/>
            </a:xfrm>
            <a:custGeom>
              <a:avLst/>
              <a:gdLst>
                <a:gd name="T0" fmla="*/ 2 w 7"/>
                <a:gd name="T1" fmla="*/ 5 h 12"/>
                <a:gd name="T2" fmla="*/ 2 w 7"/>
                <a:gd name="T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12">
                  <a:moveTo>
                    <a:pt x="2" y="5"/>
                  </a:moveTo>
                  <a:cubicBezTo>
                    <a:pt x="0" y="0"/>
                    <a:pt x="7" y="12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Freeform 1044"/>
            <p:cNvSpPr>
              <a:spLocks/>
            </p:cNvSpPr>
            <p:nvPr/>
          </p:nvSpPr>
          <p:spPr bwMode="auto">
            <a:xfrm>
              <a:off x="6764339" y="2019301"/>
              <a:ext cx="30163" cy="9525"/>
            </a:xfrm>
            <a:custGeom>
              <a:avLst/>
              <a:gdLst>
                <a:gd name="T0" fmla="*/ 12 w 13"/>
                <a:gd name="T1" fmla="*/ 0 h 4"/>
                <a:gd name="T2" fmla="*/ 12 w 13"/>
                <a:gd name="T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4">
                  <a:moveTo>
                    <a:pt x="12" y="0"/>
                  </a:moveTo>
                  <a:cubicBezTo>
                    <a:pt x="0" y="4"/>
                    <a:pt x="13" y="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1045"/>
            <p:cNvSpPr>
              <a:spLocks/>
            </p:cNvSpPr>
            <p:nvPr/>
          </p:nvSpPr>
          <p:spPr bwMode="auto">
            <a:xfrm>
              <a:off x="6818314" y="2012951"/>
              <a:ext cx="7938" cy="26988"/>
            </a:xfrm>
            <a:custGeom>
              <a:avLst/>
              <a:gdLst>
                <a:gd name="T0" fmla="*/ 1 w 3"/>
                <a:gd name="T1" fmla="*/ 3 h 12"/>
                <a:gd name="T2" fmla="*/ 1 w 3"/>
                <a:gd name="T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2">
                  <a:moveTo>
                    <a:pt x="1" y="3"/>
                  </a:moveTo>
                  <a:cubicBezTo>
                    <a:pt x="3" y="12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1046"/>
            <p:cNvSpPr>
              <a:spLocks/>
            </p:cNvSpPr>
            <p:nvPr/>
          </p:nvSpPr>
          <p:spPr bwMode="auto">
            <a:xfrm>
              <a:off x="6862764" y="2020888"/>
              <a:ext cx="12700" cy="12700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0" y="5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1047"/>
            <p:cNvSpPr>
              <a:spLocks/>
            </p:cNvSpPr>
            <p:nvPr/>
          </p:nvSpPr>
          <p:spPr bwMode="auto">
            <a:xfrm>
              <a:off x="6826251" y="2025651"/>
              <a:ext cx="25400" cy="14288"/>
            </a:xfrm>
            <a:custGeom>
              <a:avLst/>
              <a:gdLst>
                <a:gd name="T0" fmla="*/ 7 w 11"/>
                <a:gd name="T1" fmla="*/ 0 h 6"/>
                <a:gd name="T2" fmla="*/ 7 w 11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6">
                  <a:moveTo>
                    <a:pt x="7" y="0"/>
                  </a:moveTo>
                  <a:cubicBezTo>
                    <a:pt x="0" y="6"/>
                    <a:pt x="11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1048"/>
            <p:cNvSpPr>
              <a:spLocks/>
            </p:cNvSpPr>
            <p:nvPr/>
          </p:nvSpPr>
          <p:spPr bwMode="auto">
            <a:xfrm>
              <a:off x="6889751" y="2020888"/>
              <a:ext cx="6350" cy="28575"/>
            </a:xfrm>
            <a:custGeom>
              <a:avLst/>
              <a:gdLst>
                <a:gd name="T0" fmla="*/ 0 w 3"/>
                <a:gd name="T1" fmla="*/ 3 h 12"/>
                <a:gd name="T2" fmla="*/ 0 w 3"/>
                <a:gd name="T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2">
                  <a:moveTo>
                    <a:pt x="0" y="3"/>
                  </a:moveTo>
                  <a:cubicBezTo>
                    <a:pt x="3" y="12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1049"/>
            <p:cNvSpPr>
              <a:spLocks/>
            </p:cNvSpPr>
            <p:nvPr/>
          </p:nvSpPr>
          <p:spPr bwMode="auto">
            <a:xfrm>
              <a:off x="6843714" y="2025651"/>
              <a:ext cx="11113" cy="11113"/>
            </a:xfrm>
            <a:custGeom>
              <a:avLst/>
              <a:gdLst>
                <a:gd name="T0" fmla="*/ 3 w 5"/>
                <a:gd name="T1" fmla="*/ 2 h 5"/>
                <a:gd name="T2" fmla="*/ 3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0" y="5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1050"/>
            <p:cNvSpPr>
              <a:spLocks/>
            </p:cNvSpPr>
            <p:nvPr/>
          </p:nvSpPr>
          <p:spPr bwMode="auto">
            <a:xfrm>
              <a:off x="6811964" y="2033588"/>
              <a:ext cx="9525" cy="17463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cubicBezTo>
                    <a:pt x="2" y="5"/>
                    <a:pt x="2" y="2"/>
                    <a:pt x="0" y="0"/>
                  </a:cubicBezTo>
                  <a:cubicBezTo>
                    <a:pt x="1" y="3"/>
                    <a:pt x="1" y="7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1051"/>
            <p:cNvSpPr>
              <a:spLocks/>
            </p:cNvSpPr>
            <p:nvPr/>
          </p:nvSpPr>
          <p:spPr bwMode="auto">
            <a:xfrm>
              <a:off x="6789739" y="2030413"/>
              <a:ext cx="26988" cy="14288"/>
            </a:xfrm>
            <a:custGeom>
              <a:avLst/>
              <a:gdLst>
                <a:gd name="T0" fmla="*/ 5 w 12"/>
                <a:gd name="T1" fmla="*/ 3 h 6"/>
                <a:gd name="T2" fmla="*/ 5 w 12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6">
                  <a:moveTo>
                    <a:pt x="5" y="3"/>
                  </a:moveTo>
                  <a:cubicBezTo>
                    <a:pt x="12" y="6"/>
                    <a:pt x="0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1052"/>
            <p:cNvSpPr>
              <a:spLocks/>
            </p:cNvSpPr>
            <p:nvPr/>
          </p:nvSpPr>
          <p:spPr bwMode="auto">
            <a:xfrm>
              <a:off x="6870701" y="2033588"/>
              <a:ext cx="9525" cy="22225"/>
            </a:xfrm>
            <a:custGeom>
              <a:avLst/>
              <a:gdLst>
                <a:gd name="T0" fmla="*/ 0 w 4"/>
                <a:gd name="T1" fmla="*/ 2 h 10"/>
                <a:gd name="T2" fmla="*/ 0 w 4"/>
                <a:gd name="T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0">
                  <a:moveTo>
                    <a:pt x="0" y="2"/>
                  </a:moveTo>
                  <a:cubicBezTo>
                    <a:pt x="4" y="1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1053"/>
            <p:cNvSpPr>
              <a:spLocks/>
            </p:cNvSpPr>
            <p:nvPr/>
          </p:nvSpPr>
          <p:spPr bwMode="auto">
            <a:xfrm>
              <a:off x="6559551" y="2035176"/>
              <a:ext cx="30163" cy="9525"/>
            </a:xfrm>
            <a:custGeom>
              <a:avLst/>
              <a:gdLst>
                <a:gd name="T0" fmla="*/ 4 w 13"/>
                <a:gd name="T1" fmla="*/ 3 h 4"/>
                <a:gd name="T2" fmla="*/ 9 w 13"/>
                <a:gd name="T3" fmla="*/ 2 h 4"/>
                <a:gd name="T4" fmla="*/ 4 w 1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4">
                  <a:moveTo>
                    <a:pt x="4" y="3"/>
                  </a:moveTo>
                  <a:cubicBezTo>
                    <a:pt x="4" y="0"/>
                    <a:pt x="13" y="4"/>
                    <a:pt x="9" y="2"/>
                  </a:cubicBezTo>
                  <a:cubicBezTo>
                    <a:pt x="9" y="0"/>
                    <a:pt x="0" y="1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1054"/>
            <p:cNvSpPr>
              <a:spLocks/>
            </p:cNvSpPr>
            <p:nvPr/>
          </p:nvSpPr>
          <p:spPr bwMode="auto">
            <a:xfrm>
              <a:off x="6778626" y="2035176"/>
              <a:ext cx="12700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0" y="6"/>
                    <a:pt x="6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Freeform 1055"/>
            <p:cNvSpPr>
              <a:spLocks/>
            </p:cNvSpPr>
            <p:nvPr/>
          </p:nvSpPr>
          <p:spPr bwMode="auto">
            <a:xfrm>
              <a:off x="6815139" y="2036763"/>
              <a:ext cx="17463" cy="14288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Freeform 1056"/>
            <p:cNvSpPr>
              <a:spLocks/>
            </p:cNvSpPr>
            <p:nvPr/>
          </p:nvSpPr>
          <p:spPr bwMode="auto">
            <a:xfrm>
              <a:off x="6896101" y="2044701"/>
              <a:ext cx="11113" cy="23813"/>
            </a:xfrm>
            <a:custGeom>
              <a:avLst/>
              <a:gdLst>
                <a:gd name="T0" fmla="*/ 0 w 5"/>
                <a:gd name="T1" fmla="*/ 0 h 11"/>
                <a:gd name="T2" fmla="*/ 5 w 5"/>
                <a:gd name="T3" fmla="*/ 11 h 11"/>
                <a:gd name="T4" fmla="*/ 0 w 5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2" y="4"/>
                    <a:pt x="2" y="8"/>
                    <a:pt x="5" y="11"/>
                  </a:cubicBezTo>
                  <a:cubicBezTo>
                    <a:pt x="3" y="7"/>
                    <a:pt x="3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1057"/>
            <p:cNvSpPr>
              <a:spLocks/>
            </p:cNvSpPr>
            <p:nvPr/>
          </p:nvSpPr>
          <p:spPr bwMode="auto">
            <a:xfrm>
              <a:off x="6816726" y="2049463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1058"/>
            <p:cNvSpPr>
              <a:spLocks/>
            </p:cNvSpPr>
            <p:nvPr/>
          </p:nvSpPr>
          <p:spPr bwMode="auto">
            <a:xfrm>
              <a:off x="6559551" y="2052638"/>
              <a:ext cx="14288" cy="12700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0" y="5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1059"/>
            <p:cNvSpPr>
              <a:spLocks/>
            </p:cNvSpPr>
            <p:nvPr/>
          </p:nvSpPr>
          <p:spPr bwMode="auto">
            <a:xfrm>
              <a:off x="6508751" y="2055813"/>
              <a:ext cx="12700" cy="11113"/>
            </a:xfrm>
            <a:custGeom>
              <a:avLst/>
              <a:gdLst>
                <a:gd name="T0" fmla="*/ 3 w 5"/>
                <a:gd name="T1" fmla="*/ 2 h 5"/>
                <a:gd name="T2" fmla="*/ 3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5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1060"/>
            <p:cNvSpPr>
              <a:spLocks/>
            </p:cNvSpPr>
            <p:nvPr/>
          </p:nvSpPr>
          <p:spPr bwMode="auto">
            <a:xfrm>
              <a:off x="6884989" y="2055813"/>
              <a:ext cx="6350" cy="9525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3 h 4"/>
                <a:gd name="T4" fmla="*/ 3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0"/>
                    <a:pt x="2" y="3"/>
                  </a:cubicBezTo>
                  <a:cubicBezTo>
                    <a:pt x="2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1061"/>
            <p:cNvSpPr>
              <a:spLocks/>
            </p:cNvSpPr>
            <p:nvPr/>
          </p:nvSpPr>
          <p:spPr bwMode="auto">
            <a:xfrm>
              <a:off x="6423026" y="2055813"/>
              <a:ext cx="12700" cy="17463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1062"/>
            <p:cNvSpPr>
              <a:spLocks/>
            </p:cNvSpPr>
            <p:nvPr/>
          </p:nvSpPr>
          <p:spPr bwMode="auto">
            <a:xfrm>
              <a:off x="6481764" y="2057401"/>
              <a:ext cx="11113" cy="14288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5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1063"/>
            <p:cNvSpPr>
              <a:spLocks/>
            </p:cNvSpPr>
            <p:nvPr/>
          </p:nvSpPr>
          <p:spPr bwMode="auto">
            <a:xfrm>
              <a:off x="6486526" y="2065338"/>
              <a:ext cx="11113" cy="11113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0" y="5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1064"/>
            <p:cNvSpPr>
              <a:spLocks/>
            </p:cNvSpPr>
            <p:nvPr/>
          </p:nvSpPr>
          <p:spPr bwMode="auto">
            <a:xfrm>
              <a:off x="6891339" y="2062163"/>
              <a:ext cx="9525" cy="15875"/>
            </a:xfrm>
            <a:custGeom>
              <a:avLst/>
              <a:gdLst>
                <a:gd name="T0" fmla="*/ 4 w 4"/>
                <a:gd name="T1" fmla="*/ 5 h 7"/>
                <a:gd name="T2" fmla="*/ 0 w 4"/>
                <a:gd name="T3" fmla="*/ 3 h 7"/>
                <a:gd name="T4" fmla="*/ 0 w 4"/>
                <a:gd name="T5" fmla="*/ 5 h 7"/>
                <a:gd name="T6" fmla="*/ 4 w 4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4" y="5"/>
                  </a:moveTo>
                  <a:cubicBezTo>
                    <a:pt x="2" y="5"/>
                    <a:pt x="2" y="0"/>
                    <a:pt x="0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2" y="4"/>
                    <a:pt x="4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1065"/>
            <p:cNvSpPr>
              <a:spLocks/>
            </p:cNvSpPr>
            <p:nvPr/>
          </p:nvSpPr>
          <p:spPr bwMode="auto">
            <a:xfrm>
              <a:off x="6873876" y="2068513"/>
              <a:ext cx="22225" cy="9525"/>
            </a:xfrm>
            <a:custGeom>
              <a:avLst/>
              <a:gdLst>
                <a:gd name="T0" fmla="*/ 3 w 10"/>
                <a:gd name="T1" fmla="*/ 3 h 4"/>
                <a:gd name="T2" fmla="*/ 3 w 10"/>
                <a:gd name="T3" fmla="*/ 2 h 4"/>
                <a:gd name="T4" fmla="*/ 6 w 10"/>
                <a:gd name="T5" fmla="*/ 4 h 4"/>
                <a:gd name="T6" fmla="*/ 3 w 10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3"/>
                    <a:pt x="6" y="3"/>
                    <a:pt x="6" y="4"/>
                  </a:cubicBezTo>
                  <a:cubicBezTo>
                    <a:pt x="10" y="2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1066"/>
            <p:cNvSpPr>
              <a:spLocks/>
            </p:cNvSpPr>
            <p:nvPr/>
          </p:nvSpPr>
          <p:spPr bwMode="auto">
            <a:xfrm>
              <a:off x="6543676" y="2076451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1067"/>
            <p:cNvSpPr>
              <a:spLocks/>
            </p:cNvSpPr>
            <p:nvPr/>
          </p:nvSpPr>
          <p:spPr bwMode="auto">
            <a:xfrm>
              <a:off x="6545264" y="20764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Freeform 1068"/>
            <p:cNvSpPr>
              <a:spLocks/>
            </p:cNvSpPr>
            <p:nvPr/>
          </p:nvSpPr>
          <p:spPr bwMode="auto">
            <a:xfrm>
              <a:off x="6545264" y="2076451"/>
              <a:ext cx="3175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1069"/>
            <p:cNvSpPr>
              <a:spLocks/>
            </p:cNvSpPr>
            <p:nvPr/>
          </p:nvSpPr>
          <p:spPr bwMode="auto">
            <a:xfrm>
              <a:off x="6443664" y="2071688"/>
              <a:ext cx="12700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1070"/>
            <p:cNvSpPr>
              <a:spLocks/>
            </p:cNvSpPr>
            <p:nvPr/>
          </p:nvSpPr>
          <p:spPr bwMode="auto">
            <a:xfrm>
              <a:off x="6553201" y="2076451"/>
              <a:ext cx="6350" cy="7938"/>
            </a:xfrm>
            <a:custGeom>
              <a:avLst/>
              <a:gdLst>
                <a:gd name="T0" fmla="*/ 2 w 3"/>
                <a:gd name="T1" fmla="*/ 1 h 4"/>
                <a:gd name="T2" fmla="*/ 3 w 3"/>
                <a:gd name="T3" fmla="*/ 0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4"/>
                    <a:pt x="2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Freeform 1071"/>
            <p:cNvSpPr>
              <a:spLocks/>
            </p:cNvSpPr>
            <p:nvPr/>
          </p:nvSpPr>
          <p:spPr bwMode="auto">
            <a:xfrm>
              <a:off x="6581776" y="2073276"/>
              <a:ext cx="20638" cy="14288"/>
            </a:xfrm>
            <a:custGeom>
              <a:avLst/>
              <a:gdLst>
                <a:gd name="T0" fmla="*/ 4 w 9"/>
                <a:gd name="T1" fmla="*/ 4 h 6"/>
                <a:gd name="T2" fmla="*/ 2 w 9"/>
                <a:gd name="T3" fmla="*/ 5 h 6"/>
                <a:gd name="T4" fmla="*/ 8 w 9"/>
                <a:gd name="T5" fmla="*/ 2 h 6"/>
                <a:gd name="T6" fmla="*/ 0 w 9"/>
                <a:gd name="T7" fmla="*/ 3 h 6"/>
                <a:gd name="T8" fmla="*/ 4 w 9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4"/>
                  </a:moveTo>
                  <a:cubicBezTo>
                    <a:pt x="3" y="4"/>
                    <a:pt x="2" y="4"/>
                    <a:pt x="2" y="5"/>
                  </a:cubicBezTo>
                  <a:cubicBezTo>
                    <a:pt x="5" y="4"/>
                    <a:pt x="9" y="4"/>
                    <a:pt x="8" y="2"/>
                  </a:cubicBezTo>
                  <a:cubicBezTo>
                    <a:pt x="6" y="6"/>
                    <a:pt x="3" y="0"/>
                    <a:pt x="0" y="3"/>
                  </a:cubicBezTo>
                  <a:cubicBezTo>
                    <a:pt x="2" y="3"/>
                    <a:pt x="4" y="2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1072"/>
            <p:cNvSpPr>
              <a:spLocks/>
            </p:cNvSpPr>
            <p:nvPr/>
          </p:nvSpPr>
          <p:spPr bwMode="auto">
            <a:xfrm>
              <a:off x="6846889" y="2081213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1073"/>
            <p:cNvSpPr>
              <a:spLocks/>
            </p:cNvSpPr>
            <p:nvPr/>
          </p:nvSpPr>
          <p:spPr bwMode="auto">
            <a:xfrm>
              <a:off x="6848476" y="207803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Freeform 1074"/>
            <p:cNvSpPr>
              <a:spLocks/>
            </p:cNvSpPr>
            <p:nvPr/>
          </p:nvSpPr>
          <p:spPr bwMode="auto">
            <a:xfrm>
              <a:off x="6848476" y="2081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Freeform 1075"/>
            <p:cNvSpPr>
              <a:spLocks/>
            </p:cNvSpPr>
            <p:nvPr/>
          </p:nvSpPr>
          <p:spPr bwMode="auto">
            <a:xfrm>
              <a:off x="6875464" y="2082801"/>
              <a:ext cx="11113" cy="9525"/>
            </a:xfrm>
            <a:custGeom>
              <a:avLst/>
              <a:gdLst>
                <a:gd name="T0" fmla="*/ 0 w 5"/>
                <a:gd name="T1" fmla="*/ 4 h 4"/>
                <a:gd name="T2" fmla="*/ 2 w 5"/>
                <a:gd name="T3" fmla="*/ 3 h 4"/>
                <a:gd name="T4" fmla="*/ 5 w 5"/>
                <a:gd name="T5" fmla="*/ 4 h 4"/>
                <a:gd name="T6" fmla="*/ 2 w 5"/>
                <a:gd name="T7" fmla="*/ 2 h 4"/>
                <a:gd name="T8" fmla="*/ 3 w 5"/>
                <a:gd name="T9" fmla="*/ 1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1" y="4"/>
                    <a:pt x="2" y="4"/>
                    <a:pt x="2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4" y="4"/>
                    <a:pt x="3" y="3"/>
                    <a:pt x="2" y="2"/>
                  </a:cubicBezTo>
                  <a:cubicBezTo>
                    <a:pt x="3" y="3"/>
                    <a:pt x="5" y="0"/>
                    <a:pt x="3" y="1"/>
                  </a:cubicBezTo>
                  <a:cubicBezTo>
                    <a:pt x="3" y="3"/>
                    <a:pt x="1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1076"/>
            <p:cNvSpPr>
              <a:spLocks/>
            </p:cNvSpPr>
            <p:nvPr/>
          </p:nvSpPr>
          <p:spPr bwMode="auto">
            <a:xfrm>
              <a:off x="6886576" y="2092326"/>
              <a:ext cx="9525" cy="4763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1"/>
                    <a:pt x="4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1077"/>
            <p:cNvSpPr>
              <a:spLocks/>
            </p:cNvSpPr>
            <p:nvPr/>
          </p:nvSpPr>
          <p:spPr bwMode="auto">
            <a:xfrm>
              <a:off x="6891339" y="2081213"/>
              <a:ext cx="12700" cy="20638"/>
            </a:xfrm>
            <a:custGeom>
              <a:avLst/>
              <a:gdLst>
                <a:gd name="T0" fmla="*/ 5 w 5"/>
                <a:gd name="T1" fmla="*/ 5 h 9"/>
                <a:gd name="T2" fmla="*/ 2 w 5"/>
                <a:gd name="T3" fmla="*/ 3 h 9"/>
                <a:gd name="T4" fmla="*/ 5 w 5"/>
                <a:gd name="T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9">
                  <a:moveTo>
                    <a:pt x="5" y="5"/>
                  </a:moveTo>
                  <a:cubicBezTo>
                    <a:pt x="4" y="4"/>
                    <a:pt x="0" y="0"/>
                    <a:pt x="2" y="3"/>
                  </a:cubicBezTo>
                  <a:cubicBezTo>
                    <a:pt x="3" y="3"/>
                    <a:pt x="3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1078"/>
            <p:cNvSpPr>
              <a:spLocks/>
            </p:cNvSpPr>
            <p:nvPr/>
          </p:nvSpPr>
          <p:spPr bwMode="auto">
            <a:xfrm>
              <a:off x="6659564" y="2082801"/>
              <a:ext cx="11113" cy="11113"/>
            </a:xfrm>
            <a:custGeom>
              <a:avLst/>
              <a:gdLst>
                <a:gd name="T0" fmla="*/ 3 w 5"/>
                <a:gd name="T1" fmla="*/ 2 h 5"/>
                <a:gd name="T2" fmla="*/ 3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5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1079"/>
            <p:cNvSpPr>
              <a:spLocks/>
            </p:cNvSpPr>
            <p:nvPr/>
          </p:nvSpPr>
          <p:spPr bwMode="auto">
            <a:xfrm>
              <a:off x="6613526" y="2084388"/>
              <a:ext cx="12700" cy="12700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0" y="5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1080"/>
            <p:cNvSpPr>
              <a:spLocks/>
            </p:cNvSpPr>
            <p:nvPr/>
          </p:nvSpPr>
          <p:spPr bwMode="auto">
            <a:xfrm>
              <a:off x="6523039" y="2089151"/>
              <a:ext cx="17463" cy="12700"/>
            </a:xfrm>
            <a:custGeom>
              <a:avLst/>
              <a:gdLst>
                <a:gd name="T0" fmla="*/ 8 w 8"/>
                <a:gd name="T1" fmla="*/ 2 h 5"/>
                <a:gd name="T2" fmla="*/ 2 w 8"/>
                <a:gd name="T3" fmla="*/ 2 h 5"/>
                <a:gd name="T4" fmla="*/ 8 w 8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2"/>
                  </a:moveTo>
                  <a:cubicBezTo>
                    <a:pt x="6" y="2"/>
                    <a:pt x="0" y="0"/>
                    <a:pt x="2" y="2"/>
                  </a:cubicBezTo>
                  <a:cubicBezTo>
                    <a:pt x="5" y="1"/>
                    <a:pt x="7" y="5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1081"/>
            <p:cNvSpPr>
              <a:spLocks/>
            </p:cNvSpPr>
            <p:nvPr/>
          </p:nvSpPr>
          <p:spPr bwMode="auto">
            <a:xfrm>
              <a:off x="6678614" y="2092326"/>
              <a:ext cx="12700" cy="12700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0" y="3"/>
                    <a:pt x="6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1082"/>
            <p:cNvSpPr>
              <a:spLocks/>
            </p:cNvSpPr>
            <p:nvPr/>
          </p:nvSpPr>
          <p:spPr bwMode="auto">
            <a:xfrm>
              <a:off x="6632576" y="2114551"/>
              <a:ext cx="9525" cy="6350"/>
            </a:xfrm>
            <a:custGeom>
              <a:avLst/>
              <a:gdLst>
                <a:gd name="T0" fmla="*/ 0 w 4"/>
                <a:gd name="T1" fmla="*/ 3 h 3"/>
                <a:gd name="T2" fmla="*/ 1 w 4"/>
                <a:gd name="T3" fmla="*/ 3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4" y="2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1083"/>
            <p:cNvSpPr>
              <a:spLocks/>
            </p:cNvSpPr>
            <p:nvPr/>
          </p:nvSpPr>
          <p:spPr bwMode="auto">
            <a:xfrm>
              <a:off x="6643689" y="2092326"/>
              <a:ext cx="9525" cy="20638"/>
            </a:xfrm>
            <a:custGeom>
              <a:avLst/>
              <a:gdLst>
                <a:gd name="T0" fmla="*/ 4 w 4"/>
                <a:gd name="T1" fmla="*/ 2 h 9"/>
                <a:gd name="T2" fmla="*/ 4 w 4"/>
                <a:gd name="T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9">
                  <a:moveTo>
                    <a:pt x="4" y="2"/>
                  </a:moveTo>
                  <a:cubicBezTo>
                    <a:pt x="2" y="0"/>
                    <a:pt x="0" y="9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1084"/>
            <p:cNvSpPr>
              <a:spLocks/>
            </p:cNvSpPr>
            <p:nvPr/>
          </p:nvSpPr>
          <p:spPr bwMode="auto">
            <a:xfrm>
              <a:off x="6670676" y="2093913"/>
              <a:ext cx="11113" cy="11113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0" y="5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1085"/>
            <p:cNvSpPr>
              <a:spLocks/>
            </p:cNvSpPr>
            <p:nvPr/>
          </p:nvSpPr>
          <p:spPr bwMode="auto">
            <a:xfrm>
              <a:off x="6723064" y="2103438"/>
              <a:ext cx="26988" cy="9525"/>
            </a:xfrm>
            <a:custGeom>
              <a:avLst/>
              <a:gdLst>
                <a:gd name="T0" fmla="*/ 0 w 12"/>
                <a:gd name="T1" fmla="*/ 1 h 4"/>
                <a:gd name="T2" fmla="*/ 12 w 12"/>
                <a:gd name="T3" fmla="*/ 3 h 4"/>
                <a:gd name="T4" fmla="*/ 0 w 12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4">
                  <a:moveTo>
                    <a:pt x="0" y="1"/>
                  </a:moveTo>
                  <a:cubicBezTo>
                    <a:pt x="4" y="1"/>
                    <a:pt x="9" y="4"/>
                    <a:pt x="12" y="3"/>
                  </a:cubicBezTo>
                  <a:cubicBezTo>
                    <a:pt x="8" y="1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1086"/>
            <p:cNvSpPr>
              <a:spLocks/>
            </p:cNvSpPr>
            <p:nvPr/>
          </p:nvSpPr>
          <p:spPr bwMode="auto">
            <a:xfrm>
              <a:off x="6696076" y="2105026"/>
              <a:ext cx="4763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2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1087"/>
            <p:cNvSpPr>
              <a:spLocks/>
            </p:cNvSpPr>
            <p:nvPr/>
          </p:nvSpPr>
          <p:spPr bwMode="auto">
            <a:xfrm>
              <a:off x="6694489" y="2108201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1088"/>
            <p:cNvSpPr>
              <a:spLocks/>
            </p:cNvSpPr>
            <p:nvPr/>
          </p:nvSpPr>
          <p:spPr bwMode="auto">
            <a:xfrm>
              <a:off x="6670676" y="2103438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1089"/>
            <p:cNvSpPr>
              <a:spLocks/>
            </p:cNvSpPr>
            <p:nvPr/>
          </p:nvSpPr>
          <p:spPr bwMode="auto">
            <a:xfrm>
              <a:off x="6650039" y="2105026"/>
              <a:ext cx="14288" cy="12700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0" y="5"/>
                    <a:pt x="6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1090"/>
            <p:cNvSpPr>
              <a:spLocks/>
            </p:cNvSpPr>
            <p:nvPr/>
          </p:nvSpPr>
          <p:spPr bwMode="auto">
            <a:xfrm>
              <a:off x="6711951" y="2108201"/>
              <a:ext cx="19050" cy="15875"/>
            </a:xfrm>
            <a:custGeom>
              <a:avLst/>
              <a:gdLst>
                <a:gd name="T0" fmla="*/ 6 w 8"/>
                <a:gd name="T1" fmla="*/ 4 h 7"/>
                <a:gd name="T2" fmla="*/ 8 w 8"/>
                <a:gd name="T3" fmla="*/ 4 h 7"/>
                <a:gd name="T4" fmla="*/ 6 w 8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6" y="4"/>
                  </a:moveTo>
                  <a:cubicBezTo>
                    <a:pt x="1" y="7"/>
                    <a:pt x="8" y="5"/>
                    <a:pt x="8" y="4"/>
                  </a:cubicBezTo>
                  <a:cubicBezTo>
                    <a:pt x="8" y="4"/>
                    <a:pt x="0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1091"/>
            <p:cNvSpPr>
              <a:spLocks noEditPoints="1"/>
            </p:cNvSpPr>
            <p:nvPr/>
          </p:nvSpPr>
          <p:spPr bwMode="auto">
            <a:xfrm>
              <a:off x="6705601" y="2128838"/>
              <a:ext cx="33338" cy="22225"/>
            </a:xfrm>
            <a:custGeom>
              <a:avLst/>
              <a:gdLst>
                <a:gd name="T0" fmla="*/ 6 w 15"/>
                <a:gd name="T1" fmla="*/ 6 h 10"/>
                <a:gd name="T2" fmla="*/ 2 w 15"/>
                <a:gd name="T3" fmla="*/ 6 h 10"/>
                <a:gd name="T4" fmla="*/ 15 w 15"/>
                <a:gd name="T5" fmla="*/ 7 h 10"/>
                <a:gd name="T6" fmla="*/ 0 w 15"/>
                <a:gd name="T7" fmla="*/ 5 h 10"/>
                <a:gd name="T8" fmla="*/ 6 w 15"/>
                <a:gd name="T9" fmla="*/ 6 h 10"/>
                <a:gd name="T10" fmla="*/ 11 w 15"/>
                <a:gd name="T11" fmla="*/ 7 h 10"/>
                <a:gd name="T12" fmla="*/ 10 w 15"/>
                <a:gd name="T13" fmla="*/ 8 h 10"/>
                <a:gd name="T14" fmla="*/ 11 w 15"/>
                <a:gd name="T15" fmla="*/ 7 h 10"/>
                <a:gd name="T16" fmla="*/ 9 w 15"/>
                <a:gd name="T17" fmla="*/ 6 h 10"/>
                <a:gd name="T18" fmla="*/ 7 w 15"/>
                <a:gd name="T19" fmla="*/ 7 h 10"/>
                <a:gd name="T20" fmla="*/ 9 w 15"/>
                <a:gd name="T2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6" y="6"/>
                  </a:moveTo>
                  <a:cubicBezTo>
                    <a:pt x="4" y="7"/>
                    <a:pt x="3" y="3"/>
                    <a:pt x="2" y="6"/>
                  </a:cubicBezTo>
                  <a:cubicBezTo>
                    <a:pt x="6" y="7"/>
                    <a:pt x="12" y="10"/>
                    <a:pt x="15" y="7"/>
                  </a:cubicBezTo>
                  <a:cubicBezTo>
                    <a:pt x="10" y="7"/>
                    <a:pt x="4" y="0"/>
                    <a:pt x="0" y="5"/>
                  </a:cubicBezTo>
                  <a:cubicBezTo>
                    <a:pt x="3" y="4"/>
                    <a:pt x="5" y="3"/>
                    <a:pt x="6" y="6"/>
                  </a:cubicBezTo>
                  <a:close/>
                  <a:moveTo>
                    <a:pt x="11" y="7"/>
                  </a:moveTo>
                  <a:cubicBezTo>
                    <a:pt x="11" y="8"/>
                    <a:pt x="10" y="7"/>
                    <a:pt x="10" y="8"/>
                  </a:cubicBezTo>
                  <a:cubicBezTo>
                    <a:pt x="10" y="7"/>
                    <a:pt x="11" y="7"/>
                    <a:pt x="11" y="7"/>
                  </a:cubicBezTo>
                  <a:close/>
                  <a:moveTo>
                    <a:pt x="9" y="6"/>
                  </a:moveTo>
                  <a:cubicBezTo>
                    <a:pt x="9" y="7"/>
                    <a:pt x="8" y="6"/>
                    <a:pt x="7" y="7"/>
                  </a:cubicBezTo>
                  <a:cubicBezTo>
                    <a:pt x="7" y="6"/>
                    <a:pt x="8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1092"/>
            <p:cNvSpPr>
              <a:spLocks/>
            </p:cNvSpPr>
            <p:nvPr/>
          </p:nvSpPr>
          <p:spPr bwMode="auto">
            <a:xfrm>
              <a:off x="6764339" y="2124076"/>
              <a:ext cx="15875" cy="17463"/>
            </a:xfrm>
            <a:custGeom>
              <a:avLst/>
              <a:gdLst>
                <a:gd name="T0" fmla="*/ 1 w 7"/>
                <a:gd name="T1" fmla="*/ 4 h 8"/>
                <a:gd name="T2" fmla="*/ 7 w 7"/>
                <a:gd name="T3" fmla="*/ 5 h 8"/>
                <a:gd name="T4" fmla="*/ 1 w 7"/>
                <a:gd name="T5" fmla="*/ 1 h 8"/>
                <a:gd name="T6" fmla="*/ 1 w 7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1" y="4"/>
                  </a:moveTo>
                  <a:cubicBezTo>
                    <a:pt x="3" y="0"/>
                    <a:pt x="6" y="8"/>
                    <a:pt x="7" y="5"/>
                  </a:cubicBezTo>
                  <a:cubicBezTo>
                    <a:pt x="5" y="4"/>
                    <a:pt x="4" y="2"/>
                    <a:pt x="1" y="1"/>
                  </a:cubicBezTo>
                  <a:cubicBezTo>
                    <a:pt x="2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1093"/>
            <p:cNvSpPr>
              <a:spLocks/>
            </p:cNvSpPr>
            <p:nvPr/>
          </p:nvSpPr>
          <p:spPr bwMode="auto">
            <a:xfrm>
              <a:off x="7224714" y="2376488"/>
              <a:ext cx="12700" cy="9525"/>
            </a:xfrm>
            <a:custGeom>
              <a:avLst/>
              <a:gdLst>
                <a:gd name="T0" fmla="*/ 2 w 6"/>
                <a:gd name="T1" fmla="*/ 2 h 4"/>
                <a:gd name="T2" fmla="*/ 3 w 6"/>
                <a:gd name="T3" fmla="*/ 4 h 4"/>
                <a:gd name="T4" fmla="*/ 6 w 6"/>
                <a:gd name="T5" fmla="*/ 2 h 4"/>
                <a:gd name="T6" fmla="*/ 2 w 6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2" y="2"/>
                  </a:moveTo>
                  <a:cubicBezTo>
                    <a:pt x="2" y="3"/>
                    <a:pt x="3" y="3"/>
                    <a:pt x="3" y="4"/>
                  </a:cubicBezTo>
                  <a:cubicBezTo>
                    <a:pt x="4" y="4"/>
                    <a:pt x="5" y="3"/>
                    <a:pt x="6" y="2"/>
                  </a:cubicBezTo>
                  <a:cubicBezTo>
                    <a:pt x="4" y="4"/>
                    <a:pt x="0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1094"/>
            <p:cNvSpPr>
              <a:spLocks/>
            </p:cNvSpPr>
            <p:nvPr/>
          </p:nvSpPr>
          <p:spPr bwMode="auto">
            <a:xfrm>
              <a:off x="7085014" y="2201863"/>
              <a:ext cx="192088" cy="247650"/>
            </a:xfrm>
            <a:custGeom>
              <a:avLst/>
              <a:gdLst>
                <a:gd name="T0" fmla="*/ 5 w 84"/>
                <a:gd name="T1" fmla="*/ 3 h 109"/>
                <a:gd name="T2" fmla="*/ 4 w 84"/>
                <a:gd name="T3" fmla="*/ 2 h 109"/>
                <a:gd name="T4" fmla="*/ 2 w 84"/>
                <a:gd name="T5" fmla="*/ 0 h 109"/>
                <a:gd name="T6" fmla="*/ 8 w 84"/>
                <a:gd name="T7" fmla="*/ 11 h 109"/>
                <a:gd name="T8" fmla="*/ 38 w 84"/>
                <a:gd name="T9" fmla="*/ 37 h 109"/>
                <a:gd name="T10" fmla="*/ 34 w 84"/>
                <a:gd name="T11" fmla="*/ 42 h 109"/>
                <a:gd name="T12" fmla="*/ 39 w 84"/>
                <a:gd name="T13" fmla="*/ 38 h 109"/>
                <a:gd name="T14" fmla="*/ 46 w 84"/>
                <a:gd name="T15" fmla="*/ 49 h 109"/>
                <a:gd name="T16" fmla="*/ 47 w 84"/>
                <a:gd name="T17" fmla="*/ 48 h 109"/>
                <a:gd name="T18" fmla="*/ 65 w 84"/>
                <a:gd name="T19" fmla="*/ 73 h 109"/>
                <a:gd name="T20" fmla="*/ 63 w 84"/>
                <a:gd name="T21" fmla="*/ 74 h 109"/>
                <a:gd name="T22" fmla="*/ 68 w 84"/>
                <a:gd name="T23" fmla="*/ 78 h 109"/>
                <a:gd name="T24" fmla="*/ 67 w 84"/>
                <a:gd name="T25" fmla="*/ 78 h 109"/>
                <a:gd name="T26" fmla="*/ 69 w 84"/>
                <a:gd name="T27" fmla="*/ 79 h 109"/>
                <a:gd name="T28" fmla="*/ 69 w 84"/>
                <a:gd name="T29" fmla="*/ 81 h 109"/>
                <a:gd name="T30" fmla="*/ 78 w 84"/>
                <a:gd name="T31" fmla="*/ 97 h 109"/>
                <a:gd name="T32" fmla="*/ 83 w 84"/>
                <a:gd name="T33" fmla="*/ 104 h 109"/>
                <a:gd name="T34" fmla="*/ 38 w 84"/>
                <a:gd name="T35" fmla="*/ 33 h 109"/>
                <a:gd name="T36" fmla="*/ 5 w 84"/>
                <a:gd name="T37" fmla="*/ 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09">
                  <a:moveTo>
                    <a:pt x="5" y="3"/>
                  </a:moveTo>
                  <a:cubicBezTo>
                    <a:pt x="5" y="3"/>
                    <a:pt x="4" y="2"/>
                    <a:pt x="4" y="2"/>
                  </a:cubicBezTo>
                  <a:cubicBezTo>
                    <a:pt x="4" y="2"/>
                    <a:pt x="3" y="0"/>
                    <a:pt x="2" y="0"/>
                  </a:cubicBezTo>
                  <a:cubicBezTo>
                    <a:pt x="0" y="4"/>
                    <a:pt x="8" y="10"/>
                    <a:pt x="8" y="11"/>
                  </a:cubicBezTo>
                  <a:cubicBezTo>
                    <a:pt x="21" y="17"/>
                    <a:pt x="30" y="28"/>
                    <a:pt x="38" y="37"/>
                  </a:cubicBezTo>
                  <a:cubicBezTo>
                    <a:pt x="37" y="38"/>
                    <a:pt x="32" y="41"/>
                    <a:pt x="34" y="42"/>
                  </a:cubicBezTo>
                  <a:cubicBezTo>
                    <a:pt x="38" y="41"/>
                    <a:pt x="35" y="38"/>
                    <a:pt x="39" y="38"/>
                  </a:cubicBezTo>
                  <a:cubicBezTo>
                    <a:pt x="42" y="41"/>
                    <a:pt x="46" y="46"/>
                    <a:pt x="46" y="49"/>
                  </a:cubicBezTo>
                  <a:cubicBezTo>
                    <a:pt x="46" y="49"/>
                    <a:pt x="47" y="48"/>
                    <a:pt x="47" y="48"/>
                  </a:cubicBezTo>
                  <a:cubicBezTo>
                    <a:pt x="52" y="57"/>
                    <a:pt x="60" y="64"/>
                    <a:pt x="65" y="73"/>
                  </a:cubicBezTo>
                  <a:cubicBezTo>
                    <a:pt x="64" y="73"/>
                    <a:pt x="63" y="73"/>
                    <a:pt x="63" y="74"/>
                  </a:cubicBezTo>
                  <a:cubicBezTo>
                    <a:pt x="66" y="74"/>
                    <a:pt x="67" y="75"/>
                    <a:pt x="68" y="78"/>
                  </a:cubicBezTo>
                  <a:cubicBezTo>
                    <a:pt x="68" y="78"/>
                    <a:pt x="67" y="78"/>
                    <a:pt x="67" y="78"/>
                  </a:cubicBezTo>
                  <a:cubicBezTo>
                    <a:pt x="68" y="78"/>
                    <a:pt x="68" y="78"/>
                    <a:pt x="69" y="79"/>
                  </a:cubicBezTo>
                  <a:cubicBezTo>
                    <a:pt x="69" y="80"/>
                    <a:pt x="67" y="80"/>
                    <a:pt x="69" y="81"/>
                  </a:cubicBezTo>
                  <a:cubicBezTo>
                    <a:pt x="71" y="83"/>
                    <a:pt x="79" y="92"/>
                    <a:pt x="78" y="97"/>
                  </a:cubicBezTo>
                  <a:cubicBezTo>
                    <a:pt x="82" y="97"/>
                    <a:pt x="84" y="109"/>
                    <a:pt x="83" y="104"/>
                  </a:cubicBezTo>
                  <a:cubicBezTo>
                    <a:pt x="72" y="76"/>
                    <a:pt x="52" y="57"/>
                    <a:pt x="38" y="33"/>
                  </a:cubicBezTo>
                  <a:cubicBezTo>
                    <a:pt x="27" y="24"/>
                    <a:pt x="15" y="15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1095"/>
            <p:cNvSpPr>
              <a:spLocks/>
            </p:cNvSpPr>
            <p:nvPr/>
          </p:nvSpPr>
          <p:spPr bwMode="auto">
            <a:xfrm>
              <a:off x="7088189" y="2246313"/>
              <a:ext cx="17463" cy="12700"/>
            </a:xfrm>
            <a:custGeom>
              <a:avLst/>
              <a:gdLst>
                <a:gd name="T0" fmla="*/ 4 w 8"/>
                <a:gd name="T1" fmla="*/ 0 h 5"/>
                <a:gd name="T2" fmla="*/ 4 w 8"/>
                <a:gd name="T3" fmla="*/ 2 h 5"/>
                <a:gd name="T4" fmla="*/ 0 w 8"/>
                <a:gd name="T5" fmla="*/ 2 h 5"/>
                <a:gd name="T6" fmla="*/ 8 w 8"/>
                <a:gd name="T7" fmla="*/ 4 h 5"/>
                <a:gd name="T8" fmla="*/ 4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4"/>
                    <a:pt x="5" y="5"/>
                    <a:pt x="8" y="4"/>
                  </a:cubicBezTo>
                  <a:cubicBezTo>
                    <a:pt x="7" y="3"/>
                    <a:pt x="5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1096"/>
            <p:cNvSpPr>
              <a:spLocks/>
            </p:cNvSpPr>
            <p:nvPr/>
          </p:nvSpPr>
          <p:spPr bwMode="auto">
            <a:xfrm>
              <a:off x="7005639" y="2146301"/>
              <a:ext cx="84138" cy="55563"/>
            </a:xfrm>
            <a:custGeom>
              <a:avLst/>
              <a:gdLst>
                <a:gd name="T0" fmla="*/ 28 w 37"/>
                <a:gd name="T1" fmla="*/ 14 h 24"/>
                <a:gd name="T2" fmla="*/ 37 w 37"/>
                <a:gd name="T3" fmla="*/ 24 h 24"/>
                <a:gd name="T4" fmla="*/ 1 w 37"/>
                <a:gd name="T5" fmla="*/ 0 h 24"/>
                <a:gd name="T6" fmla="*/ 2 w 37"/>
                <a:gd name="T7" fmla="*/ 2 h 24"/>
                <a:gd name="T8" fmla="*/ 9 w 37"/>
                <a:gd name="T9" fmla="*/ 3 h 24"/>
                <a:gd name="T10" fmla="*/ 6 w 37"/>
                <a:gd name="T11" fmla="*/ 5 h 24"/>
                <a:gd name="T12" fmla="*/ 28 w 37"/>
                <a:gd name="T1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4">
                  <a:moveTo>
                    <a:pt x="28" y="14"/>
                  </a:moveTo>
                  <a:cubicBezTo>
                    <a:pt x="32" y="17"/>
                    <a:pt x="33" y="22"/>
                    <a:pt x="37" y="24"/>
                  </a:cubicBezTo>
                  <a:cubicBezTo>
                    <a:pt x="30" y="12"/>
                    <a:pt x="16" y="1"/>
                    <a:pt x="1" y="0"/>
                  </a:cubicBezTo>
                  <a:cubicBezTo>
                    <a:pt x="1" y="1"/>
                    <a:pt x="0" y="5"/>
                    <a:pt x="2" y="2"/>
                  </a:cubicBezTo>
                  <a:cubicBezTo>
                    <a:pt x="0" y="1"/>
                    <a:pt x="8" y="2"/>
                    <a:pt x="9" y="3"/>
                  </a:cubicBezTo>
                  <a:cubicBezTo>
                    <a:pt x="10" y="5"/>
                    <a:pt x="2" y="4"/>
                    <a:pt x="6" y="5"/>
                  </a:cubicBezTo>
                  <a:cubicBezTo>
                    <a:pt x="14" y="2"/>
                    <a:pt x="23" y="9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1097"/>
            <p:cNvSpPr>
              <a:spLocks/>
            </p:cNvSpPr>
            <p:nvPr/>
          </p:nvSpPr>
          <p:spPr bwMode="auto">
            <a:xfrm>
              <a:off x="6946901" y="2149476"/>
              <a:ext cx="20638" cy="11113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4 h 5"/>
                <a:gd name="T4" fmla="*/ 7 w 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7" y="2"/>
                    <a:pt x="0" y="5"/>
                    <a:pt x="3" y="4"/>
                  </a:cubicBezTo>
                  <a:cubicBezTo>
                    <a:pt x="5" y="4"/>
                    <a:pt x="9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1098"/>
            <p:cNvSpPr>
              <a:spLocks/>
            </p:cNvSpPr>
            <p:nvPr/>
          </p:nvSpPr>
          <p:spPr bwMode="auto">
            <a:xfrm>
              <a:off x="6991351" y="2149476"/>
              <a:ext cx="23813" cy="17463"/>
            </a:xfrm>
            <a:custGeom>
              <a:avLst/>
              <a:gdLst>
                <a:gd name="T0" fmla="*/ 10 w 10"/>
                <a:gd name="T1" fmla="*/ 5 h 8"/>
                <a:gd name="T2" fmla="*/ 0 w 10"/>
                <a:gd name="T3" fmla="*/ 4 h 8"/>
                <a:gd name="T4" fmla="*/ 7 w 10"/>
                <a:gd name="T5" fmla="*/ 8 h 8"/>
                <a:gd name="T6" fmla="*/ 10 w 10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10" y="5"/>
                  </a:moveTo>
                  <a:cubicBezTo>
                    <a:pt x="7" y="8"/>
                    <a:pt x="4" y="0"/>
                    <a:pt x="0" y="4"/>
                  </a:cubicBezTo>
                  <a:cubicBezTo>
                    <a:pt x="5" y="3"/>
                    <a:pt x="7" y="6"/>
                    <a:pt x="7" y="8"/>
                  </a:cubicBezTo>
                  <a:cubicBezTo>
                    <a:pt x="7" y="6"/>
                    <a:pt x="10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1099"/>
            <p:cNvSpPr>
              <a:spLocks/>
            </p:cNvSpPr>
            <p:nvPr/>
          </p:nvSpPr>
          <p:spPr bwMode="auto">
            <a:xfrm>
              <a:off x="6991351" y="2165351"/>
              <a:ext cx="4763" cy="11113"/>
            </a:xfrm>
            <a:custGeom>
              <a:avLst/>
              <a:gdLst>
                <a:gd name="T0" fmla="*/ 0 w 2"/>
                <a:gd name="T1" fmla="*/ 0 h 5"/>
                <a:gd name="T2" fmla="*/ 2 w 2"/>
                <a:gd name="T3" fmla="*/ 3 h 5"/>
                <a:gd name="T4" fmla="*/ 0 w 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1"/>
                    <a:pt x="1" y="5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1100"/>
            <p:cNvSpPr>
              <a:spLocks/>
            </p:cNvSpPr>
            <p:nvPr/>
          </p:nvSpPr>
          <p:spPr bwMode="auto">
            <a:xfrm>
              <a:off x="7000876" y="2170113"/>
              <a:ext cx="9525" cy="6350"/>
            </a:xfrm>
            <a:custGeom>
              <a:avLst/>
              <a:gdLst>
                <a:gd name="T0" fmla="*/ 3 w 4"/>
                <a:gd name="T1" fmla="*/ 1 h 3"/>
                <a:gd name="T2" fmla="*/ 2 w 4"/>
                <a:gd name="T3" fmla="*/ 2 h 3"/>
                <a:gd name="T4" fmla="*/ 3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1" y="0"/>
                    <a:pt x="1" y="0"/>
                    <a:pt x="2" y="2"/>
                  </a:cubicBezTo>
                  <a:cubicBezTo>
                    <a:pt x="0" y="3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1101"/>
            <p:cNvSpPr>
              <a:spLocks/>
            </p:cNvSpPr>
            <p:nvPr/>
          </p:nvSpPr>
          <p:spPr bwMode="auto">
            <a:xfrm>
              <a:off x="7026276" y="2214563"/>
              <a:ext cx="15875" cy="15875"/>
            </a:xfrm>
            <a:custGeom>
              <a:avLst/>
              <a:gdLst>
                <a:gd name="T0" fmla="*/ 7 w 7"/>
                <a:gd name="T1" fmla="*/ 4 h 7"/>
                <a:gd name="T2" fmla="*/ 0 w 7"/>
                <a:gd name="T3" fmla="*/ 3 h 7"/>
                <a:gd name="T4" fmla="*/ 7 w 7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4" y="5"/>
                    <a:pt x="2" y="0"/>
                    <a:pt x="0" y="3"/>
                  </a:cubicBezTo>
                  <a:cubicBezTo>
                    <a:pt x="2" y="3"/>
                    <a:pt x="5" y="7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1102"/>
            <p:cNvSpPr>
              <a:spLocks/>
            </p:cNvSpPr>
            <p:nvPr/>
          </p:nvSpPr>
          <p:spPr bwMode="auto">
            <a:xfrm>
              <a:off x="7083426" y="2224088"/>
              <a:ext cx="20638" cy="11113"/>
            </a:xfrm>
            <a:custGeom>
              <a:avLst/>
              <a:gdLst>
                <a:gd name="T0" fmla="*/ 6 w 9"/>
                <a:gd name="T1" fmla="*/ 0 h 5"/>
                <a:gd name="T2" fmla="*/ 3 w 9"/>
                <a:gd name="T3" fmla="*/ 3 h 5"/>
                <a:gd name="T4" fmla="*/ 4 w 9"/>
                <a:gd name="T5" fmla="*/ 2 h 5"/>
                <a:gd name="T6" fmla="*/ 7 w 9"/>
                <a:gd name="T7" fmla="*/ 3 h 5"/>
                <a:gd name="T8" fmla="*/ 6 w 9"/>
                <a:gd name="T9" fmla="*/ 1 h 5"/>
                <a:gd name="T10" fmla="*/ 6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6" y="0"/>
                  </a:moveTo>
                  <a:cubicBezTo>
                    <a:pt x="6" y="1"/>
                    <a:pt x="0" y="1"/>
                    <a:pt x="3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3"/>
                    <a:pt x="9" y="5"/>
                    <a:pt x="7" y="3"/>
                  </a:cubicBezTo>
                  <a:cubicBezTo>
                    <a:pt x="7" y="3"/>
                    <a:pt x="6" y="2"/>
                    <a:pt x="6" y="1"/>
                  </a:cubicBezTo>
                  <a:cubicBezTo>
                    <a:pt x="7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1103"/>
            <p:cNvSpPr>
              <a:spLocks/>
            </p:cNvSpPr>
            <p:nvPr/>
          </p:nvSpPr>
          <p:spPr bwMode="auto">
            <a:xfrm>
              <a:off x="7032626" y="2233613"/>
              <a:ext cx="14288" cy="6350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0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3" y="3"/>
                    <a:pt x="4" y="1"/>
                    <a:pt x="6" y="0"/>
                  </a:cubicBezTo>
                  <a:cubicBezTo>
                    <a:pt x="3" y="0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1104"/>
            <p:cNvSpPr>
              <a:spLocks/>
            </p:cNvSpPr>
            <p:nvPr/>
          </p:nvSpPr>
          <p:spPr bwMode="auto">
            <a:xfrm>
              <a:off x="6937376" y="2259013"/>
              <a:ext cx="20638" cy="22225"/>
            </a:xfrm>
            <a:custGeom>
              <a:avLst/>
              <a:gdLst>
                <a:gd name="T0" fmla="*/ 4 w 9"/>
                <a:gd name="T1" fmla="*/ 4 h 10"/>
                <a:gd name="T2" fmla="*/ 0 w 9"/>
                <a:gd name="T3" fmla="*/ 2 h 10"/>
                <a:gd name="T4" fmla="*/ 4 w 9"/>
                <a:gd name="T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4" y="4"/>
                  </a:moveTo>
                  <a:cubicBezTo>
                    <a:pt x="4" y="3"/>
                    <a:pt x="1" y="0"/>
                    <a:pt x="0" y="2"/>
                  </a:cubicBezTo>
                  <a:cubicBezTo>
                    <a:pt x="4" y="8"/>
                    <a:pt x="9" y="10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1105"/>
            <p:cNvSpPr>
              <a:spLocks/>
            </p:cNvSpPr>
            <p:nvPr/>
          </p:nvSpPr>
          <p:spPr bwMode="auto">
            <a:xfrm>
              <a:off x="6904039" y="2233613"/>
              <a:ext cx="28575" cy="26988"/>
            </a:xfrm>
            <a:custGeom>
              <a:avLst/>
              <a:gdLst>
                <a:gd name="T0" fmla="*/ 5 w 13"/>
                <a:gd name="T1" fmla="*/ 4 h 12"/>
                <a:gd name="T2" fmla="*/ 1 w 13"/>
                <a:gd name="T3" fmla="*/ 3 h 12"/>
                <a:gd name="T4" fmla="*/ 5 w 13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2">
                  <a:moveTo>
                    <a:pt x="5" y="4"/>
                  </a:moveTo>
                  <a:cubicBezTo>
                    <a:pt x="4" y="3"/>
                    <a:pt x="0" y="0"/>
                    <a:pt x="1" y="3"/>
                  </a:cubicBezTo>
                  <a:cubicBezTo>
                    <a:pt x="8" y="11"/>
                    <a:pt x="13" y="12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1106"/>
            <p:cNvSpPr>
              <a:spLocks/>
            </p:cNvSpPr>
            <p:nvPr/>
          </p:nvSpPr>
          <p:spPr bwMode="auto">
            <a:xfrm>
              <a:off x="6921501" y="2274888"/>
              <a:ext cx="15875" cy="34925"/>
            </a:xfrm>
            <a:custGeom>
              <a:avLst/>
              <a:gdLst>
                <a:gd name="T0" fmla="*/ 0 w 7"/>
                <a:gd name="T1" fmla="*/ 0 h 16"/>
                <a:gd name="T2" fmla="*/ 7 w 7"/>
                <a:gd name="T3" fmla="*/ 16 h 16"/>
                <a:gd name="T4" fmla="*/ 0 w 7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0" y="0"/>
                  </a:moveTo>
                  <a:cubicBezTo>
                    <a:pt x="0" y="7"/>
                    <a:pt x="2" y="16"/>
                    <a:pt x="7" y="16"/>
                  </a:cubicBezTo>
                  <a:cubicBezTo>
                    <a:pt x="2" y="15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1107"/>
            <p:cNvSpPr>
              <a:spLocks/>
            </p:cNvSpPr>
            <p:nvPr/>
          </p:nvSpPr>
          <p:spPr bwMode="auto">
            <a:xfrm>
              <a:off x="7092951" y="2274888"/>
              <a:ext cx="7938" cy="7938"/>
            </a:xfrm>
            <a:custGeom>
              <a:avLst/>
              <a:gdLst>
                <a:gd name="T0" fmla="*/ 4 w 4"/>
                <a:gd name="T1" fmla="*/ 2 h 4"/>
                <a:gd name="T2" fmla="*/ 0 w 4"/>
                <a:gd name="T3" fmla="*/ 2 h 4"/>
                <a:gd name="T4" fmla="*/ 4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2"/>
                    <a:pt x="4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1108"/>
            <p:cNvSpPr>
              <a:spLocks/>
            </p:cNvSpPr>
            <p:nvPr/>
          </p:nvSpPr>
          <p:spPr bwMode="auto">
            <a:xfrm>
              <a:off x="7121526" y="2278063"/>
              <a:ext cx="7938" cy="9525"/>
            </a:xfrm>
            <a:custGeom>
              <a:avLst/>
              <a:gdLst>
                <a:gd name="T0" fmla="*/ 1 w 3"/>
                <a:gd name="T1" fmla="*/ 0 h 4"/>
                <a:gd name="T2" fmla="*/ 2 w 3"/>
                <a:gd name="T3" fmla="*/ 1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2"/>
                    <a:pt x="0" y="2"/>
                    <a:pt x="2" y="1"/>
                  </a:cubicBezTo>
                  <a:cubicBezTo>
                    <a:pt x="3" y="4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Rectangle 1109"/>
            <p:cNvSpPr>
              <a:spLocks noChangeArrowheads="1"/>
            </p:cNvSpPr>
            <p:nvPr/>
          </p:nvSpPr>
          <p:spPr bwMode="auto">
            <a:xfrm>
              <a:off x="6937376" y="22812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1110"/>
            <p:cNvSpPr>
              <a:spLocks/>
            </p:cNvSpPr>
            <p:nvPr/>
          </p:nvSpPr>
          <p:spPr bwMode="auto">
            <a:xfrm>
              <a:off x="6938964" y="2282826"/>
              <a:ext cx="0" cy="4763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1111"/>
            <p:cNvSpPr>
              <a:spLocks/>
            </p:cNvSpPr>
            <p:nvPr/>
          </p:nvSpPr>
          <p:spPr bwMode="auto">
            <a:xfrm>
              <a:off x="6938964" y="228758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Rectangle 1112"/>
            <p:cNvSpPr>
              <a:spLocks noChangeArrowheads="1"/>
            </p:cNvSpPr>
            <p:nvPr/>
          </p:nvSpPr>
          <p:spPr bwMode="auto">
            <a:xfrm>
              <a:off x="6942139" y="2287588"/>
              <a:ext cx="1588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1113"/>
            <p:cNvSpPr>
              <a:spLocks/>
            </p:cNvSpPr>
            <p:nvPr/>
          </p:nvSpPr>
          <p:spPr bwMode="auto">
            <a:xfrm>
              <a:off x="7162801" y="2281238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1114"/>
            <p:cNvSpPr>
              <a:spLocks/>
            </p:cNvSpPr>
            <p:nvPr/>
          </p:nvSpPr>
          <p:spPr bwMode="auto">
            <a:xfrm>
              <a:off x="6980239" y="2282826"/>
              <a:ext cx="30163" cy="31750"/>
            </a:xfrm>
            <a:custGeom>
              <a:avLst/>
              <a:gdLst>
                <a:gd name="T0" fmla="*/ 9 w 13"/>
                <a:gd name="T1" fmla="*/ 8 h 14"/>
                <a:gd name="T2" fmla="*/ 3 w 13"/>
                <a:gd name="T3" fmla="*/ 2 h 14"/>
                <a:gd name="T4" fmla="*/ 0 w 13"/>
                <a:gd name="T5" fmla="*/ 2 h 14"/>
                <a:gd name="T6" fmla="*/ 1 w 13"/>
                <a:gd name="T7" fmla="*/ 4 h 14"/>
                <a:gd name="T8" fmla="*/ 8 w 13"/>
                <a:gd name="T9" fmla="*/ 9 h 14"/>
                <a:gd name="T10" fmla="*/ 9 w 13"/>
                <a:gd name="T1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9" y="8"/>
                  </a:moveTo>
                  <a:cubicBezTo>
                    <a:pt x="7" y="7"/>
                    <a:pt x="5" y="5"/>
                    <a:pt x="3" y="2"/>
                  </a:cubicBezTo>
                  <a:cubicBezTo>
                    <a:pt x="1" y="2"/>
                    <a:pt x="1" y="0"/>
                    <a:pt x="0" y="2"/>
                  </a:cubicBezTo>
                  <a:cubicBezTo>
                    <a:pt x="2" y="2"/>
                    <a:pt x="0" y="3"/>
                    <a:pt x="1" y="4"/>
                  </a:cubicBezTo>
                  <a:cubicBezTo>
                    <a:pt x="4" y="1"/>
                    <a:pt x="7" y="9"/>
                    <a:pt x="8" y="9"/>
                  </a:cubicBezTo>
                  <a:cubicBezTo>
                    <a:pt x="10" y="12"/>
                    <a:pt x="13" y="14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1115"/>
            <p:cNvSpPr>
              <a:spLocks/>
            </p:cNvSpPr>
            <p:nvPr/>
          </p:nvSpPr>
          <p:spPr bwMode="auto">
            <a:xfrm>
              <a:off x="6942139" y="2290763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1116"/>
            <p:cNvSpPr>
              <a:spLocks/>
            </p:cNvSpPr>
            <p:nvPr/>
          </p:nvSpPr>
          <p:spPr bwMode="auto">
            <a:xfrm>
              <a:off x="6951664" y="2298701"/>
              <a:ext cx="12700" cy="19050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1117"/>
            <p:cNvSpPr>
              <a:spLocks/>
            </p:cNvSpPr>
            <p:nvPr/>
          </p:nvSpPr>
          <p:spPr bwMode="auto">
            <a:xfrm>
              <a:off x="7142164" y="2309813"/>
              <a:ext cx="11113" cy="3175"/>
            </a:xfrm>
            <a:custGeom>
              <a:avLst/>
              <a:gdLst>
                <a:gd name="T0" fmla="*/ 3 w 5"/>
                <a:gd name="T1" fmla="*/ 0 h 1"/>
                <a:gd name="T2" fmla="*/ 0 w 5"/>
                <a:gd name="T3" fmla="*/ 1 h 1"/>
                <a:gd name="T4" fmla="*/ 3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3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1118"/>
            <p:cNvSpPr>
              <a:spLocks/>
            </p:cNvSpPr>
            <p:nvPr/>
          </p:nvSpPr>
          <p:spPr bwMode="auto">
            <a:xfrm>
              <a:off x="6942139" y="23129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1119"/>
            <p:cNvSpPr>
              <a:spLocks/>
            </p:cNvSpPr>
            <p:nvPr/>
          </p:nvSpPr>
          <p:spPr bwMode="auto">
            <a:xfrm>
              <a:off x="6942139" y="2314576"/>
              <a:ext cx="0" cy="4763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1120"/>
            <p:cNvSpPr>
              <a:spLocks/>
            </p:cNvSpPr>
            <p:nvPr/>
          </p:nvSpPr>
          <p:spPr bwMode="auto">
            <a:xfrm>
              <a:off x="7007226" y="2309813"/>
              <a:ext cx="12700" cy="19050"/>
            </a:xfrm>
            <a:custGeom>
              <a:avLst/>
              <a:gdLst>
                <a:gd name="T0" fmla="*/ 1 w 5"/>
                <a:gd name="T1" fmla="*/ 3 h 8"/>
                <a:gd name="T2" fmla="*/ 1 w 5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8">
                  <a:moveTo>
                    <a:pt x="1" y="3"/>
                  </a:moveTo>
                  <a:cubicBezTo>
                    <a:pt x="5" y="8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1121"/>
            <p:cNvSpPr>
              <a:spLocks/>
            </p:cNvSpPr>
            <p:nvPr/>
          </p:nvSpPr>
          <p:spPr bwMode="auto">
            <a:xfrm>
              <a:off x="7172326" y="2314576"/>
              <a:ext cx="4763" cy="9525"/>
            </a:xfrm>
            <a:custGeom>
              <a:avLst/>
              <a:gdLst>
                <a:gd name="T0" fmla="*/ 2 w 2"/>
                <a:gd name="T1" fmla="*/ 1 h 4"/>
                <a:gd name="T2" fmla="*/ 2 w 2"/>
                <a:gd name="T3" fmla="*/ 0 h 4"/>
                <a:gd name="T4" fmla="*/ 2 w 2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0" y="4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1122"/>
            <p:cNvSpPr>
              <a:spLocks/>
            </p:cNvSpPr>
            <p:nvPr/>
          </p:nvSpPr>
          <p:spPr bwMode="auto">
            <a:xfrm>
              <a:off x="6951664" y="2322513"/>
              <a:ext cx="12700" cy="20638"/>
            </a:xfrm>
            <a:custGeom>
              <a:avLst/>
              <a:gdLst>
                <a:gd name="T0" fmla="*/ 0 w 6"/>
                <a:gd name="T1" fmla="*/ 2 h 9"/>
                <a:gd name="T2" fmla="*/ 0 w 6"/>
                <a:gd name="T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9">
                  <a:moveTo>
                    <a:pt x="0" y="2"/>
                  </a:moveTo>
                  <a:cubicBezTo>
                    <a:pt x="6" y="9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1123"/>
            <p:cNvSpPr>
              <a:spLocks/>
            </p:cNvSpPr>
            <p:nvPr/>
          </p:nvSpPr>
          <p:spPr bwMode="auto">
            <a:xfrm>
              <a:off x="7016751" y="2327276"/>
              <a:ext cx="20638" cy="28575"/>
            </a:xfrm>
            <a:custGeom>
              <a:avLst/>
              <a:gdLst>
                <a:gd name="T0" fmla="*/ 7 w 9"/>
                <a:gd name="T1" fmla="*/ 10 h 13"/>
                <a:gd name="T2" fmla="*/ 0 w 9"/>
                <a:gd name="T3" fmla="*/ 0 h 13"/>
                <a:gd name="T4" fmla="*/ 7 w 9"/>
                <a:gd name="T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3">
                  <a:moveTo>
                    <a:pt x="7" y="10"/>
                  </a:moveTo>
                  <a:cubicBezTo>
                    <a:pt x="5" y="6"/>
                    <a:pt x="3" y="3"/>
                    <a:pt x="0" y="0"/>
                  </a:cubicBezTo>
                  <a:cubicBezTo>
                    <a:pt x="1" y="3"/>
                    <a:pt x="9" y="13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1124"/>
            <p:cNvSpPr>
              <a:spLocks/>
            </p:cNvSpPr>
            <p:nvPr/>
          </p:nvSpPr>
          <p:spPr bwMode="auto">
            <a:xfrm>
              <a:off x="7172326" y="232886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1125"/>
            <p:cNvSpPr>
              <a:spLocks/>
            </p:cNvSpPr>
            <p:nvPr/>
          </p:nvSpPr>
          <p:spPr bwMode="auto">
            <a:xfrm>
              <a:off x="7172326" y="2328863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1126"/>
            <p:cNvSpPr>
              <a:spLocks/>
            </p:cNvSpPr>
            <p:nvPr/>
          </p:nvSpPr>
          <p:spPr bwMode="auto">
            <a:xfrm>
              <a:off x="7169151" y="2330451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1127"/>
            <p:cNvSpPr>
              <a:spLocks/>
            </p:cNvSpPr>
            <p:nvPr/>
          </p:nvSpPr>
          <p:spPr bwMode="auto">
            <a:xfrm>
              <a:off x="7189789" y="2327276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1128"/>
            <p:cNvSpPr>
              <a:spLocks/>
            </p:cNvSpPr>
            <p:nvPr/>
          </p:nvSpPr>
          <p:spPr bwMode="auto">
            <a:xfrm>
              <a:off x="7180264" y="2355851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1129"/>
            <p:cNvSpPr>
              <a:spLocks/>
            </p:cNvSpPr>
            <p:nvPr/>
          </p:nvSpPr>
          <p:spPr bwMode="auto">
            <a:xfrm>
              <a:off x="7180264" y="23590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1130"/>
            <p:cNvSpPr>
              <a:spLocks/>
            </p:cNvSpPr>
            <p:nvPr/>
          </p:nvSpPr>
          <p:spPr bwMode="auto">
            <a:xfrm>
              <a:off x="7183439" y="2355851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1131"/>
            <p:cNvSpPr>
              <a:spLocks/>
            </p:cNvSpPr>
            <p:nvPr/>
          </p:nvSpPr>
          <p:spPr bwMode="auto">
            <a:xfrm>
              <a:off x="7188201" y="2355851"/>
              <a:ext cx="20638" cy="25400"/>
            </a:xfrm>
            <a:custGeom>
              <a:avLst/>
              <a:gdLst>
                <a:gd name="T0" fmla="*/ 1 w 9"/>
                <a:gd name="T1" fmla="*/ 3 h 11"/>
                <a:gd name="T2" fmla="*/ 9 w 9"/>
                <a:gd name="T3" fmla="*/ 7 h 11"/>
                <a:gd name="T4" fmla="*/ 1 w 9"/>
                <a:gd name="T5" fmla="*/ 1 h 11"/>
                <a:gd name="T6" fmla="*/ 1 w 9"/>
                <a:gd name="T7" fmla="*/ 0 h 11"/>
                <a:gd name="T8" fmla="*/ 1 w 9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3"/>
                  </a:moveTo>
                  <a:cubicBezTo>
                    <a:pt x="5" y="1"/>
                    <a:pt x="6" y="11"/>
                    <a:pt x="9" y="7"/>
                  </a:cubicBezTo>
                  <a:cubicBezTo>
                    <a:pt x="7" y="4"/>
                    <a:pt x="3" y="3"/>
                    <a:pt x="1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1132"/>
            <p:cNvSpPr>
              <a:spLocks/>
            </p:cNvSpPr>
            <p:nvPr/>
          </p:nvSpPr>
          <p:spPr bwMode="auto">
            <a:xfrm>
              <a:off x="7194551" y="2354263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1133"/>
            <p:cNvSpPr>
              <a:spLocks/>
            </p:cNvSpPr>
            <p:nvPr/>
          </p:nvSpPr>
          <p:spPr bwMode="auto">
            <a:xfrm>
              <a:off x="7215189" y="2355851"/>
              <a:ext cx="14288" cy="23813"/>
            </a:xfrm>
            <a:custGeom>
              <a:avLst/>
              <a:gdLst>
                <a:gd name="T0" fmla="*/ 0 w 6"/>
                <a:gd name="T1" fmla="*/ 1 h 10"/>
                <a:gd name="T2" fmla="*/ 0 w 6"/>
                <a:gd name="T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0">
                  <a:moveTo>
                    <a:pt x="0" y="1"/>
                  </a:moveTo>
                  <a:cubicBezTo>
                    <a:pt x="6" y="1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1134"/>
            <p:cNvSpPr>
              <a:spLocks/>
            </p:cNvSpPr>
            <p:nvPr/>
          </p:nvSpPr>
          <p:spPr bwMode="auto">
            <a:xfrm>
              <a:off x="6980239" y="2355851"/>
              <a:ext cx="4763" cy="9525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3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4"/>
                    <a:pt x="0" y="0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1135"/>
            <p:cNvSpPr>
              <a:spLocks/>
            </p:cNvSpPr>
            <p:nvPr/>
          </p:nvSpPr>
          <p:spPr bwMode="auto">
            <a:xfrm>
              <a:off x="7040564" y="2360613"/>
              <a:ext cx="11113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1136"/>
            <p:cNvSpPr>
              <a:spLocks/>
            </p:cNvSpPr>
            <p:nvPr/>
          </p:nvSpPr>
          <p:spPr bwMode="auto">
            <a:xfrm>
              <a:off x="7200901" y="2379663"/>
              <a:ext cx="0" cy="7938"/>
            </a:xfrm>
            <a:custGeom>
              <a:avLst/>
              <a:gdLst>
                <a:gd name="T0" fmla="*/ 4 h 4"/>
                <a:gd name="T1" fmla="*/ 4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cubicBezTo>
                    <a:pt x="0" y="0"/>
                    <a:pt x="0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1137"/>
            <p:cNvSpPr>
              <a:spLocks/>
            </p:cNvSpPr>
            <p:nvPr/>
          </p:nvSpPr>
          <p:spPr bwMode="auto">
            <a:xfrm>
              <a:off x="7173914" y="2366963"/>
              <a:ext cx="36513" cy="31750"/>
            </a:xfrm>
            <a:custGeom>
              <a:avLst/>
              <a:gdLst>
                <a:gd name="T0" fmla="*/ 16 w 16"/>
                <a:gd name="T1" fmla="*/ 10 h 14"/>
                <a:gd name="T2" fmla="*/ 12 w 16"/>
                <a:gd name="T3" fmla="*/ 7 h 14"/>
                <a:gd name="T4" fmla="*/ 2 w 16"/>
                <a:gd name="T5" fmla="*/ 0 h 14"/>
                <a:gd name="T6" fmla="*/ 0 w 16"/>
                <a:gd name="T7" fmla="*/ 2 h 14"/>
                <a:gd name="T8" fmla="*/ 15 w 16"/>
                <a:gd name="T9" fmla="*/ 11 h 14"/>
                <a:gd name="T10" fmla="*/ 16 w 16"/>
                <a:gd name="T1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4">
                  <a:moveTo>
                    <a:pt x="16" y="10"/>
                  </a:moveTo>
                  <a:cubicBezTo>
                    <a:pt x="12" y="10"/>
                    <a:pt x="12" y="7"/>
                    <a:pt x="12" y="7"/>
                  </a:cubicBezTo>
                  <a:cubicBezTo>
                    <a:pt x="7" y="7"/>
                    <a:pt x="2" y="0"/>
                    <a:pt x="2" y="0"/>
                  </a:cubicBezTo>
                  <a:cubicBezTo>
                    <a:pt x="2" y="1"/>
                    <a:pt x="0" y="1"/>
                    <a:pt x="0" y="2"/>
                  </a:cubicBezTo>
                  <a:cubicBezTo>
                    <a:pt x="6" y="4"/>
                    <a:pt x="10" y="8"/>
                    <a:pt x="15" y="11"/>
                  </a:cubicBezTo>
                  <a:cubicBezTo>
                    <a:pt x="12" y="14"/>
                    <a:pt x="16" y="13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1138"/>
            <p:cNvSpPr>
              <a:spLocks/>
            </p:cNvSpPr>
            <p:nvPr/>
          </p:nvSpPr>
          <p:spPr bwMode="auto">
            <a:xfrm>
              <a:off x="6991351" y="2371726"/>
              <a:ext cx="9525" cy="7938"/>
            </a:xfrm>
            <a:custGeom>
              <a:avLst/>
              <a:gdLst>
                <a:gd name="T0" fmla="*/ 4 w 4"/>
                <a:gd name="T1" fmla="*/ 1 h 3"/>
                <a:gd name="T2" fmla="*/ 3 w 4"/>
                <a:gd name="T3" fmla="*/ 2 h 3"/>
                <a:gd name="T4" fmla="*/ 4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2" y="0"/>
                    <a:pt x="2" y="0"/>
                    <a:pt x="3" y="2"/>
                  </a:cubicBezTo>
                  <a:cubicBezTo>
                    <a:pt x="0" y="3"/>
                    <a:pt x="4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1139"/>
            <p:cNvSpPr>
              <a:spLocks/>
            </p:cNvSpPr>
            <p:nvPr/>
          </p:nvSpPr>
          <p:spPr bwMode="auto">
            <a:xfrm>
              <a:off x="7046914" y="2376488"/>
              <a:ext cx="12700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1140"/>
            <p:cNvSpPr>
              <a:spLocks/>
            </p:cNvSpPr>
            <p:nvPr/>
          </p:nvSpPr>
          <p:spPr bwMode="auto">
            <a:xfrm>
              <a:off x="7000876" y="2379663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0" y="5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1141"/>
            <p:cNvSpPr>
              <a:spLocks/>
            </p:cNvSpPr>
            <p:nvPr/>
          </p:nvSpPr>
          <p:spPr bwMode="auto">
            <a:xfrm>
              <a:off x="7189789" y="2386013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1142"/>
            <p:cNvSpPr>
              <a:spLocks/>
            </p:cNvSpPr>
            <p:nvPr/>
          </p:nvSpPr>
          <p:spPr bwMode="auto">
            <a:xfrm>
              <a:off x="7219951" y="2387601"/>
              <a:ext cx="12700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6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1143"/>
            <p:cNvSpPr>
              <a:spLocks/>
            </p:cNvSpPr>
            <p:nvPr/>
          </p:nvSpPr>
          <p:spPr bwMode="auto">
            <a:xfrm>
              <a:off x="7219951" y="2392363"/>
              <a:ext cx="11113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1144"/>
            <p:cNvSpPr>
              <a:spLocks/>
            </p:cNvSpPr>
            <p:nvPr/>
          </p:nvSpPr>
          <p:spPr bwMode="auto">
            <a:xfrm>
              <a:off x="7240589" y="2395538"/>
              <a:ext cx="12700" cy="15875"/>
            </a:xfrm>
            <a:custGeom>
              <a:avLst/>
              <a:gdLst>
                <a:gd name="T0" fmla="*/ 1 w 6"/>
                <a:gd name="T1" fmla="*/ 3 h 7"/>
                <a:gd name="T2" fmla="*/ 5 w 6"/>
                <a:gd name="T3" fmla="*/ 6 h 7"/>
                <a:gd name="T4" fmla="*/ 2 w 6"/>
                <a:gd name="T5" fmla="*/ 6 h 7"/>
                <a:gd name="T6" fmla="*/ 6 w 6"/>
                <a:gd name="T7" fmla="*/ 7 h 7"/>
                <a:gd name="T8" fmla="*/ 3 w 6"/>
                <a:gd name="T9" fmla="*/ 2 h 7"/>
                <a:gd name="T10" fmla="*/ 1 w 6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1" y="3"/>
                  </a:moveTo>
                  <a:cubicBezTo>
                    <a:pt x="2" y="4"/>
                    <a:pt x="5" y="3"/>
                    <a:pt x="5" y="6"/>
                  </a:cubicBezTo>
                  <a:cubicBezTo>
                    <a:pt x="4" y="6"/>
                    <a:pt x="3" y="4"/>
                    <a:pt x="2" y="6"/>
                  </a:cubicBezTo>
                  <a:cubicBezTo>
                    <a:pt x="4" y="6"/>
                    <a:pt x="4" y="7"/>
                    <a:pt x="6" y="7"/>
                  </a:cubicBezTo>
                  <a:cubicBezTo>
                    <a:pt x="6" y="4"/>
                    <a:pt x="4" y="3"/>
                    <a:pt x="3" y="2"/>
                  </a:cubicBezTo>
                  <a:cubicBezTo>
                    <a:pt x="3" y="5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1145"/>
            <p:cNvSpPr>
              <a:spLocks/>
            </p:cNvSpPr>
            <p:nvPr/>
          </p:nvSpPr>
          <p:spPr bwMode="auto">
            <a:xfrm>
              <a:off x="7221539" y="2397126"/>
              <a:ext cx="19050" cy="11113"/>
            </a:xfrm>
            <a:custGeom>
              <a:avLst/>
              <a:gdLst>
                <a:gd name="T0" fmla="*/ 5 w 8"/>
                <a:gd name="T1" fmla="*/ 3 h 5"/>
                <a:gd name="T2" fmla="*/ 5 w 8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5">
                  <a:moveTo>
                    <a:pt x="5" y="3"/>
                  </a:moveTo>
                  <a:cubicBezTo>
                    <a:pt x="8" y="5"/>
                    <a:pt x="0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1146"/>
            <p:cNvSpPr>
              <a:spLocks/>
            </p:cNvSpPr>
            <p:nvPr/>
          </p:nvSpPr>
          <p:spPr bwMode="auto">
            <a:xfrm>
              <a:off x="7064376" y="2406651"/>
              <a:ext cx="7938" cy="11113"/>
            </a:xfrm>
            <a:custGeom>
              <a:avLst/>
              <a:gdLst>
                <a:gd name="T0" fmla="*/ 0 w 3"/>
                <a:gd name="T1" fmla="*/ 0 h 5"/>
                <a:gd name="T2" fmla="*/ 3 w 3"/>
                <a:gd name="T3" fmla="*/ 5 h 5"/>
                <a:gd name="T4" fmla="*/ 0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1" y="2"/>
                    <a:pt x="1" y="5"/>
                    <a:pt x="3" y="5"/>
                  </a:cubicBezTo>
                  <a:cubicBezTo>
                    <a:pt x="3" y="3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1147"/>
            <p:cNvSpPr>
              <a:spLocks/>
            </p:cNvSpPr>
            <p:nvPr/>
          </p:nvSpPr>
          <p:spPr bwMode="auto">
            <a:xfrm>
              <a:off x="7188201" y="2408238"/>
              <a:ext cx="12700" cy="15875"/>
            </a:xfrm>
            <a:custGeom>
              <a:avLst/>
              <a:gdLst>
                <a:gd name="T0" fmla="*/ 2 w 6"/>
                <a:gd name="T1" fmla="*/ 3 h 7"/>
                <a:gd name="T2" fmla="*/ 2 w 6"/>
                <a:gd name="T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7">
                  <a:moveTo>
                    <a:pt x="2" y="3"/>
                  </a:moveTo>
                  <a:cubicBezTo>
                    <a:pt x="6" y="7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1148"/>
            <p:cNvSpPr>
              <a:spLocks/>
            </p:cNvSpPr>
            <p:nvPr/>
          </p:nvSpPr>
          <p:spPr bwMode="auto">
            <a:xfrm>
              <a:off x="7231064" y="2411413"/>
              <a:ext cx="14288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1149"/>
            <p:cNvSpPr>
              <a:spLocks/>
            </p:cNvSpPr>
            <p:nvPr/>
          </p:nvSpPr>
          <p:spPr bwMode="auto">
            <a:xfrm>
              <a:off x="6978651" y="2419351"/>
              <a:ext cx="47625" cy="76200"/>
            </a:xfrm>
            <a:custGeom>
              <a:avLst/>
              <a:gdLst>
                <a:gd name="T0" fmla="*/ 0 w 21"/>
                <a:gd name="T1" fmla="*/ 0 h 33"/>
                <a:gd name="T2" fmla="*/ 21 w 21"/>
                <a:gd name="T3" fmla="*/ 33 h 33"/>
                <a:gd name="T4" fmla="*/ 15 w 21"/>
                <a:gd name="T5" fmla="*/ 19 h 33"/>
                <a:gd name="T6" fmla="*/ 0 w 21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3">
                  <a:moveTo>
                    <a:pt x="0" y="0"/>
                  </a:moveTo>
                  <a:cubicBezTo>
                    <a:pt x="8" y="9"/>
                    <a:pt x="14" y="26"/>
                    <a:pt x="21" y="33"/>
                  </a:cubicBezTo>
                  <a:cubicBezTo>
                    <a:pt x="19" y="28"/>
                    <a:pt x="14" y="22"/>
                    <a:pt x="15" y="19"/>
                  </a:cubicBezTo>
                  <a:cubicBezTo>
                    <a:pt x="9" y="18"/>
                    <a:pt x="6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1150"/>
            <p:cNvSpPr>
              <a:spLocks/>
            </p:cNvSpPr>
            <p:nvPr/>
          </p:nvSpPr>
          <p:spPr bwMode="auto">
            <a:xfrm>
              <a:off x="7072314" y="2419351"/>
              <a:ext cx="6350" cy="14288"/>
            </a:xfrm>
            <a:custGeom>
              <a:avLst/>
              <a:gdLst>
                <a:gd name="T0" fmla="*/ 3 w 3"/>
                <a:gd name="T1" fmla="*/ 6 h 6"/>
                <a:gd name="T2" fmla="*/ 0 w 3"/>
                <a:gd name="T3" fmla="*/ 0 h 6"/>
                <a:gd name="T4" fmla="*/ 3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3" y="4"/>
                    <a:pt x="2" y="2"/>
                    <a:pt x="0" y="0"/>
                  </a:cubicBezTo>
                  <a:cubicBezTo>
                    <a:pt x="1" y="3"/>
                    <a:pt x="1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1151"/>
            <p:cNvSpPr>
              <a:spLocks/>
            </p:cNvSpPr>
            <p:nvPr/>
          </p:nvSpPr>
          <p:spPr bwMode="auto">
            <a:xfrm>
              <a:off x="7216776" y="2424113"/>
              <a:ext cx="12700" cy="11113"/>
            </a:xfrm>
            <a:custGeom>
              <a:avLst/>
              <a:gdLst>
                <a:gd name="T0" fmla="*/ 4 w 5"/>
                <a:gd name="T1" fmla="*/ 3 h 5"/>
                <a:gd name="T2" fmla="*/ 2 w 5"/>
                <a:gd name="T3" fmla="*/ 4 h 5"/>
                <a:gd name="T4" fmla="*/ 4 w 5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3"/>
                  </a:moveTo>
                  <a:cubicBezTo>
                    <a:pt x="3" y="3"/>
                    <a:pt x="0" y="3"/>
                    <a:pt x="2" y="4"/>
                  </a:cubicBezTo>
                  <a:cubicBezTo>
                    <a:pt x="5" y="5"/>
                    <a:pt x="5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1152"/>
            <p:cNvSpPr>
              <a:spLocks/>
            </p:cNvSpPr>
            <p:nvPr/>
          </p:nvSpPr>
          <p:spPr bwMode="auto">
            <a:xfrm>
              <a:off x="7056439" y="2428876"/>
              <a:ext cx="12700" cy="19050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1153"/>
            <p:cNvSpPr>
              <a:spLocks/>
            </p:cNvSpPr>
            <p:nvPr/>
          </p:nvSpPr>
          <p:spPr bwMode="auto">
            <a:xfrm>
              <a:off x="7224714" y="2428876"/>
              <a:ext cx="12700" cy="11113"/>
            </a:xfrm>
            <a:custGeom>
              <a:avLst/>
              <a:gdLst>
                <a:gd name="T0" fmla="*/ 6 w 6"/>
                <a:gd name="T1" fmla="*/ 3 h 5"/>
                <a:gd name="T2" fmla="*/ 6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0" y="0"/>
                    <a:pt x="3" y="5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1154"/>
            <p:cNvSpPr>
              <a:spLocks/>
            </p:cNvSpPr>
            <p:nvPr/>
          </p:nvSpPr>
          <p:spPr bwMode="auto">
            <a:xfrm>
              <a:off x="7078664" y="2432051"/>
              <a:ext cx="11113" cy="28575"/>
            </a:xfrm>
            <a:custGeom>
              <a:avLst/>
              <a:gdLst>
                <a:gd name="T0" fmla="*/ 5 w 5"/>
                <a:gd name="T1" fmla="*/ 9 h 13"/>
                <a:gd name="T2" fmla="*/ 1 w 5"/>
                <a:gd name="T3" fmla="*/ 3 h 13"/>
                <a:gd name="T4" fmla="*/ 5 w 5"/>
                <a:gd name="T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3">
                  <a:moveTo>
                    <a:pt x="5" y="9"/>
                  </a:moveTo>
                  <a:cubicBezTo>
                    <a:pt x="3" y="8"/>
                    <a:pt x="0" y="0"/>
                    <a:pt x="1" y="3"/>
                  </a:cubicBezTo>
                  <a:cubicBezTo>
                    <a:pt x="1" y="5"/>
                    <a:pt x="4" y="13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1155"/>
            <p:cNvSpPr>
              <a:spLocks/>
            </p:cNvSpPr>
            <p:nvPr/>
          </p:nvSpPr>
          <p:spPr bwMode="auto">
            <a:xfrm>
              <a:off x="7245351" y="2438401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1156"/>
            <p:cNvSpPr>
              <a:spLocks/>
            </p:cNvSpPr>
            <p:nvPr/>
          </p:nvSpPr>
          <p:spPr bwMode="auto">
            <a:xfrm>
              <a:off x="7240589" y="2438401"/>
              <a:ext cx="15875" cy="6350"/>
            </a:xfrm>
            <a:custGeom>
              <a:avLst/>
              <a:gdLst>
                <a:gd name="T0" fmla="*/ 3 w 7"/>
                <a:gd name="T1" fmla="*/ 0 h 3"/>
                <a:gd name="T2" fmla="*/ 0 w 7"/>
                <a:gd name="T3" fmla="*/ 1 h 3"/>
                <a:gd name="T4" fmla="*/ 3 w 7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7" y="3"/>
                    <a:pt x="5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1157"/>
            <p:cNvSpPr>
              <a:spLocks/>
            </p:cNvSpPr>
            <p:nvPr/>
          </p:nvSpPr>
          <p:spPr bwMode="auto">
            <a:xfrm>
              <a:off x="7251701" y="2435226"/>
              <a:ext cx="31750" cy="9525"/>
            </a:xfrm>
            <a:custGeom>
              <a:avLst/>
              <a:gdLst>
                <a:gd name="T0" fmla="*/ 4 w 14"/>
                <a:gd name="T1" fmla="*/ 3 h 4"/>
                <a:gd name="T2" fmla="*/ 3 w 14"/>
                <a:gd name="T3" fmla="*/ 4 h 4"/>
                <a:gd name="T4" fmla="*/ 4 w 1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4">
                  <a:moveTo>
                    <a:pt x="4" y="3"/>
                  </a:moveTo>
                  <a:cubicBezTo>
                    <a:pt x="4" y="0"/>
                    <a:pt x="0" y="4"/>
                    <a:pt x="3" y="4"/>
                  </a:cubicBezTo>
                  <a:cubicBezTo>
                    <a:pt x="5" y="4"/>
                    <a:pt x="1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1158"/>
            <p:cNvSpPr>
              <a:spLocks/>
            </p:cNvSpPr>
            <p:nvPr/>
          </p:nvSpPr>
          <p:spPr bwMode="auto">
            <a:xfrm>
              <a:off x="7011989" y="2443163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1159"/>
            <p:cNvSpPr>
              <a:spLocks/>
            </p:cNvSpPr>
            <p:nvPr/>
          </p:nvSpPr>
          <p:spPr bwMode="auto">
            <a:xfrm>
              <a:off x="7043739" y="2444751"/>
              <a:ext cx="15875" cy="14288"/>
            </a:xfrm>
            <a:custGeom>
              <a:avLst/>
              <a:gdLst>
                <a:gd name="T0" fmla="*/ 0 w 7"/>
                <a:gd name="T1" fmla="*/ 2 h 6"/>
                <a:gd name="T2" fmla="*/ 5 w 7"/>
                <a:gd name="T3" fmla="*/ 4 h 6"/>
                <a:gd name="T4" fmla="*/ 0 w 7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2"/>
                  </a:moveTo>
                  <a:cubicBezTo>
                    <a:pt x="2" y="3"/>
                    <a:pt x="7" y="6"/>
                    <a:pt x="5" y="4"/>
                  </a:cubicBezTo>
                  <a:cubicBezTo>
                    <a:pt x="4" y="3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1160"/>
            <p:cNvSpPr>
              <a:spLocks/>
            </p:cNvSpPr>
            <p:nvPr/>
          </p:nvSpPr>
          <p:spPr bwMode="auto">
            <a:xfrm>
              <a:off x="7073901" y="2447926"/>
              <a:ext cx="9525" cy="6350"/>
            </a:xfrm>
            <a:custGeom>
              <a:avLst/>
              <a:gdLst>
                <a:gd name="T0" fmla="*/ 0 w 4"/>
                <a:gd name="T1" fmla="*/ 2 h 3"/>
                <a:gd name="T2" fmla="*/ 1 w 4"/>
                <a:gd name="T3" fmla="*/ 1 h 3"/>
                <a:gd name="T4" fmla="*/ 0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cubicBezTo>
                    <a:pt x="2" y="3"/>
                    <a:pt x="2" y="3"/>
                    <a:pt x="1" y="1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1161"/>
            <p:cNvSpPr>
              <a:spLocks/>
            </p:cNvSpPr>
            <p:nvPr/>
          </p:nvSpPr>
          <p:spPr bwMode="auto">
            <a:xfrm>
              <a:off x="7019926" y="2443163"/>
              <a:ext cx="7938" cy="20638"/>
            </a:xfrm>
            <a:custGeom>
              <a:avLst/>
              <a:gdLst>
                <a:gd name="T0" fmla="*/ 2 w 4"/>
                <a:gd name="T1" fmla="*/ 5 h 9"/>
                <a:gd name="T2" fmla="*/ 2 w 4"/>
                <a:gd name="T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9">
                  <a:moveTo>
                    <a:pt x="2" y="5"/>
                  </a:moveTo>
                  <a:cubicBezTo>
                    <a:pt x="0" y="9"/>
                    <a:pt x="4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1162"/>
            <p:cNvSpPr>
              <a:spLocks/>
            </p:cNvSpPr>
            <p:nvPr/>
          </p:nvSpPr>
          <p:spPr bwMode="auto">
            <a:xfrm>
              <a:off x="7042151" y="2451101"/>
              <a:ext cx="14288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6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1163"/>
            <p:cNvSpPr>
              <a:spLocks/>
            </p:cNvSpPr>
            <p:nvPr/>
          </p:nvSpPr>
          <p:spPr bwMode="auto">
            <a:xfrm>
              <a:off x="7077076" y="2451101"/>
              <a:ext cx="12700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6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Rectangle 1164"/>
            <p:cNvSpPr>
              <a:spLocks noChangeArrowheads="1"/>
            </p:cNvSpPr>
            <p:nvPr/>
          </p:nvSpPr>
          <p:spPr bwMode="auto">
            <a:xfrm>
              <a:off x="7035801" y="24638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Rectangle 1165"/>
            <p:cNvSpPr>
              <a:spLocks noChangeArrowheads="1"/>
            </p:cNvSpPr>
            <p:nvPr/>
          </p:nvSpPr>
          <p:spPr bwMode="auto">
            <a:xfrm>
              <a:off x="7040564" y="24701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1166"/>
            <p:cNvSpPr>
              <a:spLocks/>
            </p:cNvSpPr>
            <p:nvPr/>
          </p:nvSpPr>
          <p:spPr bwMode="auto">
            <a:xfrm>
              <a:off x="7035801" y="2465388"/>
              <a:ext cx="1588" cy="476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1167"/>
            <p:cNvSpPr>
              <a:spLocks/>
            </p:cNvSpPr>
            <p:nvPr/>
          </p:nvSpPr>
          <p:spPr bwMode="auto">
            <a:xfrm>
              <a:off x="7035801" y="2463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1168"/>
            <p:cNvSpPr>
              <a:spLocks/>
            </p:cNvSpPr>
            <p:nvPr/>
          </p:nvSpPr>
          <p:spPr bwMode="auto">
            <a:xfrm>
              <a:off x="7035801" y="2465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1169"/>
            <p:cNvSpPr>
              <a:spLocks/>
            </p:cNvSpPr>
            <p:nvPr/>
          </p:nvSpPr>
          <p:spPr bwMode="auto">
            <a:xfrm>
              <a:off x="7024689" y="2466976"/>
              <a:ext cx="19050" cy="9525"/>
            </a:xfrm>
            <a:custGeom>
              <a:avLst/>
              <a:gdLst>
                <a:gd name="T0" fmla="*/ 5 w 9"/>
                <a:gd name="T1" fmla="*/ 3 h 4"/>
                <a:gd name="T2" fmla="*/ 5 w 9"/>
                <a:gd name="T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4">
                  <a:moveTo>
                    <a:pt x="5" y="3"/>
                  </a:moveTo>
                  <a:cubicBezTo>
                    <a:pt x="9" y="4"/>
                    <a:pt x="0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1170"/>
            <p:cNvSpPr>
              <a:spLocks/>
            </p:cNvSpPr>
            <p:nvPr/>
          </p:nvSpPr>
          <p:spPr bwMode="auto">
            <a:xfrm>
              <a:off x="7043739" y="2474913"/>
              <a:ext cx="14288" cy="17463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1171"/>
            <p:cNvSpPr>
              <a:spLocks/>
            </p:cNvSpPr>
            <p:nvPr/>
          </p:nvSpPr>
          <p:spPr bwMode="auto">
            <a:xfrm>
              <a:off x="7021514" y="2495551"/>
              <a:ext cx="11113" cy="11113"/>
            </a:xfrm>
            <a:custGeom>
              <a:avLst/>
              <a:gdLst>
                <a:gd name="T0" fmla="*/ 3 w 5"/>
                <a:gd name="T1" fmla="*/ 3 h 5"/>
                <a:gd name="T2" fmla="*/ 3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3"/>
                  </a:moveTo>
                  <a:cubicBezTo>
                    <a:pt x="5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1172"/>
            <p:cNvSpPr>
              <a:spLocks/>
            </p:cNvSpPr>
            <p:nvPr/>
          </p:nvSpPr>
          <p:spPr bwMode="auto">
            <a:xfrm>
              <a:off x="7042151" y="2495551"/>
              <a:ext cx="14288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1173"/>
            <p:cNvSpPr>
              <a:spLocks/>
            </p:cNvSpPr>
            <p:nvPr/>
          </p:nvSpPr>
          <p:spPr bwMode="auto">
            <a:xfrm>
              <a:off x="7104064" y="2501901"/>
              <a:ext cx="4763" cy="11113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2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1174"/>
            <p:cNvSpPr>
              <a:spLocks/>
            </p:cNvSpPr>
            <p:nvPr/>
          </p:nvSpPr>
          <p:spPr bwMode="auto">
            <a:xfrm>
              <a:off x="7027864" y="2501901"/>
              <a:ext cx="7938" cy="17463"/>
            </a:xfrm>
            <a:custGeom>
              <a:avLst/>
              <a:gdLst>
                <a:gd name="T0" fmla="*/ 3 w 3"/>
                <a:gd name="T1" fmla="*/ 8 h 8"/>
                <a:gd name="T2" fmla="*/ 0 w 3"/>
                <a:gd name="T3" fmla="*/ 3 h 8"/>
                <a:gd name="T4" fmla="*/ 3 w 3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cubicBezTo>
                    <a:pt x="3" y="6"/>
                    <a:pt x="2" y="0"/>
                    <a:pt x="0" y="3"/>
                  </a:cubicBezTo>
                  <a:cubicBezTo>
                    <a:pt x="2" y="3"/>
                    <a:pt x="1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1175"/>
            <p:cNvSpPr>
              <a:spLocks/>
            </p:cNvSpPr>
            <p:nvPr/>
          </p:nvSpPr>
          <p:spPr bwMode="auto">
            <a:xfrm>
              <a:off x="7048501" y="2511426"/>
              <a:ext cx="20638" cy="22225"/>
            </a:xfrm>
            <a:custGeom>
              <a:avLst/>
              <a:gdLst>
                <a:gd name="T0" fmla="*/ 8 w 9"/>
                <a:gd name="T1" fmla="*/ 9 h 10"/>
                <a:gd name="T2" fmla="*/ 1 w 9"/>
                <a:gd name="T3" fmla="*/ 1 h 10"/>
                <a:gd name="T4" fmla="*/ 8 w 9"/>
                <a:gd name="T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8" y="9"/>
                  </a:moveTo>
                  <a:cubicBezTo>
                    <a:pt x="7" y="6"/>
                    <a:pt x="0" y="0"/>
                    <a:pt x="1" y="1"/>
                  </a:cubicBezTo>
                  <a:cubicBezTo>
                    <a:pt x="2" y="4"/>
                    <a:pt x="9" y="10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1176"/>
            <p:cNvSpPr>
              <a:spLocks/>
            </p:cNvSpPr>
            <p:nvPr/>
          </p:nvSpPr>
          <p:spPr bwMode="auto">
            <a:xfrm>
              <a:off x="7108826" y="2511426"/>
              <a:ext cx="11113" cy="23813"/>
            </a:xfrm>
            <a:custGeom>
              <a:avLst/>
              <a:gdLst>
                <a:gd name="T0" fmla="*/ 0 w 5"/>
                <a:gd name="T1" fmla="*/ 0 h 11"/>
                <a:gd name="T2" fmla="*/ 3 w 5"/>
                <a:gd name="T3" fmla="*/ 11 h 11"/>
                <a:gd name="T4" fmla="*/ 0 w 5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0" y="5"/>
                    <a:pt x="2" y="7"/>
                    <a:pt x="3" y="11"/>
                  </a:cubicBezTo>
                  <a:cubicBezTo>
                    <a:pt x="5" y="11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1177"/>
            <p:cNvSpPr>
              <a:spLocks/>
            </p:cNvSpPr>
            <p:nvPr/>
          </p:nvSpPr>
          <p:spPr bwMode="auto">
            <a:xfrm>
              <a:off x="7043739" y="2517776"/>
              <a:ext cx="7938" cy="14288"/>
            </a:xfrm>
            <a:custGeom>
              <a:avLst/>
              <a:gdLst>
                <a:gd name="T0" fmla="*/ 3 w 3"/>
                <a:gd name="T1" fmla="*/ 5 h 6"/>
                <a:gd name="T2" fmla="*/ 0 w 3"/>
                <a:gd name="T3" fmla="*/ 0 h 6"/>
                <a:gd name="T4" fmla="*/ 3 w 3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2" y="3"/>
                    <a:pt x="2" y="1"/>
                    <a:pt x="0" y="0"/>
                  </a:cubicBezTo>
                  <a:cubicBezTo>
                    <a:pt x="0" y="3"/>
                    <a:pt x="2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1178"/>
            <p:cNvSpPr>
              <a:spLocks/>
            </p:cNvSpPr>
            <p:nvPr/>
          </p:nvSpPr>
          <p:spPr bwMode="auto">
            <a:xfrm>
              <a:off x="7035801" y="2522538"/>
              <a:ext cx="4763" cy="11113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0" y="1"/>
                    <a:pt x="2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1179"/>
            <p:cNvSpPr>
              <a:spLocks/>
            </p:cNvSpPr>
            <p:nvPr/>
          </p:nvSpPr>
          <p:spPr bwMode="auto">
            <a:xfrm>
              <a:off x="7035801" y="2532063"/>
              <a:ext cx="11113" cy="11113"/>
            </a:xfrm>
            <a:custGeom>
              <a:avLst/>
              <a:gdLst>
                <a:gd name="T0" fmla="*/ 4 w 5"/>
                <a:gd name="T1" fmla="*/ 3 h 5"/>
                <a:gd name="T2" fmla="*/ 3 w 5"/>
                <a:gd name="T3" fmla="*/ 2 h 5"/>
                <a:gd name="T4" fmla="*/ 4 w 5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3"/>
                  </a:moveTo>
                  <a:cubicBezTo>
                    <a:pt x="5" y="1"/>
                    <a:pt x="0" y="0"/>
                    <a:pt x="3" y="2"/>
                  </a:cubicBezTo>
                  <a:cubicBezTo>
                    <a:pt x="3" y="3"/>
                    <a:pt x="3" y="5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1180"/>
            <p:cNvSpPr>
              <a:spLocks/>
            </p:cNvSpPr>
            <p:nvPr/>
          </p:nvSpPr>
          <p:spPr bwMode="auto">
            <a:xfrm>
              <a:off x="7051676" y="2533651"/>
              <a:ext cx="7938" cy="19050"/>
            </a:xfrm>
            <a:custGeom>
              <a:avLst/>
              <a:gdLst>
                <a:gd name="T0" fmla="*/ 2 w 4"/>
                <a:gd name="T1" fmla="*/ 3 h 8"/>
                <a:gd name="T2" fmla="*/ 2 w 4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8">
                  <a:moveTo>
                    <a:pt x="2" y="3"/>
                  </a:moveTo>
                  <a:cubicBezTo>
                    <a:pt x="4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1181"/>
            <p:cNvSpPr>
              <a:spLocks/>
            </p:cNvSpPr>
            <p:nvPr/>
          </p:nvSpPr>
          <p:spPr bwMode="auto">
            <a:xfrm>
              <a:off x="7046914" y="2547938"/>
              <a:ext cx="4763" cy="11113"/>
            </a:xfrm>
            <a:custGeom>
              <a:avLst/>
              <a:gdLst>
                <a:gd name="T0" fmla="*/ 2 w 2"/>
                <a:gd name="T1" fmla="*/ 4 h 5"/>
                <a:gd name="T2" fmla="*/ 2 w 2"/>
                <a:gd name="T3" fmla="*/ 5 h 5"/>
                <a:gd name="T4" fmla="*/ 2 w 2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4"/>
                  </a:moveTo>
                  <a:cubicBezTo>
                    <a:pt x="2" y="4"/>
                    <a:pt x="2" y="5"/>
                    <a:pt x="2" y="5"/>
                  </a:cubicBezTo>
                  <a:cubicBezTo>
                    <a:pt x="2" y="4"/>
                    <a:pt x="0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1182"/>
            <p:cNvSpPr>
              <a:spLocks/>
            </p:cNvSpPr>
            <p:nvPr/>
          </p:nvSpPr>
          <p:spPr bwMode="auto">
            <a:xfrm>
              <a:off x="7048501" y="2555876"/>
              <a:ext cx="14288" cy="12700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1183"/>
            <p:cNvSpPr>
              <a:spLocks/>
            </p:cNvSpPr>
            <p:nvPr/>
          </p:nvSpPr>
          <p:spPr bwMode="auto">
            <a:xfrm>
              <a:off x="7059614" y="2563813"/>
              <a:ext cx="14288" cy="17463"/>
            </a:xfrm>
            <a:custGeom>
              <a:avLst/>
              <a:gdLst>
                <a:gd name="T0" fmla="*/ 1 w 6"/>
                <a:gd name="T1" fmla="*/ 3 h 8"/>
                <a:gd name="T2" fmla="*/ 1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1" y="3"/>
                  </a:moveTo>
                  <a:cubicBezTo>
                    <a:pt x="6" y="8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1184"/>
            <p:cNvSpPr>
              <a:spLocks/>
            </p:cNvSpPr>
            <p:nvPr/>
          </p:nvSpPr>
          <p:spPr bwMode="auto">
            <a:xfrm>
              <a:off x="7072314" y="2579688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1185"/>
            <p:cNvSpPr>
              <a:spLocks/>
            </p:cNvSpPr>
            <p:nvPr/>
          </p:nvSpPr>
          <p:spPr bwMode="auto">
            <a:xfrm>
              <a:off x="7073901" y="257651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1186"/>
            <p:cNvSpPr>
              <a:spLocks/>
            </p:cNvSpPr>
            <p:nvPr/>
          </p:nvSpPr>
          <p:spPr bwMode="auto">
            <a:xfrm>
              <a:off x="7072314" y="2579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1187"/>
            <p:cNvSpPr>
              <a:spLocks/>
            </p:cNvSpPr>
            <p:nvPr/>
          </p:nvSpPr>
          <p:spPr bwMode="auto">
            <a:xfrm>
              <a:off x="7077076" y="2586038"/>
              <a:ext cx="12700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1188"/>
            <p:cNvSpPr>
              <a:spLocks/>
            </p:cNvSpPr>
            <p:nvPr/>
          </p:nvSpPr>
          <p:spPr bwMode="auto">
            <a:xfrm>
              <a:off x="7078664" y="2590801"/>
              <a:ext cx="17463" cy="14288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1189"/>
            <p:cNvSpPr>
              <a:spLocks/>
            </p:cNvSpPr>
            <p:nvPr/>
          </p:nvSpPr>
          <p:spPr bwMode="auto">
            <a:xfrm>
              <a:off x="7096126" y="2600326"/>
              <a:ext cx="12700" cy="793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0 h 4"/>
                <a:gd name="T4" fmla="*/ 1 w 5"/>
                <a:gd name="T5" fmla="*/ 1 h 4"/>
                <a:gd name="T6" fmla="*/ 0 w 5"/>
                <a:gd name="T7" fmla="*/ 1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4" y="2"/>
                    <a:pt x="4" y="1"/>
                    <a:pt x="3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ubicBezTo>
                    <a:pt x="2" y="2"/>
                    <a:pt x="5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sp>
        <p:nvSpPr>
          <p:cNvPr id="587" name="Freeform 1197"/>
          <p:cNvSpPr>
            <a:spLocks noEditPoints="1"/>
          </p:cNvSpPr>
          <p:nvPr userDrawn="1"/>
        </p:nvSpPr>
        <p:spPr bwMode="auto">
          <a:xfrm rot="1176380">
            <a:off x="11393768" y="296136"/>
            <a:ext cx="505850" cy="387045"/>
          </a:xfrm>
          <a:custGeom>
            <a:avLst/>
            <a:gdLst>
              <a:gd name="T0" fmla="*/ 149 w 380"/>
              <a:gd name="T1" fmla="*/ 68 h 291"/>
              <a:gd name="T2" fmla="*/ 57 w 380"/>
              <a:gd name="T3" fmla="*/ 233 h 291"/>
              <a:gd name="T4" fmla="*/ 326 w 380"/>
              <a:gd name="T5" fmla="*/ 233 h 291"/>
              <a:gd name="T6" fmla="*/ 379 w 380"/>
              <a:gd name="T7" fmla="*/ 13 h 291"/>
              <a:gd name="T8" fmla="*/ 151 w 380"/>
              <a:gd name="T9" fmla="*/ 190 h 291"/>
              <a:gd name="T10" fmla="*/ 131 w 380"/>
              <a:gd name="T11" fmla="*/ 224 h 291"/>
              <a:gd name="T12" fmla="*/ 134 w 380"/>
              <a:gd name="T13" fmla="*/ 258 h 291"/>
              <a:gd name="T14" fmla="*/ 119 w 380"/>
              <a:gd name="T15" fmla="*/ 230 h 291"/>
              <a:gd name="T16" fmla="*/ 119 w 380"/>
              <a:gd name="T17" fmla="*/ 164 h 291"/>
              <a:gd name="T18" fmla="*/ 120 w 380"/>
              <a:gd name="T19" fmla="*/ 136 h 291"/>
              <a:gd name="T20" fmla="*/ 109 w 380"/>
              <a:gd name="T21" fmla="*/ 81 h 291"/>
              <a:gd name="T22" fmla="*/ 103 w 380"/>
              <a:gd name="T23" fmla="*/ 132 h 291"/>
              <a:gd name="T24" fmla="*/ 92 w 380"/>
              <a:gd name="T25" fmla="*/ 38 h 291"/>
              <a:gd name="T26" fmla="*/ 56 w 380"/>
              <a:gd name="T27" fmla="*/ 13 h 291"/>
              <a:gd name="T28" fmla="*/ 24 w 380"/>
              <a:gd name="T29" fmla="*/ 6 h 291"/>
              <a:gd name="T30" fmla="*/ 14 w 380"/>
              <a:gd name="T31" fmla="*/ 43 h 291"/>
              <a:gd name="T32" fmla="*/ 24 w 380"/>
              <a:gd name="T33" fmla="*/ 50 h 291"/>
              <a:gd name="T34" fmla="*/ 34 w 380"/>
              <a:gd name="T35" fmla="*/ 82 h 291"/>
              <a:gd name="T36" fmla="*/ 48 w 380"/>
              <a:gd name="T37" fmla="*/ 98 h 291"/>
              <a:gd name="T38" fmla="*/ 62 w 380"/>
              <a:gd name="T39" fmla="*/ 102 h 291"/>
              <a:gd name="T40" fmla="*/ 86 w 380"/>
              <a:gd name="T41" fmla="*/ 40 h 291"/>
              <a:gd name="T42" fmla="*/ 70 w 380"/>
              <a:gd name="T43" fmla="*/ 194 h 291"/>
              <a:gd name="T44" fmla="*/ 74 w 380"/>
              <a:gd name="T45" fmla="*/ 242 h 291"/>
              <a:gd name="T46" fmla="*/ 95 w 380"/>
              <a:gd name="T47" fmla="*/ 265 h 291"/>
              <a:gd name="T48" fmla="*/ 78 w 380"/>
              <a:gd name="T49" fmla="*/ 198 h 291"/>
              <a:gd name="T50" fmla="*/ 111 w 380"/>
              <a:gd name="T51" fmla="*/ 222 h 291"/>
              <a:gd name="T52" fmla="*/ 111 w 380"/>
              <a:gd name="T53" fmla="*/ 271 h 291"/>
              <a:gd name="T54" fmla="*/ 126 w 380"/>
              <a:gd name="T55" fmla="*/ 267 h 291"/>
              <a:gd name="T56" fmla="*/ 148 w 380"/>
              <a:gd name="T57" fmla="*/ 262 h 291"/>
              <a:gd name="T58" fmla="*/ 180 w 380"/>
              <a:gd name="T59" fmla="*/ 197 h 291"/>
              <a:gd name="T60" fmla="*/ 195 w 380"/>
              <a:gd name="T61" fmla="*/ 131 h 291"/>
              <a:gd name="T62" fmla="*/ 337 w 380"/>
              <a:gd name="T63" fmla="*/ 15 h 291"/>
              <a:gd name="T64" fmla="*/ 319 w 380"/>
              <a:gd name="T65" fmla="*/ 79 h 291"/>
              <a:gd name="T66" fmla="*/ 291 w 380"/>
              <a:gd name="T67" fmla="*/ 39 h 291"/>
              <a:gd name="T68" fmla="*/ 280 w 380"/>
              <a:gd name="T69" fmla="*/ 56 h 291"/>
              <a:gd name="T70" fmla="*/ 286 w 380"/>
              <a:gd name="T71" fmla="*/ 157 h 291"/>
              <a:gd name="T72" fmla="*/ 268 w 380"/>
              <a:gd name="T73" fmla="*/ 52 h 291"/>
              <a:gd name="T74" fmla="*/ 263 w 380"/>
              <a:gd name="T75" fmla="*/ 162 h 291"/>
              <a:gd name="T76" fmla="*/ 243 w 380"/>
              <a:gd name="T77" fmla="*/ 79 h 291"/>
              <a:gd name="T78" fmla="*/ 271 w 380"/>
              <a:gd name="T79" fmla="*/ 209 h 291"/>
              <a:gd name="T80" fmla="*/ 262 w 380"/>
              <a:gd name="T81" fmla="*/ 212 h 291"/>
              <a:gd name="T82" fmla="*/ 244 w 380"/>
              <a:gd name="T83" fmla="*/ 202 h 291"/>
              <a:gd name="T84" fmla="*/ 230 w 380"/>
              <a:gd name="T85" fmla="*/ 192 h 291"/>
              <a:gd name="T86" fmla="*/ 259 w 380"/>
              <a:gd name="T87" fmla="*/ 255 h 291"/>
              <a:gd name="T88" fmla="*/ 203 w 380"/>
              <a:gd name="T89" fmla="*/ 197 h 291"/>
              <a:gd name="T90" fmla="*/ 243 w 380"/>
              <a:gd name="T91" fmla="*/ 257 h 291"/>
              <a:gd name="T92" fmla="*/ 251 w 380"/>
              <a:gd name="T93" fmla="*/ 272 h 291"/>
              <a:gd name="T94" fmla="*/ 271 w 380"/>
              <a:gd name="T95" fmla="*/ 213 h 291"/>
              <a:gd name="T96" fmla="*/ 278 w 380"/>
              <a:gd name="T97" fmla="*/ 265 h 291"/>
              <a:gd name="T98" fmla="*/ 279 w 380"/>
              <a:gd name="T99" fmla="*/ 217 h 291"/>
              <a:gd name="T100" fmla="*/ 316 w 380"/>
              <a:gd name="T101" fmla="*/ 203 h 291"/>
              <a:gd name="T102" fmla="*/ 291 w 380"/>
              <a:gd name="T103" fmla="*/ 262 h 291"/>
              <a:gd name="T104" fmla="*/ 295 w 380"/>
              <a:gd name="T105" fmla="*/ 207 h 291"/>
              <a:gd name="T106" fmla="*/ 325 w 380"/>
              <a:gd name="T107" fmla="*/ 221 h 291"/>
              <a:gd name="T108" fmla="*/ 304 w 380"/>
              <a:gd name="T109" fmla="*/ 158 h 291"/>
              <a:gd name="T110" fmla="*/ 311 w 380"/>
              <a:gd name="T111" fmla="*/ 128 h 291"/>
              <a:gd name="T112" fmla="*/ 331 w 380"/>
              <a:gd name="T113" fmla="*/ 136 h 291"/>
              <a:gd name="T114" fmla="*/ 335 w 380"/>
              <a:gd name="T115" fmla="*/ 94 h 291"/>
              <a:gd name="T116" fmla="*/ 348 w 380"/>
              <a:gd name="T117" fmla="*/ 97 h 291"/>
              <a:gd name="T118" fmla="*/ 359 w 380"/>
              <a:gd name="T119" fmla="*/ 49 h 291"/>
              <a:gd name="T120" fmla="*/ 367 w 380"/>
              <a:gd name="T121" fmla="*/ 51 h 291"/>
              <a:gd name="T122" fmla="*/ 371 w 380"/>
              <a:gd name="T123" fmla="*/ 37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80" h="291">
                <a:moveTo>
                  <a:pt x="379" y="13"/>
                </a:moveTo>
                <a:cubicBezTo>
                  <a:pt x="373" y="5"/>
                  <a:pt x="367" y="1"/>
                  <a:pt x="352" y="3"/>
                </a:cubicBezTo>
                <a:cubicBezTo>
                  <a:pt x="335" y="5"/>
                  <a:pt x="316" y="14"/>
                  <a:pt x="301" y="23"/>
                </a:cubicBezTo>
                <a:cubicBezTo>
                  <a:pt x="258" y="49"/>
                  <a:pt x="224" y="97"/>
                  <a:pt x="200" y="135"/>
                </a:cubicBezTo>
                <a:cubicBezTo>
                  <a:pt x="202" y="128"/>
                  <a:pt x="200" y="126"/>
                  <a:pt x="196" y="123"/>
                </a:cubicBezTo>
                <a:cubicBezTo>
                  <a:pt x="201" y="115"/>
                  <a:pt x="207" y="109"/>
                  <a:pt x="212" y="101"/>
                </a:cubicBezTo>
                <a:cubicBezTo>
                  <a:pt x="218" y="93"/>
                  <a:pt x="221" y="84"/>
                  <a:pt x="226" y="77"/>
                </a:cubicBezTo>
                <a:cubicBezTo>
                  <a:pt x="228" y="74"/>
                  <a:pt x="235" y="73"/>
                  <a:pt x="233" y="68"/>
                </a:cubicBezTo>
                <a:cubicBezTo>
                  <a:pt x="223" y="77"/>
                  <a:pt x="220" y="87"/>
                  <a:pt x="210" y="101"/>
                </a:cubicBezTo>
                <a:cubicBezTo>
                  <a:pt x="206" y="107"/>
                  <a:pt x="197" y="124"/>
                  <a:pt x="191" y="124"/>
                </a:cubicBezTo>
                <a:cubicBezTo>
                  <a:pt x="188" y="123"/>
                  <a:pt x="181" y="112"/>
                  <a:pt x="180" y="111"/>
                </a:cubicBezTo>
                <a:cubicBezTo>
                  <a:pt x="168" y="95"/>
                  <a:pt x="162" y="77"/>
                  <a:pt x="149" y="68"/>
                </a:cubicBezTo>
                <a:cubicBezTo>
                  <a:pt x="162" y="86"/>
                  <a:pt x="175" y="105"/>
                  <a:pt x="187" y="124"/>
                </a:cubicBezTo>
                <a:cubicBezTo>
                  <a:pt x="179" y="125"/>
                  <a:pt x="186" y="131"/>
                  <a:pt x="182" y="135"/>
                </a:cubicBezTo>
                <a:cubicBezTo>
                  <a:pt x="160" y="96"/>
                  <a:pt x="124" y="47"/>
                  <a:pt x="82" y="23"/>
                </a:cubicBezTo>
                <a:cubicBezTo>
                  <a:pt x="67" y="15"/>
                  <a:pt x="49" y="4"/>
                  <a:pt x="32" y="3"/>
                </a:cubicBezTo>
                <a:cubicBezTo>
                  <a:pt x="10" y="0"/>
                  <a:pt x="0" y="11"/>
                  <a:pt x="4" y="31"/>
                </a:cubicBezTo>
                <a:cubicBezTo>
                  <a:pt x="6" y="40"/>
                  <a:pt x="14" y="50"/>
                  <a:pt x="19" y="61"/>
                </a:cubicBezTo>
                <a:cubicBezTo>
                  <a:pt x="23" y="71"/>
                  <a:pt x="25" y="80"/>
                  <a:pt x="30" y="85"/>
                </a:cubicBezTo>
                <a:cubicBezTo>
                  <a:pt x="29" y="93"/>
                  <a:pt x="33" y="95"/>
                  <a:pt x="34" y="99"/>
                </a:cubicBezTo>
                <a:cubicBezTo>
                  <a:pt x="39" y="112"/>
                  <a:pt x="43" y="134"/>
                  <a:pt x="50" y="142"/>
                </a:cubicBezTo>
                <a:cubicBezTo>
                  <a:pt x="57" y="150"/>
                  <a:pt x="72" y="149"/>
                  <a:pt x="84" y="151"/>
                </a:cubicBezTo>
                <a:cubicBezTo>
                  <a:pt x="61" y="160"/>
                  <a:pt x="46" y="178"/>
                  <a:pt x="48" y="209"/>
                </a:cubicBezTo>
                <a:cubicBezTo>
                  <a:pt x="51" y="217"/>
                  <a:pt x="55" y="224"/>
                  <a:pt x="57" y="233"/>
                </a:cubicBezTo>
                <a:cubicBezTo>
                  <a:pt x="63" y="240"/>
                  <a:pt x="71" y="245"/>
                  <a:pt x="74" y="256"/>
                </a:cubicBezTo>
                <a:cubicBezTo>
                  <a:pt x="80" y="261"/>
                  <a:pt x="87" y="265"/>
                  <a:pt x="92" y="272"/>
                </a:cubicBezTo>
                <a:cubicBezTo>
                  <a:pt x="109" y="275"/>
                  <a:pt x="119" y="291"/>
                  <a:pt x="137" y="285"/>
                </a:cubicBezTo>
                <a:cubicBezTo>
                  <a:pt x="148" y="282"/>
                  <a:pt x="158" y="263"/>
                  <a:pt x="165" y="251"/>
                </a:cubicBezTo>
                <a:cubicBezTo>
                  <a:pt x="173" y="236"/>
                  <a:pt x="179" y="220"/>
                  <a:pt x="183" y="207"/>
                </a:cubicBezTo>
                <a:cubicBezTo>
                  <a:pt x="187" y="232"/>
                  <a:pt x="181" y="263"/>
                  <a:pt x="191" y="283"/>
                </a:cubicBezTo>
                <a:cubicBezTo>
                  <a:pt x="205" y="266"/>
                  <a:pt x="194" y="230"/>
                  <a:pt x="201" y="207"/>
                </a:cubicBezTo>
                <a:cubicBezTo>
                  <a:pt x="210" y="239"/>
                  <a:pt x="224" y="266"/>
                  <a:pt x="246" y="285"/>
                </a:cubicBezTo>
                <a:cubicBezTo>
                  <a:pt x="260" y="289"/>
                  <a:pt x="270" y="282"/>
                  <a:pt x="276" y="278"/>
                </a:cubicBezTo>
                <a:cubicBezTo>
                  <a:pt x="281" y="275"/>
                  <a:pt x="288" y="274"/>
                  <a:pt x="291" y="272"/>
                </a:cubicBezTo>
                <a:cubicBezTo>
                  <a:pt x="298" y="268"/>
                  <a:pt x="302" y="258"/>
                  <a:pt x="310" y="257"/>
                </a:cubicBezTo>
                <a:cubicBezTo>
                  <a:pt x="312" y="245"/>
                  <a:pt x="321" y="241"/>
                  <a:pt x="326" y="233"/>
                </a:cubicBezTo>
                <a:cubicBezTo>
                  <a:pt x="327" y="224"/>
                  <a:pt x="334" y="217"/>
                  <a:pt x="336" y="208"/>
                </a:cubicBezTo>
                <a:cubicBezTo>
                  <a:pt x="339" y="189"/>
                  <a:pt x="328" y="172"/>
                  <a:pt x="318" y="161"/>
                </a:cubicBezTo>
                <a:cubicBezTo>
                  <a:pt x="312" y="158"/>
                  <a:pt x="305" y="156"/>
                  <a:pt x="301" y="151"/>
                </a:cubicBezTo>
                <a:cubicBezTo>
                  <a:pt x="343" y="157"/>
                  <a:pt x="340" y="115"/>
                  <a:pt x="352" y="93"/>
                </a:cubicBezTo>
                <a:cubicBezTo>
                  <a:pt x="352" y="90"/>
                  <a:pt x="352" y="88"/>
                  <a:pt x="352" y="85"/>
                </a:cubicBezTo>
                <a:cubicBezTo>
                  <a:pt x="356" y="79"/>
                  <a:pt x="362" y="73"/>
                  <a:pt x="364" y="66"/>
                </a:cubicBezTo>
                <a:cubicBezTo>
                  <a:pt x="364" y="64"/>
                  <a:pt x="363" y="62"/>
                  <a:pt x="364" y="60"/>
                </a:cubicBezTo>
                <a:cubicBezTo>
                  <a:pt x="365" y="59"/>
                  <a:pt x="368" y="58"/>
                  <a:pt x="369" y="57"/>
                </a:cubicBezTo>
                <a:cubicBezTo>
                  <a:pt x="370" y="55"/>
                  <a:pt x="371" y="51"/>
                  <a:pt x="372" y="48"/>
                </a:cubicBezTo>
                <a:cubicBezTo>
                  <a:pt x="375" y="43"/>
                  <a:pt x="374" y="41"/>
                  <a:pt x="377" y="34"/>
                </a:cubicBezTo>
                <a:cubicBezTo>
                  <a:pt x="377" y="32"/>
                  <a:pt x="379" y="32"/>
                  <a:pt x="379" y="31"/>
                </a:cubicBezTo>
                <a:cubicBezTo>
                  <a:pt x="380" y="25"/>
                  <a:pt x="380" y="19"/>
                  <a:pt x="379" y="13"/>
                </a:cubicBezTo>
                <a:close/>
                <a:moveTo>
                  <a:pt x="52" y="209"/>
                </a:moveTo>
                <a:cubicBezTo>
                  <a:pt x="53" y="209"/>
                  <a:pt x="53" y="211"/>
                  <a:pt x="54" y="211"/>
                </a:cubicBezTo>
                <a:cubicBezTo>
                  <a:pt x="54" y="214"/>
                  <a:pt x="51" y="211"/>
                  <a:pt x="52" y="209"/>
                </a:cubicBezTo>
                <a:close/>
                <a:moveTo>
                  <a:pt x="52" y="190"/>
                </a:moveTo>
                <a:cubicBezTo>
                  <a:pt x="52" y="189"/>
                  <a:pt x="52" y="188"/>
                  <a:pt x="52" y="187"/>
                </a:cubicBezTo>
                <a:cubicBezTo>
                  <a:pt x="56" y="185"/>
                  <a:pt x="56" y="191"/>
                  <a:pt x="52" y="190"/>
                </a:cubicBezTo>
                <a:close/>
                <a:moveTo>
                  <a:pt x="179" y="194"/>
                </a:moveTo>
                <a:cubicBezTo>
                  <a:pt x="180" y="191"/>
                  <a:pt x="180" y="198"/>
                  <a:pt x="179" y="194"/>
                </a:cubicBezTo>
                <a:close/>
                <a:moveTo>
                  <a:pt x="149" y="166"/>
                </a:moveTo>
                <a:cubicBezTo>
                  <a:pt x="149" y="166"/>
                  <a:pt x="151" y="165"/>
                  <a:pt x="152" y="165"/>
                </a:cubicBezTo>
                <a:cubicBezTo>
                  <a:pt x="152" y="166"/>
                  <a:pt x="148" y="168"/>
                  <a:pt x="149" y="166"/>
                </a:cubicBezTo>
                <a:close/>
                <a:moveTo>
                  <a:pt x="151" y="190"/>
                </a:moveTo>
                <a:cubicBezTo>
                  <a:pt x="152" y="190"/>
                  <a:pt x="152" y="191"/>
                  <a:pt x="153" y="191"/>
                </a:cubicBezTo>
                <a:cubicBezTo>
                  <a:pt x="154" y="190"/>
                  <a:pt x="153" y="190"/>
                  <a:pt x="153" y="190"/>
                </a:cubicBezTo>
                <a:cubicBezTo>
                  <a:pt x="153" y="187"/>
                  <a:pt x="156" y="190"/>
                  <a:pt x="155" y="191"/>
                </a:cubicBezTo>
                <a:cubicBezTo>
                  <a:pt x="158" y="191"/>
                  <a:pt x="156" y="187"/>
                  <a:pt x="154" y="188"/>
                </a:cubicBezTo>
                <a:cubicBezTo>
                  <a:pt x="155" y="185"/>
                  <a:pt x="157" y="189"/>
                  <a:pt x="158" y="190"/>
                </a:cubicBezTo>
                <a:cubicBezTo>
                  <a:pt x="159" y="189"/>
                  <a:pt x="159" y="188"/>
                  <a:pt x="160" y="188"/>
                </a:cubicBezTo>
                <a:cubicBezTo>
                  <a:pt x="159" y="187"/>
                  <a:pt x="158" y="186"/>
                  <a:pt x="157" y="186"/>
                </a:cubicBezTo>
                <a:cubicBezTo>
                  <a:pt x="163" y="183"/>
                  <a:pt x="167" y="182"/>
                  <a:pt x="169" y="177"/>
                </a:cubicBezTo>
                <a:cubicBezTo>
                  <a:pt x="164" y="201"/>
                  <a:pt x="142" y="232"/>
                  <a:pt x="127" y="256"/>
                </a:cubicBezTo>
                <a:cubicBezTo>
                  <a:pt x="127" y="255"/>
                  <a:pt x="126" y="255"/>
                  <a:pt x="125" y="255"/>
                </a:cubicBezTo>
                <a:cubicBezTo>
                  <a:pt x="128" y="246"/>
                  <a:pt x="131" y="237"/>
                  <a:pt x="133" y="228"/>
                </a:cubicBezTo>
                <a:cubicBezTo>
                  <a:pt x="130" y="229"/>
                  <a:pt x="132" y="227"/>
                  <a:pt x="131" y="224"/>
                </a:cubicBezTo>
                <a:cubicBezTo>
                  <a:pt x="134" y="224"/>
                  <a:pt x="133" y="222"/>
                  <a:pt x="135" y="224"/>
                </a:cubicBezTo>
                <a:cubicBezTo>
                  <a:pt x="134" y="220"/>
                  <a:pt x="129" y="223"/>
                  <a:pt x="127" y="225"/>
                </a:cubicBezTo>
                <a:cubicBezTo>
                  <a:pt x="124" y="214"/>
                  <a:pt x="141" y="209"/>
                  <a:pt x="144" y="196"/>
                </a:cubicBezTo>
                <a:cubicBezTo>
                  <a:pt x="144" y="200"/>
                  <a:pt x="152" y="193"/>
                  <a:pt x="151" y="190"/>
                </a:cubicBezTo>
                <a:close/>
                <a:moveTo>
                  <a:pt x="140" y="257"/>
                </a:moveTo>
                <a:cubicBezTo>
                  <a:pt x="139" y="258"/>
                  <a:pt x="139" y="257"/>
                  <a:pt x="139" y="257"/>
                </a:cubicBezTo>
                <a:cubicBezTo>
                  <a:pt x="138" y="256"/>
                  <a:pt x="138" y="257"/>
                  <a:pt x="138" y="257"/>
                </a:cubicBezTo>
                <a:cubicBezTo>
                  <a:pt x="137" y="257"/>
                  <a:pt x="137" y="256"/>
                  <a:pt x="137" y="256"/>
                </a:cubicBezTo>
                <a:cubicBezTo>
                  <a:pt x="138" y="256"/>
                  <a:pt x="138" y="255"/>
                  <a:pt x="138" y="255"/>
                </a:cubicBezTo>
                <a:cubicBezTo>
                  <a:pt x="139" y="255"/>
                  <a:pt x="138" y="257"/>
                  <a:pt x="140" y="257"/>
                </a:cubicBezTo>
                <a:close/>
                <a:moveTo>
                  <a:pt x="136" y="257"/>
                </a:moveTo>
                <a:cubicBezTo>
                  <a:pt x="136" y="258"/>
                  <a:pt x="135" y="258"/>
                  <a:pt x="134" y="258"/>
                </a:cubicBezTo>
                <a:cubicBezTo>
                  <a:pt x="134" y="257"/>
                  <a:pt x="135" y="258"/>
                  <a:pt x="136" y="257"/>
                </a:cubicBezTo>
                <a:close/>
                <a:moveTo>
                  <a:pt x="124" y="206"/>
                </a:moveTo>
                <a:cubicBezTo>
                  <a:pt x="125" y="206"/>
                  <a:pt x="125" y="205"/>
                  <a:pt x="125" y="204"/>
                </a:cubicBezTo>
                <a:cubicBezTo>
                  <a:pt x="125" y="202"/>
                  <a:pt x="125" y="205"/>
                  <a:pt x="124" y="206"/>
                </a:cubicBezTo>
                <a:close/>
                <a:moveTo>
                  <a:pt x="110" y="196"/>
                </a:moveTo>
                <a:cubicBezTo>
                  <a:pt x="123" y="190"/>
                  <a:pt x="136" y="186"/>
                  <a:pt x="148" y="180"/>
                </a:cubicBezTo>
                <a:cubicBezTo>
                  <a:pt x="141" y="189"/>
                  <a:pt x="126" y="195"/>
                  <a:pt x="110" y="196"/>
                </a:cubicBezTo>
                <a:close/>
                <a:moveTo>
                  <a:pt x="119" y="234"/>
                </a:moveTo>
                <a:cubicBezTo>
                  <a:pt x="118" y="235"/>
                  <a:pt x="117" y="235"/>
                  <a:pt x="116" y="236"/>
                </a:cubicBezTo>
                <a:cubicBezTo>
                  <a:pt x="116" y="234"/>
                  <a:pt x="117" y="228"/>
                  <a:pt x="124" y="228"/>
                </a:cubicBezTo>
                <a:cubicBezTo>
                  <a:pt x="123" y="228"/>
                  <a:pt x="123" y="229"/>
                  <a:pt x="123" y="230"/>
                </a:cubicBezTo>
                <a:cubicBezTo>
                  <a:pt x="121" y="227"/>
                  <a:pt x="121" y="234"/>
                  <a:pt x="119" y="230"/>
                </a:cubicBezTo>
                <a:cubicBezTo>
                  <a:pt x="117" y="231"/>
                  <a:pt x="120" y="232"/>
                  <a:pt x="119" y="234"/>
                </a:cubicBezTo>
                <a:close/>
                <a:moveTo>
                  <a:pt x="116" y="205"/>
                </a:moveTo>
                <a:cubicBezTo>
                  <a:pt x="119" y="204"/>
                  <a:pt x="111" y="209"/>
                  <a:pt x="116" y="205"/>
                </a:cubicBezTo>
                <a:close/>
                <a:moveTo>
                  <a:pt x="122" y="209"/>
                </a:moveTo>
                <a:cubicBezTo>
                  <a:pt x="120" y="213"/>
                  <a:pt x="117" y="210"/>
                  <a:pt x="122" y="209"/>
                </a:cubicBezTo>
                <a:close/>
                <a:moveTo>
                  <a:pt x="113" y="222"/>
                </a:moveTo>
                <a:cubicBezTo>
                  <a:pt x="114" y="218"/>
                  <a:pt x="114" y="226"/>
                  <a:pt x="113" y="222"/>
                </a:cubicBezTo>
                <a:close/>
                <a:moveTo>
                  <a:pt x="110" y="211"/>
                </a:moveTo>
                <a:cubicBezTo>
                  <a:pt x="110" y="209"/>
                  <a:pt x="112" y="209"/>
                  <a:pt x="113" y="207"/>
                </a:cubicBezTo>
                <a:cubicBezTo>
                  <a:pt x="114" y="205"/>
                  <a:pt x="113" y="212"/>
                  <a:pt x="110" y="211"/>
                </a:cubicBezTo>
                <a:close/>
                <a:moveTo>
                  <a:pt x="117" y="155"/>
                </a:moveTo>
                <a:cubicBezTo>
                  <a:pt x="120" y="158"/>
                  <a:pt x="118" y="160"/>
                  <a:pt x="119" y="164"/>
                </a:cubicBezTo>
                <a:cubicBezTo>
                  <a:pt x="115" y="164"/>
                  <a:pt x="118" y="158"/>
                  <a:pt x="117" y="155"/>
                </a:cubicBezTo>
                <a:close/>
                <a:moveTo>
                  <a:pt x="124" y="163"/>
                </a:moveTo>
                <a:cubicBezTo>
                  <a:pt x="118" y="158"/>
                  <a:pt x="121" y="154"/>
                  <a:pt x="124" y="163"/>
                </a:cubicBezTo>
                <a:close/>
                <a:moveTo>
                  <a:pt x="141" y="79"/>
                </a:moveTo>
                <a:cubicBezTo>
                  <a:pt x="140" y="77"/>
                  <a:pt x="137" y="76"/>
                  <a:pt x="137" y="73"/>
                </a:cubicBezTo>
                <a:cubicBezTo>
                  <a:pt x="139" y="75"/>
                  <a:pt x="141" y="76"/>
                  <a:pt x="141" y="79"/>
                </a:cubicBezTo>
                <a:close/>
                <a:moveTo>
                  <a:pt x="134" y="138"/>
                </a:moveTo>
                <a:cubicBezTo>
                  <a:pt x="137" y="135"/>
                  <a:pt x="131" y="140"/>
                  <a:pt x="134" y="138"/>
                </a:cubicBezTo>
                <a:close/>
                <a:moveTo>
                  <a:pt x="127" y="138"/>
                </a:moveTo>
                <a:cubicBezTo>
                  <a:pt x="122" y="137"/>
                  <a:pt x="117" y="137"/>
                  <a:pt x="114" y="134"/>
                </a:cubicBezTo>
                <a:cubicBezTo>
                  <a:pt x="115" y="133"/>
                  <a:pt x="118" y="134"/>
                  <a:pt x="120" y="133"/>
                </a:cubicBezTo>
                <a:cubicBezTo>
                  <a:pt x="121" y="134"/>
                  <a:pt x="120" y="134"/>
                  <a:pt x="120" y="136"/>
                </a:cubicBezTo>
                <a:cubicBezTo>
                  <a:pt x="122" y="135"/>
                  <a:pt x="127" y="134"/>
                  <a:pt x="127" y="138"/>
                </a:cubicBezTo>
                <a:close/>
                <a:moveTo>
                  <a:pt x="120" y="58"/>
                </a:moveTo>
                <a:cubicBezTo>
                  <a:pt x="117" y="57"/>
                  <a:pt x="116" y="55"/>
                  <a:pt x="114" y="53"/>
                </a:cubicBezTo>
                <a:cubicBezTo>
                  <a:pt x="116" y="51"/>
                  <a:pt x="120" y="55"/>
                  <a:pt x="120" y="58"/>
                </a:cubicBezTo>
                <a:close/>
                <a:moveTo>
                  <a:pt x="116" y="58"/>
                </a:moveTo>
                <a:cubicBezTo>
                  <a:pt x="115" y="58"/>
                  <a:pt x="114" y="56"/>
                  <a:pt x="113" y="55"/>
                </a:cubicBezTo>
                <a:cubicBezTo>
                  <a:pt x="113" y="55"/>
                  <a:pt x="113" y="55"/>
                  <a:pt x="114" y="56"/>
                </a:cubicBezTo>
                <a:cubicBezTo>
                  <a:pt x="115" y="57"/>
                  <a:pt x="116" y="58"/>
                  <a:pt x="116" y="58"/>
                </a:cubicBezTo>
                <a:close/>
                <a:moveTo>
                  <a:pt x="112" y="155"/>
                </a:moveTo>
                <a:cubicBezTo>
                  <a:pt x="114" y="156"/>
                  <a:pt x="112" y="162"/>
                  <a:pt x="113" y="164"/>
                </a:cubicBezTo>
                <a:cubicBezTo>
                  <a:pt x="110" y="162"/>
                  <a:pt x="110" y="159"/>
                  <a:pt x="112" y="155"/>
                </a:cubicBezTo>
                <a:close/>
                <a:moveTo>
                  <a:pt x="109" y="81"/>
                </a:moveTo>
                <a:cubicBezTo>
                  <a:pt x="107" y="78"/>
                  <a:pt x="113" y="86"/>
                  <a:pt x="109" y="81"/>
                </a:cubicBezTo>
                <a:close/>
                <a:moveTo>
                  <a:pt x="107" y="163"/>
                </a:moveTo>
                <a:cubicBezTo>
                  <a:pt x="107" y="162"/>
                  <a:pt x="108" y="162"/>
                  <a:pt x="109" y="162"/>
                </a:cubicBezTo>
                <a:cubicBezTo>
                  <a:pt x="109" y="163"/>
                  <a:pt x="108" y="162"/>
                  <a:pt x="107" y="163"/>
                </a:cubicBezTo>
                <a:close/>
                <a:moveTo>
                  <a:pt x="108" y="213"/>
                </a:moveTo>
                <a:cubicBezTo>
                  <a:pt x="110" y="213"/>
                  <a:pt x="99" y="218"/>
                  <a:pt x="108" y="213"/>
                </a:cubicBezTo>
                <a:close/>
                <a:moveTo>
                  <a:pt x="103" y="55"/>
                </a:moveTo>
                <a:cubicBezTo>
                  <a:pt x="107" y="54"/>
                  <a:pt x="106" y="59"/>
                  <a:pt x="108" y="59"/>
                </a:cubicBezTo>
                <a:cubicBezTo>
                  <a:pt x="108" y="61"/>
                  <a:pt x="105" y="60"/>
                  <a:pt x="103" y="60"/>
                </a:cubicBezTo>
                <a:cubicBezTo>
                  <a:pt x="103" y="58"/>
                  <a:pt x="103" y="57"/>
                  <a:pt x="103" y="55"/>
                </a:cubicBezTo>
                <a:close/>
                <a:moveTo>
                  <a:pt x="103" y="132"/>
                </a:moveTo>
                <a:cubicBezTo>
                  <a:pt x="103" y="132"/>
                  <a:pt x="103" y="132"/>
                  <a:pt x="103" y="132"/>
                </a:cubicBezTo>
                <a:cubicBezTo>
                  <a:pt x="103" y="132"/>
                  <a:pt x="103" y="132"/>
                  <a:pt x="103" y="132"/>
                </a:cubicBezTo>
                <a:close/>
                <a:moveTo>
                  <a:pt x="105" y="164"/>
                </a:moveTo>
                <a:cubicBezTo>
                  <a:pt x="98" y="164"/>
                  <a:pt x="90" y="170"/>
                  <a:pt x="85" y="165"/>
                </a:cubicBezTo>
                <a:cubicBezTo>
                  <a:pt x="90" y="163"/>
                  <a:pt x="96" y="159"/>
                  <a:pt x="98" y="156"/>
                </a:cubicBezTo>
                <a:cubicBezTo>
                  <a:pt x="100" y="157"/>
                  <a:pt x="106" y="162"/>
                  <a:pt x="105" y="164"/>
                </a:cubicBezTo>
                <a:close/>
                <a:moveTo>
                  <a:pt x="97" y="133"/>
                </a:moveTo>
                <a:cubicBezTo>
                  <a:pt x="97" y="132"/>
                  <a:pt x="98" y="132"/>
                  <a:pt x="99" y="132"/>
                </a:cubicBezTo>
                <a:cubicBezTo>
                  <a:pt x="99" y="133"/>
                  <a:pt x="98" y="133"/>
                  <a:pt x="97" y="133"/>
                </a:cubicBezTo>
                <a:close/>
                <a:moveTo>
                  <a:pt x="94" y="35"/>
                </a:moveTo>
                <a:cubicBezTo>
                  <a:pt x="96" y="36"/>
                  <a:pt x="98" y="38"/>
                  <a:pt x="100" y="39"/>
                </a:cubicBezTo>
                <a:cubicBezTo>
                  <a:pt x="99" y="40"/>
                  <a:pt x="97" y="41"/>
                  <a:pt x="98" y="44"/>
                </a:cubicBezTo>
                <a:cubicBezTo>
                  <a:pt x="95" y="43"/>
                  <a:pt x="93" y="41"/>
                  <a:pt x="92" y="38"/>
                </a:cubicBezTo>
                <a:cubicBezTo>
                  <a:pt x="93" y="37"/>
                  <a:pt x="94" y="36"/>
                  <a:pt x="94" y="35"/>
                </a:cubicBezTo>
                <a:close/>
                <a:moveTo>
                  <a:pt x="93" y="61"/>
                </a:moveTo>
                <a:cubicBezTo>
                  <a:pt x="94" y="61"/>
                  <a:pt x="94" y="62"/>
                  <a:pt x="93" y="62"/>
                </a:cubicBezTo>
                <a:cubicBezTo>
                  <a:pt x="93" y="64"/>
                  <a:pt x="96" y="63"/>
                  <a:pt x="95" y="66"/>
                </a:cubicBezTo>
                <a:cubicBezTo>
                  <a:pt x="92" y="67"/>
                  <a:pt x="91" y="65"/>
                  <a:pt x="87" y="65"/>
                </a:cubicBezTo>
                <a:cubicBezTo>
                  <a:pt x="86" y="61"/>
                  <a:pt x="92" y="64"/>
                  <a:pt x="93" y="61"/>
                </a:cubicBezTo>
                <a:close/>
                <a:moveTo>
                  <a:pt x="71" y="81"/>
                </a:moveTo>
                <a:cubicBezTo>
                  <a:pt x="68" y="81"/>
                  <a:pt x="67" y="79"/>
                  <a:pt x="64" y="80"/>
                </a:cubicBezTo>
                <a:cubicBezTo>
                  <a:pt x="66" y="78"/>
                  <a:pt x="70" y="77"/>
                  <a:pt x="71" y="81"/>
                </a:cubicBezTo>
                <a:close/>
                <a:moveTo>
                  <a:pt x="56" y="13"/>
                </a:moveTo>
                <a:cubicBezTo>
                  <a:pt x="54" y="16"/>
                  <a:pt x="50" y="13"/>
                  <a:pt x="48" y="12"/>
                </a:cubicBezTo>
                <a:cubicBezTo>
                  <a:pt x="50" y="8"/>
                  <a:pt x="54" y="12"/>
                  <a:pt x="56" y="13"/>
                </a:cubicBezTo>
                <a:close/>
                <a:moveTo>
                  <a:pt x="51" y="84"/>
                </a:moveTo>
                <a:cubicBezTo>
                  <a:pt x="51" y="86"/>
                  <a:pt x="47" y="86"/>
                  <a:pt x="46" y="85"/>
                </a:cubicBezTo>
                <a:cubicBezTo>
                  <a:pt x="46" y="82"/>
                  <a:pt x="50" y="82"/>
                  <a:pt x="51" y="84"/>
                </a:cubicBezTo>
                <a:close/>
                <a:moveTo>
                  <a:pt x="47" y="14"/>
                </a:moveTo>
                <a:cubicBezTo>
                  <a:pt x="45" y="16"/>
                  <a:pt x="42" y="17"/>
                  <a:pt x="37" y="17"/>
                </a:cubicBezTo>
                <a:cubicBezTo>
                  <a:pt x="33" y="10"/>
                  <a:pt x="45" y="10"/>
                  <a:pt x="47" y="14"/>
                </a:cubicBezTo>
                <a:close/>
                <a:moveTo>
                  <a:pt x="35" y="69"/>
                </a:moveTo>
                <a:cubicBezTo>
                  <a:pt x="40" y="69"/>
                  <a:pt x="40" y="69"/>
                  <a:pt x="44" y="70"/>
                </a:cubicBezTo>
                <a:cubicBezTo>
                  <a:pt x="44" y="71"/>
                  <a:pt x="43" y="72"/>
                  <a:pt x="43" y="73"/>
                </a:cubicBezTo>
                <a:cubicBezTo>
                  <a:pt x="42" y="73"/>
                  <a:pt x="42" y="72"/>
                  <a:pt x="43" y="72"/>
                </a:cubicBezTo>
                <a:cubicBezTo>
                  <a:pt x="41" y="70"/>
                  <a:pt x="35" y="75"/>
                  <a:pt x="35" y="69"/>
                </a:cubicBezTo>
                <a:close/>
                <a:moveTo>
                  <a:pt x="24" y="6"/>
                </a:moveTo>
                <a:cubicBezTo>
                  <a:pt x="24" y="9"/>
                  <a:pt x="20" y="8"/>
                  <a:pt x="21" y="6"/>
                </a:cubicBezTo>
                <a:cubicBezTo>
                  <a:pt x="22" y="5"/>
                  <a:pt x="23" y="7"/>
                  <a:pt x="24" y="6"/>
                </a:cubicBezTo>
                <a:close/>
                <a:moveTo>
                  <a:pt x="15" y="10"/>
                </a:moveTo>
                <a:cubicBezTo>
                  <a:pt x="17" y="10"/>
                  <a:pt x="17" y="11"/>
                  <a:pt x="19" y="11"/>
                </a:cubicBezTo>
                <a:cubicBezTo>
                  <a:pt x="19" y="13"/>
                  <a:pt x="13" y="13"/>
                  <a:pt x="15" y="10"/>
                </a:cubicBezTo>
                <a:close/>
                <a:moveTo>
                  <a:pt x="12" y="37"/>
                </a:moveTo>
                <a:cubicBezTo>
                  <a:pt x="10" y="37"/>
                  <a:pt x="8" y="37"/>
                  <a:pt x="8" y="34"/>
                </a:cubicBezTo>
                <a:cubicBezTo>
                  <a:pt x="11" y="34"/>
                  <a:pt x="12" y="35"/>
                  <a:pt x="12" y="37"/>
                </a:cubicBezTo>
                <a:close/>
                <a:moveTo>
                  <a:pt x="12" y="20"/>
                </a:moveTo>
                <a:cubicBezTo>
                  <a:pt x="9" y="21"/>
                  <a:pt x="9" y="20"/>
                  <a:pt x="8" y="19"/>
                </a:cubicBezTo>
                <a:cubicBezTo>
                  <a:pt x="8" y="16"/>
                  <a:pt x="13" y="18"/>
                  <a:pt x="12" y="20"/>
                </a:cubicBezTo>
                <a:close/>
                <a:moveTo>
                  <a:pt x="14" y="43"/>
                </a:moveTo>
                <a:cubicBezTo>
                  <a:pt x="14" y="42"/>
                  <a:pt x="16" y="42"/>
                  <a:pt x="16" y="43"/>
                </a:cubicBezTo>
                <a:cubicBezTo>
                  <a:pt x="15" y="44"/>
                  <a:pt x="15" y="43"/>
                  <a:pt x="14" y="43"/>
                </a:cubicBezTo>
                <a:close/>
                <a:moveTo>
                  <a:pt x="20" y="54"/>
                </a:moveTo>
                <a:cubicBezTo>
                  <a:pt x="17" y="54"/>
                  <a:pt x="15" y="53"/>
                  <a:pt x="16" y="50"/>
                </a:cubicBezTo>
                <a:cubicBezTo>
                  <a:pt x="17" y="51"/>
                  <a:pt x="20" y="51"/>
                  <a:pt x="20" y="54"/>
                </a:cubicBezTo>
                <a:close/>
                <a:moveTo>
                  <a:pt x="19" y="33"/>
                </a:moveTo>
                <a:cubicBezTo>
                  <a:pt x="21" y="31"/>
                  <a:pt x="26" y="32"/>
                  <a:pt x="26" y="36"/>
                </a:cubicBezTo>
                <a:cubicBezTo>
                  <a:pt x="23" y="38"/>
                  <a:pt x="19" y="38"/>
                  <a:pt x="19" y="33"/>
                </a:cubicBezTo>
                <a:close/>
                <a:moveTo>
                  <a:pt x="24" y="50"/>
                </a:moveTo>
                <a:cubicBezTo>
                  <a:pt x="25" y="47"/>
                  <a:pt x="29" y="49"/>
                  <a:pt x="30" y="50"/>
                </a:cubicBezTo>
                <a:cubicBezTo>
                  <a:pt x="30" y="52"/>
                  <a:pt x="28" y="52"/>
                  <a:pt x="25" y="52"/>
                </a:cubicBezTo>
                <a:cubicBezTo>
                  <a:pt x="25" y="51"/>
                  <a:pt x="25" y="50"/>
                  <a:pt x="24" y="50"/>
                </a:cubicBezTo>
                <a:close/>
                <a:moveTo>
                  <a:pt x="22" y="58"/>
                </a:moveTo>
                <a:cubicBezTo>
                  <a:pt x="26" y="58"/>
                  <a:pt x="26" y="60"/>
                  <a:pt x="26" y="62"/>
                </a:cubicBezTo>
                <a:cubicBezTo>
                  <a:pt x="23" y="63"/>
                  <a:pt x="22" y="61"/>
                  <a:pt x="22" y="58"/>
                </a:cubicBezTo>
                <a:close/>
                <a:moveTo>
                  <a:pt x="25" y="72"/>
                </a:moveTo>
                <a:cubicBezTo>
                  <a:pt x="27" y="70"/>
                  <a:pt x="31" y="74"/>
                  <a:pt x="31" y="76"/>
                </a:cubicBezTo>
                <a:cubicBezTo>
                  <a:pt x="27" y="77"/>
                  <a:pt x="27" y="74"/>
                  <a:pt x="25" y="72"/>
                </a:cubicBezTo>
                <a:close/>
                <a:moveTo>
                  <a:pt x="23" y="21"/>
                </a:moveTo>
                <a:cubicBezTo>
                  <a:pt x="22" y="17"/>
                  <a:pt x="31" y="16"/>
                  <a:pt x="32" y="19"/>
                </a:cubicBezTo>
                <a:cubicBezTo>
                  <a:pt x="33" y="24"/>
                  <a:pt x="25" y="23"/>
                  <a:pt x="23" y="21"/>
                </a:cubicBezTo>
                <a:close/>
                <a:moveTo>
                  <a:pt x="34" y="82"/>
                </a:moveTo>
                <a:cubicBezTo>
                  <a:pt x="37" y="81"/>
                  <a:pt x="38" y="86"/>
                  <a:pt x="36" y="87"/>
                </a:cubicBezTo>
                <a:cubicBezTo>
                  <a:pt x="33" y="87"/>
                  <a:pt x="34" y="85"/>
                  <a:pt x="34" y="82"/>
                </a:cubicBezTo>
                <a:close/>
                <a:moveTo>
                  <a:pt x="36" y="96"/>
                </a:moveTo>
                <a:cubicBezTo>
                  <a:pt x="39" y="96"/>
                  <a:pt x="38" y="99"/>
                  <a:pt x="40" y="99"/>
                </a:cubicBezTo>
                <a:cubicBezTo>
                  <a:pt x="38" y="103"/>
                  <a:pt x="34" y="98"/>
                  <a:pt x="36" y="96"/>
                </a:cubicBezTo>
                <a:close/>
                <a:moveTo>
                  <a:pt x="43" y="111"/>
                </a:moveTo>
                <a:cubicBezTo>
                  <a:pt x="41" y="110"/>
                  <a:pt x="41" y="109"/>
                  <a:pt x="41" y="107"/>
                </a:cubicBezTo>
                <a:cubicBezTo>
                  <a:pt x="44" y="106"/>
                  <a:pt x="43" y="109"/>
                  <a:pt x="43" y="111"/>
                </a:cubicBezTo>
                <a:close/>
                <a:moveTo>
                  <a:pt x="46" y="121"/>
                </a:moveTo>
                <a:cubicBezTo>
                  <a:pt x="47" y="118"/>
                  <a:pt x="48" y="124"/>
                  <a:pt x="46" y="121"/>
                </a:cubicBezTo>
                <a:close/>
                <a:moveTo>
                  <a:pt x="44" y="94"/>
                </a:moveTo>
                <a:cubicBezTo>
                  <a:pt x="45" y="93"/>
                  <a:pt x="45" y="93"/>
                  <a:pt x="47" y="93"/>
                </a:cubicBezTo>
                <a:cubicBezTo>
                  <a:pt x="45" y="95"/>
                  <a:pt x="45" y="97"/>
                  <a:pt x="48" y="94"/>
                </a:cubicBezTo>
                <a:cubicBezTo>
                  <a:pt x="50" y="94"/>
                  <a:pt x="47" y="96"/>
                  <a:pt x="48" y="98"/>
                </a:cubicBezTo>
                <a:cubicBezTo>
                  <a:pt x="45" y="97"/>
                  <a:pt x="44" y="96"/>
                  <a:pt x="44" y="94"/>
                </a:cubicBezTo>
                <a:close/>
                <a:moveTo>
                  <a:pt x="48" y="107"/>
                </a:moveTo>
                <a:cubicBezTo>
                  <a:pt x="51" y="107"/>
                  <a:pt x="51" y="108"/>
                  <a:pt x="51" y="111"/>
                </a:cubicBezTo>
                <a:cubicBezTo>
                  <a:pt x="49" y="111"/>
                  <a:pt x="48" y="109"/>
                  <a:pt x="48" y="107"/>
                </a:cubicBezTo>
                <a:close/>
                <a:moveTo>
                  <a:pt x="51" y="132"/>
                </a:moveTo>
                <a:cubicBezTo>
                  <a:pt x="52" y="132"/>
                  <a:pt x="53" y="133"/>
                  <a:pt x="53" y="135"/>
                </a:cubicBezTo>
                <a:cubicBezTo>
                  <a:pt x="52" y="134"/>
                  <a:pt x="51" y="134"/>
                  <a:pt x="51" y="132"/>
                </a:cubicBezTo>
                <a:close/>
                <a:moveTo>
                  <a:pt x="50" y="61"/>
                </a:moveTo>
                <a:cubicBezTo>
                  <a:pt x="46" y="53"/>
                  <a:pt x="57" y="47"/>
                  <a:pt x="61" y="55"/>
                </a:cubicBezTo>
                <a:cubicBezTo>
                  <a:pt x="62" y="62"/>
                  <a:pt x="56" y="61"/>
                  <a:pt x="50" y="61"/>
                </a:cubicBezTo>
                <a:close/>
                <a:moveTo>
                  <a:pt x="71" y="102"/>
                </a:moveTo>
                <a:cubicBezTo>
                  <a:pt x="69" y="104"/>
                  <a:pt x="64" y="103"/>
                  <a:pt x="62" y="102"/>
                </a:cubicBezTo>
                <a:cubicBezTo>
                  <a:pt x="63" y="100"/>
                  <a:pt x="70" y="101"/>
                  <a:pt x="71" y="102"/>
                </a:cubicBezTo>
                <a:close/>
                <a:moveTo>
                  <a:pt x="65" y="130"/>
                </a:moveTo>
                <a:cubicBezTo>
                  <a:pt x="67" y="128"/>
                  <a:pt x="69" y="128"/>
                  <a:pt x="73" y="128"/>
                </a:cubicBezTo>
                <a:cubicBezTo>
                  <a:pt x="72" y="131"/>
                  <a:pt x="68" y="130"/>
                  <a:pt x="65" y="130"/>
                </a:cubicBezTo>
                <a:close/>
                <a:moveTo>
                  <a:pt x="74" y="124"/>
                </a:moveTo>
                <a:cubicBezTo>
                  <a:pt x="72" y="126"/>
                  <a:pt x="69" y="123"/>
                  <a:pt x="74" y="124"/>
                </a:cubicBezTo>
                <a:close/>
                <a:moveTo>
                  <a:pt x="74" y="49"/>
                </a:moveTo>
                <a:cubicBezTo>
                  <a:pt x="71" y="42"/>
                  <a:pt x="79" y="41"/>
                  <a:pt x="82" y="45"/>
                </a:cubicBezTo>
                <a:cubicBezTo>
                  <a:pt x="81" y="48"/>
                  <a:pt x="79" y="50"/>
                  <a:pt x="74" y="49"/>
                </a:cubicBezTo>
                <a:close/>
                <a:moveTo>
                  <a:pt x="76" y="38"/>
                </a:moveTo>
                <a:cubicBezTo>
                  <a:pt x="76" y="35"/>
                  <a:pt x="78" y="36"/>
                  <a:pt x="77" y="33"/>
                </a:cubicBezTo>
                <a:cubicBezTo>
                  <a:pt x="82" y="34"/>
                  <a:pt x="85" y="36"/>
                  <a:pt x="86" y="40"/>
                </a:cubicBezTo>
                <a:cubicBezTo>
                  <a:pt x="82" y="43"/>
                  <a:pt x="80" y="38"/>
                  <a:pt x="76" y="38"/>
                </a:cubicBezTo>
                <a:close/>
                <a:moveTo>
                  <a:pt x="78" y="161"/>
                </a:moveTo>
                <a:cubicBezTo>
                  <a:pt x="77" y="160"/>
                  <a:pt x="77" y="158"/>
                  <a:pt x="77" y="157"/>
                </a:cubicBezTo>
                <a:cubicBezTo>
                  <a:pt x="81" y="157"/>
                  <a:pt x="78" y="159"/>
                  <a:pt x="78" y="161"/>
                </a:cubicBezTo>
                <a:close/>
                <a:moveTo>
                  <a:pt x="106" y="176"/>
                </a:moveTo>
                <a:cubicBezTo>
                  <a:pt x="105" y="177"/>
                  <a:pt x="105" y="178"/>
                  <a:pt x="107" y="177"/>
                </a:cubicBezTo>
                <a:cubicBezTo>
                  <a:pt x="96" y="183"/>
                  <a:pt x="81" y="185"/>
                  <a:pt x="69" y="189"/>
                </a:cubicBezTo>
                <a:cubicBezTo>
                  <a:pt x="72" y="176"/>
                  <a:pt x="91" y="174"/>
                  <a:pt x="106" y="176"/>
                </a:cubicBezTo>
                <a:close/>
                <a:moveTo>
                  <a:pt x="74" y="194"/>
                </a:moveTo>
                <a:cubicBezTo>
                  <a:pt x="78" y="197"/>
                  <a:pt x="72" y="197"/>
                  <a:pt x="74" y="194"/>
                </a:cubicBezTo>
                <a:close/>
                <a:moveTo>
                  <a:pt x="71" y="195"/>
                </a:moveTo>
                <a:cubicBezTo>
                  <a:pt x="69" y="196"/>
                  <a:pt x="69" y="196"/>
                  <a:pt x="70" y="194"/>
                </a:cubicBezTo>
                <a:cubicBezTo>
                  <a:pt x="72" y="194"/>
                  <a:pt x="72" y="198"/>
                  <a:pt x="71" y="195"/>
                </a:cubicBezTo>
                <a:close/>
                <a:moveTo>
                  <a:pt x="69" y="163"/>
                </a:moveTo>
                <a:cubicBezTo>
                  <a:pt x="68" y="164"/>
                  <a:pt x="68" y="167"/>
                  <a:pt x="65" y="166"/>
                </a:cubicBezTo>
                <a:cubicBezTo>
                  <a:pt x="66" y="165"/>
                  <a:pt x="66" y="162"/>
                  <a:pt x="69" y="163"/>
                </a:cubicBezTo>
                <a:close/>
                <a:moveTo>
                  <a:pt x="59" y="221"/>
                </a:moveTo>
                <a:cubicBezTo>
                  <a:pt x="56" y="218"/>
                  <a:pt x="61" y="224"/>
                  <a:pt x="59" y="221"/>
                </a:cubicBezTo>
                <a:close/>
                <a:moveTo>
                  <a:pt x="61" y="173"/>
                </a:moveTo>
                <a:cubicBezTo>
                  <a:pt x="66" y="174"/>
                  <a:pt x="57" y="177"/>
                  <a:pt x="61" y="173"/>
                </a:cubicBezTo>
                <a:close/>
                <a:moveTo>
                  <a:pt x="66" y="235"/>
                </a:moveTo>
                <a:cubicBezTo>
                  <a:pt x="64" y="238"/>
                  <a:pt x="62" y="232"/>
                  <a:pt x="66" y="235"/>
                </a:cubicBezTo>
                <a:close/>
                <a:moveTo>
                  <a:pt x="75" y="245"/>
                </a:moveTo>
                <a:cubicBezTo>
                  <a:pt x="74" y="245"/>
                  <a:pt x="73" y="244"/>
                  <a:pt x="74" y="242"/>
                </a:cubicBezTo>
                <a:cubicBezTo>
                  <a:pt x="75" y="242"/>
                  <a:pt x="76" y="243"/>
                  <a:pt x="75" y="245"/>
                </a:cubicBezTo>
                <a:close/>
                <a:moveTo>
                  <a:pt x="85" y="257"/>
                </a:moveTo>
                <a:cubicBezTo>
                  <a:pt x="83" y="258"/>
                  <a:pt x="82" y="257"/>
                  <a:pt x="82" y="255"/>
                </a:cubicBezTo>
                <a:cubicBezTo>
                  <a:pt x="84" y="254"/>
                  <a:pt x="85" y="255"/>
                  <a:pt x="85" y="257"/>
                </a:cubicBezTo>
                <a:close/>
                <a:moveTo>
                  <a:pt x="77" y="216"/>
                </a:moveTo>
                <a:cubicBezTo>
                  <a:pt x="78" y="210"/>
                  <a:pt x="84" y="210"/>
                  <a:pt x="87" y="206"/>
                </a:cubicBezTo>
                <a:cubicBezTo>
                  <a:pt x="89" y="207"/>
                  <a:pt x="89" y="208"/>
                  <a:pt x="89" y="209"/>
                </a:cubicBezTo>
                <a:cubicBezTo>
                  <a:pt x="84" y="210"/>
                  <a:pt x="84" y="216"/>
                  <a:pt x="77" y="216"/>
                </a:cubicBezTo>
                <a:close/>
                <a:moveTo>
                  <a:pt x="82" y="226"/>
                </a:moveTo>
                <a:cubicBezTo>
                  <a:pt x="82" y="221"/>
                  <a:pt x="88" y="215"/>
                  <a:pt x="92" y="212"/>
                </a:cubicBezTo>
                <a:cubicBezTo>
                  <a:pt x="92" y="216"/>
                  <a:pt x="85" y="221"/>
                  <a:pt x="82" y="226"/>
                </a:cubicBezTo>
                <a:close/>
                <a:moveTo>
                  <a:pt x="95" y="265"/>
                </a:moveTo>
                <a:cubicBezTo>
                  <a:pt x="94" y="265"/>
                  <a:pt x="93" y="263"/>
                  <a:pt x="92" y="263"/>
                </a:cubicBezTo>
                <a:cubicBezTo>
                  <a:pt x="92" y="262"/>
                  <a:pt x="94" y="262"/>
                  <a:pt x="95" y="262"/>
                </a:cubicBezTo>
                <a:cubicBezTo>
                  <a:pt x="95" y="263"/>
                  <a:pt x="95" y="264"/>
                  <a:pt x="95" y="265"/>
                </a:cubicBezTo>
                <a:close/>
                <a:moveTo>
                  <a:pt x="96" y="215"/>
                </a:moveTo>
                <a:cubicBezTo>
                  <a:pt x="96" y="214"/>
                  <a:pt x="96" y="214"/>
                  <a:pt x="96" y="214"/>
                </a:cubicBezTo>
                <a:cubicBezTo>
                  <a:pt x="96" y="214"/>
                  <a:pt x="94" y="218"/>
                  <a:pt x="96" y="215"/>
                </a:cubicBezTo>
                <a:close/>
                <a:moveTo>
                  <a:pt x="67" y="208"/>
                </a:moveTo>
                <a:cubicBezTo>
                  <a:pt x="63" y="206"/>
                  <a:pt x="69" y="204"/>
                  <a:pt x="71" y="202"/>
                </a:cubicBezTo>
                <a:cubicBezTo>
                  <a:pt x="69" y="199"/>
                  <a:pt x="68" y="204"/>
                  <a:pt x="65" y="204"/>
                </a:cubicBezTo>
                <a:cubicBezTo>
                  <a:pt x="66" y="200"/>
                  <a:pt x="70" y="200"/>
                  <a:pt x="73" y="197"/>
                </a:cubicBezTo>
                <a:cubicBezTo>
                  <a:pt x="75" y="198"/>
                  <a:pt x="69" y="198"/>
                  <a:pt x="71" y="201"/>
                </a:cubicBezTo>
                <a:cubicBezTo>
                  <a:pt x="74" y="201"/>
                  <a:pt x="74" y="197"/>
                  <a:pt x="78" y="198"/>
                </a:cubicBezTo>
                <a:cubicBezTo>
                  <a:pt x="77" y="197"/>
                  <a:pt x="77" y="195"/>
                  <a:pt x="78" y="193"/>
                </a:cubicBezTo>
                <a:cubicBezTo>
                  <a:pt x="81" y="199"/>
                  <a:pt x="94" y="188"/>
                  <a:pt x="101" y="187"/>
                </a:cubicBezTo>
                <a:cubicBezTo>
                  <a:pt x="95" y="197"/>
                  <a:pt x="80" y="201"/>
                  <a:pt x="67" y="208"/>
                </a:cubicBezTo>
                <a:close/>
                <a:moveTo>
                  <a:pt x="99" y="204"/>
                </a:moveTo>
                <a:cubicBezTo>
                  <a:pt x="96" y="201"/>
                  <a:pt x="101" y="206"/>
                  <a:pt x="99" y="204"/>
                </a:cubicBezTo>
                <a:close/>
                <a:moveTo>
                  <a:pt x="107" y="222"/>
                </a:moveTo>
                <a:cubicBezTo>
                  <a:pt x="108" y="222"/>
                  <a:pt x="109" y="222"/>
                  <a:pt x="109" y="223"/>
                </a:cubicBezTo>
                <a:cubicBezTo>
                  <a:pt x="105" y="230"/>
                  <a:pt x="103" y="237"/>
                  <a:pt x="99" y="243"/>
                </a:cubicBezTo>
                <a:cubicBezTo>
                  <a:pt x="97" y="235"/>
                  <a:pt x="104" y="228"/>
                  <a:pt x="107" y="222"/>
                </a:cubicBezTo>
                <a:close/>
                <a:moveTo>
                  <a:pt x="99" y="256"/>
                </a:moveTo>
                <a:cubicBezTo>
                  <a:pt x="100" y="252"/>
                  <a:pt x="100" y="259"/>
                  <a:pt x="99" y="256"/>
                </a:cubicBezTo>
                <a:close/>
                <a:moveTo>
                  <a:pt x="111" y="222"/>
                </a:moveTo>
                <a:cubicBezTo>
                  <a:pt x="113" y="230"/>
                  <a:pt x="106" y="238"/>
                  <a:pt x="103" y="243"/>
                </a:cubicBezTo>
                <a:cubicBezTo>
                  <a:pt x="102" y="237"/>
                  <a:pt x="109" y="229"/>
                  <a:pt x="111" y="222"/>
                </a:cubicBezTo>
                <a:close/>
                <a:moveTo>
                  <a:pt x="103" y="267"/>
                </a:moveTo>
                <a:cubicBezTo>
                  <a:pt x="103" y="266"/>
                  <a:pt x="103" y="266"/>
                  <a:pt x="103" y="265"/>
                </a:cubicBezTo>
                <a:cubicBezTo>
                  <a:pt x="105" y="264"/>
                  <a:pt x="105" y="266"/>
                  <a:pt x="105" y="268"/>
                </a:cubicBezTo>
                <a:cubicBezTo>
                  <a:pt x="104" y="267"/>
                  <a:pt x="104" y="267"/>
                  <a:pt x="103" y="267"/>
                </a:cubicBezTo>
                <a:close/>
                <a:moveTo>
                  <a:pt x="107" y="255"/>
                </a:moveTo>
                <a:cubicBezTo>
                  <a:pt x="108" y="255"/>
                  <a:pt x="109" y="256"/>
                  <a:pt x="109" y="257"/>
                </a:cubicBezTo>
                <a:cubicBezTo>
                  <a:pt x="108" y="257"/>
                  <a:pt x="107" y="256"/>
                  <a:pt x="107" y="255"/>
                </a:cubicBezTo>
                <a:close/>
                <a:moveTo>
                  <a:pt x="111" y="271"/>
                </a:moveTo>
                <a:cubicBezTo>
                  <a:pt x="114" y="270"/>
                  <a:pt x="111" y="275"/>
                  <a:pt x="114" y="274"/>
                </a:cubicBezTo>
                <a:cubicBezTo>
                  <a:pt x="112" y="277"/>
                  <a:pt x="108" y="273"/>
                  <a:pt x="111" y="271"/>
                </a:cubicBezTo>
                <a:close/>
                <a:moveTo>
                  <a:pt x="114" y="218"/>
                </a:moveTo>
                <a:cubicBezTo>
                  <a:pt x="113" y="218"/>
                  <a:pt x="114" y="217"/>
                  <a:pt x="114" y="216"/>
                </a:cubicBezTo>
                <a:cubicBezTo>
                  <a:pt x="116" y="216"/>
                  <a:pt x="115" y="217"/>
                  <a:pt x="114" y="218"/>
                </a:cubicBezTo>
                <a:close/>
                <a:moveTo>
                  <a:pt x="115" y="214"/>
                </a:moveTo>
                <a:cubicBezTo>
                  <a:pt x="116" y="210"/>
                  <a:pt x="116" y="217"/>
                  <a:pt x="115" y="214"/>
                </a:cubicBezTo>
                <a:close/>
                <a:moveTo>
                  <a:pt x="119" y="269"/>
                </a:moveTo>
                <a:cubicBezTo>
                  <a:pt x="117" y="268"/>
                  <a:pt x="116" y="266"/>
                  <a:pt x="116" y="263"/>
                </a:cubicBezTo>
                <a:cubicBezTo>
                  <a:pt x="119" y="263"/>
                  <a:pt x="121" y="267"/>
                  <a:pt x="119" y="269"/>
                </a:cubicBezTo>
                <a:close/>
                <a:moveTo>
                  <a:pt x="127" y="280"/>
                </a:moveTo>
                <a:cubicBezTo>
                  <a:pt x="124" y="280"/>
                  <a:pt x="119" y="281"/>
                  <a:pt x="120" y="277"/>
                </a:cubicBezTo>
                <a:cubicBezTo>
                  <a:pt x="123" y="277"/>
                  <a:pt x="127" y="276"/>
                  <a:pt x="127" y="280"/>
                </a:cubicBezTo>
                <a:close/>
                <a:moveTo>
                  <a:pt x="126" y="267"/>
                </a:moveTo>
                <a:cubicBezTo>
                  <a:pt x="129" y="268"/>
                  <a:pt x="133" y="268"/>
                  <a:pt x="132" y="272"/>
                </a:cubicBezTo>
                <a:cubicBezTo>
                  <a:pt x="129" y="271"/>
                  <a:pt x="125" y="272"/>
                  <a:pt x="126" y="267"/>
                </a:cubicBezTo>
                <a:close/>
                <a:moveTo>
                  <a:pt x="132" y="281"/>
                </a:moveTo>
                <a:cubicBezTo>
                  <a:pt x="134" y="281"/>
                  <a:pt x="135" y="281"/>
                  <a:pt x="137" y="281"/>
                </a:cubicBezTo>
                <a:cubicBezTo>
                  <a:pt x="138" y="281"/>
                  <a:pt x="131" y="281"/>
                  <a:pt x="132" y="281"/>
                </a:cubicBezTo>
                <a:close/>
                <a:moveTo>
                  <a:pt x="144" y="274"/>
                </a:moveTo>
                <a:cubicBezTo>
                  <a:pt x="140" y="275"/>
                  <a:pt x="138" y="273"/>
                  <a:pt x="136" y="272"/>
                </a:cubicBezTo>
                <a:cubicBezTo>
                  <a:pt x="136" y="269"/>
                  <a:pt x="146" y="269"/>
                  <a:pt x="144" y="274"/>
                </a:cubicBezTo>
                <a:close/>
                <a:moveTo>
                  <a:pt x="148" y="262"/>
                </a:moveTo>
                <a:cubicBezTo>
                  <a:pt x="147" y="262"/>
                  <a:pt x="147" y="262"/>
                  <a:pt x="146" y="262"/>
                </a:cubicBezTo>
                <a:cubicBezTo>
                  <a:pt x="146" y="261"/>
                  <a:pt x="146" y="261"/>
                  <a:pt x="145" y="261"/>
                </a:cubicBezTo>
                <a:cubicBezTo>
                  <a:pt x="145" y="259"/>
                  <a:pt x="149" y="260"/>
                  <a:pt x="148" y="262"/>
                </a:cubicBezTo>
                <a:close/>
                <a:moveTo>
                  <a:pt x="154" y="255"/>
                </a:moveTo>
                <a:cubicBezTo>
                  <a:pt x="154" y="255"/>
                  <a:pt x="149" y="255"/>
                  <a:pt x="152" y="258"/>
                </a:cubicBezTo>
                <a:cubicBezTo>
                  <a:pt x="149" y="256"/>
                  <a:pt x="143" y="256"/>
                  <a:pt x="140" y="255"/>
                </a:cubicBezTo>
                <a:cubicBezTo>
                  <a:pt x="144" y="242"/>
                  <a:pt x="155" y="227"/>
                  <a:pt x="161" y="209"/>
                </a:cubicBezTo>
                <a:cubicBezTo>
                  <a:pt x="162" y="210"/>
                  <a:pt x="163" y="210"/>
                  <a:pt x="163" y="209"/>
                </a:cubicBezTo>
                <a:cubicBezTo>
                  <a:pt x="164" y="209"/>
                  <a:pt x="161" y="213"/>
                  <a:pt x="163" y="217"/>
                </a:cubicBezTo>
                <a:cubicBezTo>
                  <a:pt x="166" y="211"/>
                  <a:pt x="166" y="202"/>
                  <a:pt x="172" y="199"/>
                </a:cubicBezTo>
                <a:cubicBezTo>
                  <a:pt x="169" y="220"/>
                  <a:pt x="163" y="242"/>
                  <a:pt x="154" y="255"/>
                </a:cubicBezTo>
                <a:close/>
                <a:moveTo>
                  <a:pt x="170" y="230"/>
                </a:moveTo>
                <a:cubicBezTo>
                  <a:pt x="171" y="221"/>
                  <a:pt x="175" y="202"/>
                  <a:pt x="178" y="198"/>
                </a:cubicBezTo>
                <a:cubicBezTo>
                  <a:pt x="178" y="195"/>
                  <a:pt x="179" y="200"/>
                  <a:pt x="179" y="201"/>
                </a:cubicBezTo>
                <a:cubicBezTo>
                  <a:pt x="180" y="200"/>
                  <a:pt x="179" y="198"/>
                  <a:pt x="180" y="197"/>
                </a:cubicBezTo>
                <a:cubicBezTo>
                  <a:pt x="184" y="209"/>
                  <a:pt x="175" y="223"/>
                  <a:pt x="170" y="230"/>
                </a:cubicBezTo>
                <a:close/>
                <a:moveTo>
                  <a:pt x="185" y="134"/>
                </a:moveTo>
                <a:cubicBezTo>
                  <a:pt x="186" y="133"/>
                  <a:pt x="186" y="132"/>
                  <a:pt x="186" y="131"/>
                </a:cubicBezTo>
                <a:cubicBezTo>
                  <a:pt x="188" y="131"/>
                  <a:pt x="188" y="132"/>
                  <a:pt x="188" y="134"/>
                </a:cubicBezTo>
                <a:cubicBezTo>
                  <a:pt x="187" y="134"/>
                  <a:pt x="186" y="134"/>
                  <a:pt x="185" y="134"/>
                </a:cubicBezTo>
                <a:close/>
                <a:moveTo>
                  <a:pt x="193" y="127"/>
                </a:moveTo>
                <a:cubicBezTo>
                  <a:pt x="192" y="127"/>
                  <a:pt x="191" y="127"/>
                  <a:pt x="191" y="127"/>
                </a:cubicBezTo>
                <a:cubicBezTo>
                  <a:pt x="191" y="127"/>
                  <a:pt x="191" y="126"/>
                  <a:pt x="191" y="125"/>
                </a:cubicBezTo>
                <a:cubicBezTo>
                  <a:pt x="191" y="125"/>
                  <a:pt x="192" y="125"/>
                  <a:pt x="193" y="125"/>
                </a:cubicBezTo>
                <a:cubicBezTo>
                  <a:pt x="193" y="126"/>
                  <a:pt x="193" y="127"/>
                  <a:pt x="193" y="127"/>
                </a:cubicBezTo>
                <a:close/>
                <a:moveTo>
                  <a:pt x="197" y="135"/>
                </a:moveTo>
                <a:cubicBezTo>
                  <a:pt x="196" y="135"/>
                  <a:pt x="195" y="133"/>
                  <a:pt x="195" y="131"/>
                </a:cubicBezTo>
                <a:cubicBezTo>
                  <a:pt x="197" y="132"/>
                  <a:pt x="199" y="133"/>
                  <a:pt x="197" y="135"/>
                </a:cubicBezTo>
                <a:close/>
                <a:moveTo>
                  <a:pt x="330" y="187"/>
                </a:moveTo>
                <a:cubicBezTo>
                  <a:pt x="331" y="187"/>
                  <a:pt x="331" y="189"/>
                  <a:pt x="331" y="191"/>
                </a:cubicBezTo>
                <a:cubicBezTo>
                  <a:pt x="329" y="190"/>
                  <a:pt x="329" y="188"/>
                  <a:pt x="330" y="187"/>
                </a:cubicBezTo>
                <a:close/>
                <a:moveTo>
                  <a:pt x="330" y="210"/>
                </a:moveTo>
                <a:cubicBezTo>
                  <a:pt x="330" y="210"/>
                  <a:pt x="330" y="209"/>
                  <a:pt x="330" y="209"/>
                </a:cubicBezTo>
                <a:cubicBezTo>
                  <a:pt x="335" y="208"/>
                  <a:pt x="326" y="215"/>
                  <a:pt x="330" y="210"/>
                </a:cubicBezTo>
                <a:close/>
                <a:moveTo>
                  <a:pt x="364" y="6"/>
                </a:moveTo>
                <a:cubicBezTo>
                  <a:pt x="363" y="8"/>
                  <a:pt x="362" y="8"/>
                  <a:pt x="360" y="8"/>
                </a:cubicBezTo>
                <a:cubicBezTo>
                  <a:pt x="360" y="5"/>
                  <a:pt x="361" y="6"/>
                  <a:pt x="364" y="6"/>
                </a:cubicBezTo>
                <a:close/>
                <a:moveTo>
                  <a:pt x="347" y="16"/>
                </a:moveTo>
                <a:cubicBezTo>
                  <a:pt x="344" y="18"/>
                  <a:pt x="339" y="16"/>
                  <a:pt x="337" y="15"/>
                </a:cubicBezTo>
                <a:cubicBezTo>
                  <a:pt x="338" y="11"/>
                  <a:pt x="347" y="9"/>
                  <a:pt x="347" y="16"/>
                </a:cubicBezTo>
                <a:close/>
                <a:moveTo>
                  <a:pt x="338" y="85"/>
                </a:moveTo>
                <a:cubicBezTo>
                  <a:pt x="334" y="86"/>
                  <a:pt x="335" y="86"/>
                  <a:pt x="332" y="85"/>
                </a:cubicBezTo>
                <a:cubicBezTo>
                  <a:pt x="333" y="85"/>
                  <a:pt x="335" y="84"/>
                  <a:pt x="333" y="84"/>
                </a:cubicBezTo>
                <a:cubicBezTo>
                  <a:pt x="334" y="83"/>
                  <a:pt x="338" y="82"/>
                  <a:pt x="338" y="85"/>
                </a:cubicBezTo>
                <a:close/>
                <a:moveTo>
                  <a:pt x="338" y="95"/>
                </a:moveTo>
                <a:cubicBezTo>
                  <a:pt x="337" y="95"/>
                  <a:pt x="337" y="94"/>
                  <a:pt x="337" y="93"/>
                </a:cubicBezTo>
                <a:cubicBezTo>
                  <a:pt x="338" y="93"/>
                  <a:pt x="337" y="94"/>
                  <a:pt x="338" y="95"/>
                </a:cubicBezTo>
                <a:close/>
                <a:moveTo>
                  <a:pt x="335" y="11"/>
                </a:moveTo>
                <a:cubicBezTo>
                  <a:pt x="335" y="15"/>
                  <a:pt x="331" y="14"/>
                  <a:pt x="327" y="14"/>
                </a:cubicBezTo>
                <a:cubicBezTo>
                  <a:pt x="328" y="12"/>
                  <a:pt x="331" y="11"/>
                  <a:pt x="335" y="11"/>
                </a:cubicBezTo>
                <a:close/>
                <a:moveTo>
                  <a:pt x="319" y="79"/>
                </a:moveTo>
                <a:cubicBezTo>
                  <a:pt x="318" y="80"/>
                  <a:pt x="315" y="81"/>
                  <a:pt x="312" y="81"/>
                </a:cubicBezTo>
                <a:cubicBezTo>
                  <a:pt x="313" y="78"/>
                  <a:pt x="316" y="79"/>
                  <a:pt x="319" y="79"/>
                </a:cubicBezTo>
                <a:close/>
                <a:moveTo>
                  <a:pt x="312" y="125"/>
                </a:moveTo>
                <a:cubicBezTo>
                  <a:pt x="312" y="125"/>
                  <a:pt x="311" y="124"/>
                  <a:pt x="312" y="125"/>
                </a:cubicBezTo>
                <a:close/>
                <a:moveTo>
                  <a:pt x="304" y="33"/>
                </a:moveTo>
                <a:cubicBezTo>
                  <a:pt x="305" y="34"/>
                  <a:pt x="306" y="35"/>
                  <a:pt x="307" y="36"/>
                </a:cubicBezTo>
                <a:cubicBezTo>
                  <a:pt x="306" y="40"/>
                  <a:pt x="301" y="42"/>
                  <a:pt x="298" y="40"/>
                </a:cubicBezTo>
                <a:cubicBezTo>
                  <a:pt x="298" y="36"/>
                  <a:pt x="302" y="36"/>
                  <a:pt x="304" y="33"/>
                </a:cubicBezTo>
                <a:close/>
                <a:moveTo>
                  <a:pt x="296" y="63"/>
                </a:moveTo>
                <a:cubicBezTo>
                  <a:pt x="296" y="67"/>
                  <a:pt x="290" y="68"/>
                  <a:pt x="288" y="65"/>
                </a:cubicBezTo>
                <a:cubicBezTo>
                  <a:pt x="288" y="62"/>
                  <a:pt x="294" y="62"/>
                  <a:pt x="296" y="63"/>
                </a:cubicBezTo>
                <a:close/>
                <a:moveTo>
                  <a:pt x="291" y="39"/>
                </a:moveTo>
                <a:cubicBezTo>
                  <a:pt x="291" y="42"/>
                  <a:pt x="288" y="43"/>
                  <a:pt x="286" y="44"/>
                </a:cubicBezTo>
                <a:cubicBezTo>
                  <a:pt x="285" y="42"/>
                  <a:pt x="286" y="39"/>
                  <a:pt x="284" y="40"/>
                </a:cubicBezTo>
                <a:cubicBezTo>
                  <a:pt x="285" y="37"/>
                  <a:pt x="290" y="35"/>
                  <a:pt x="291" y="39"/>
                </a:cubicBezTo>
                <a:close/>
                <a:moveTo>
                  <a:pt x="287" y="131"/>
                </a:moveTo>
                <a:cubicBezTo>
                  <a:pt x="287" y="131"/>
                  <a:pt x="287" y="131"/>
                  <a:pt x="287" y="131"/>
                </a:cubicBezTo>
                <a:cubicBezTo>
                  <a:pt x="287" y="131"/>
                  <a:pt x="287" y="131"/>
                  <a:pt x="287" y="131"/>
                </a:cubicBezTo>
                <a:close/>
                <a:moveTo>
                  <a:pt x="287" y="157"/>
                </a:moveTo>
                <a:cubicBezTo>
                  <a:pt x="287" y="157"/>
                  <a:pt x="287" y="157"/>
                  <a:pt x="287" y="158"/>
                </a:cubicBezTo>
                <a:cubicBezTo>
                  <a:pt x="287" y="157"/>
                  <a:pt x="287" y="157"/>
                  <a:pt x="287" y="157"/>
                </a:cubicBezTo>
                <a:close/>
                <a:moveTo>
                  <a:pt x="282" y="59"/>
                </a:moveTo>
                <a:cubicBezTo>
                  <a:pt x="282" y="60"/>
                  <a:pt x="281" y="59"/>
                  <a:pt x="282" y="59"/>
                </a:cubicBezTo>
                <a:close/>
                <a:moveTo>
                  <a:pt x="280" y="56"/>
                </a:moveTo>
                <a:cubicBezTo>
                  <a:pt x="282" y="57"/>
                  <a:pt x="278" y="59"/>
                  <a:pt x="281" y="59"/>
                </a:cubicBezTo>
                <a:cubicBezTo>
                  <a:pt x="279" y="61"/>
                  <a:pt x="278" y="61"/>
                  <a:pt x="275" y="60"/>
                </a:cubicBezTo>
                <a:cubicBezTo>
                  <a:pt x="276" y="58"/>
                  <a:pt x="277" y="56"/>
                  <a:pt x="280" y="56"/>
                </a:cubicBezTo>
                <a:close/>
                <a:moveTo>
                  <a:pt x="274" y="81"/>
                </a:moveTo>
                <a:cubicBezTo>
                  <a:pt x="274" y="81"/>
                  <a:pt x="273" y="82"/>
                  <a:pt x="273" y="82"/>
                </a:cubicBezTo>
                <a:cubicBezTo>
                  <a:pt x="273" y="82"/>
                  <a:pt x="273" y="82"/>
                  <a:pt x="273" y="82"/>
                </a:cubicBezTo>
                <a:cubicBezTo>
                  <a:pt x="274" y="81"/>
                  <a:pt x="274" y="81"/>
                  <a:pt x="274" y="81"/>
                </a:cubicBezTo>
                <a:close/>
                <a:moveTo>
                  <a:pt x="286" y="157"/>
                </a:moveTo>
                <a:cubicBezTo>
                  <a:pt x="284" y="159"/>
                  <a:pt x="282" y="160"/>
                  <a:pt x="280" y="161"/>
                </a:cubicBezTo>
                <a:cubicBezTo>
                  <a:pt x="286" y="163"/>
                  <a:pt x="296" y="161"/>
                  <a:pt x="298" y="167"/>
                </a:cubicBezTo>
                <a:cubicBezTo>
                  <a:pt x="291" y="168"/>
                  <a:pt x="274" y="163"/>
                  <a:pt x="273" y="161"/>
                </a:cubicBezTo>
                <a:cubicBezTo>
                  <a:pt x="273" y="161"/>
                  <a:pt x="283" y="160"/>
                  <a:pt x="286" y="157"/>
                </a:cubicBezTo>
                <a:close/>
                <a:moveTo>
                  <a:pt x="274" y="164"/>
                </a:moveTo>
                <a:cubicBezTo>
                  <a:pt x="275" y="164"/>
                  <a:pt x="274" y="163"/>
                  <a:pt x="274" y="164"/>
                </a:cubicBezTo>
                <a:close/>
                <a:moveTo>
                  <a:pt x="268" y="137"/>
                </a:moveTo>
                <a:cubicBezTo>
                  <a:pt x="269" y="135"/>
                  <a:pt x="270" y="133"/>
                  <a:pt x="272" y="134"/>
                </a:cubicBezTo>
                <a:cubicBezTo>
                  <a:pt x="271" y="135"/>
                  <a:pt x="270" y="136"/>
                  <a:pt x="268" y="137"/>
                </a:cubicBezTo>
                <a:close/>
                <a:moveTo>
                  <a:pt x="271" y="161"/>
                </a:moveTo>
                <a:cubicBezTo>
                  <a:pt x="268" y="161"/>
                  <a:pt x="268" y="158"/>
                  <a:pt x="266" y="157"/>
                </a:cubicBezTo>
                <a:cubicBezTo>
                  <a:pt x="268" y="155"/>
                  <a:pt x="270" y="159"/>
                  <a:pt x="271" y="161"/>
                </a:cubicBezTo>
                <a:close/>
                <a:moveTo>
                  <a:pt x="268" y="59"/>
                </a:moveTo>
                <a:cubicBezTo>
                  <a:pt x="266" y="58"/>
                  <a:pt x="269" y="55"/>
                  <a:pt x="272" y="55"/>
                </a:cubicBezTo>
                <a:cubicBezTo>
                  <a:pt x="271" y="57"/>
                  <a:pt x="268" y="57"/>
                  <a:pt x="268" y="59"/>
                </a:cubicBezTo>
                <a:close/>
                <a:moveTo>
                  <a:pt x="268" y="52"/>
                </a:moveTo>
                <a:cubicBezTo>
                  <a:pt x="270" y="54"/>
                  <a:pt x="265" y="57"/>
                  <a:pt x="264" y="58"/>
                </a:cubicBezTo>
                <a:cubicBezTo>
                  <a:pt x="261" y="56"/>
                  <a:pt x="267" y="54"/>
                  <a:pt x="268" y="52"/>
                </a:cubicBezTo>
                <a:close/>
                <a:moveTo>
                  <a:pt x="264" y="134"/>
                </a:moveTo>
                <a:cubicBezTo>
                  <a:pt x="264" y="131"/>
                  <a:pt x="266" y="135"/>
                  <a:pt x="268" y="134"/>
                </a:cubicBezTo>
                <a:cubicBezTo>
                  <a:pt x="268" y="136"/>
                  <a:pt x="261" y="139"/>
                  <a:pt x="261" y="135"/>
                </a:cubicBezTo>
                <a:cubicBezTo>
                  <a:pt x="262" y="137"/>
                  <a:pt x="267" y="135"/>
                  <a:pt x="264" y="134"/>
                </a:cubicBezTo>
                <a:close/>
                <a:moveTo>
                  <a:pt x="263" y="159"/>
                </a:moveTo>
                <a:cubicBezTo>
                  <a:pt x="262" y="158"/>
                  <a:pt x="263" y="157"/>
                  <a:pt x="263" y="156"/>
                </a:cubicBezTo>
                <a:cubicBezTo>
                  <a:pt x="265" y="157"/>
                  <a:pt x="263" y="158"/>
                  <a:pt x="263" y="159"/>
                </a:cubicBezTo>
                <a:close/>
                <a:moveTo>
                  <a:pt x="263" y="162"/>
                </a:moveTo>
                <a:cubicBezTo>
                  <a:pt x="263" y="163"/>
                  <a:pt x="262" y="162"/>
                  <a:pt x="261" y="163"/>
                </a:cubicBezTo>
                <a:cubicBezTo>
                  <a:pt x="261" y="162"/>
                  <a:pt x="262" y="162"/>
                  <a:pt x="263" y="162"/>
                </a:cubicBezTo>
                <a:close/>
                <a:moveTo>
                  <a:pt x="259" y="161"/>
                </a:moveTo>
                <a:cubicBezTo>
                  <a:pt x="257" y="158"/>
                  <a:pt x="262" y="163"/>
                  <a:pt x="259" y="161"/>
                </a:cubicBezTo>
                <a:close/>
                <a:moveTo>
                  <a:pt x="256" y="135"/>
                </a:moveTo>
                <a:cubicBezTo>
                  <a:pt x="260" y="134"/>
                  <a:pt x="260" y="139"/>
                  <a:pt x="256" y="138"/>
                </a:cubicBezTo>
                <a:cubicBezTo>
                  <a:pt x="256" y="137"/>
                  <a:pt x="256" y="136"/>
                  <a:pt x="256" y="135"/>
                </a:cubicBezTo>
                <a:close/>
                <a:moveTo>
                  <a:pt x="257" y="162"/>
                </a:moveTo>
                <a:cubicBezTo>
                  <a:pt x="257" y="162"/>
                  <a:pt x="256" y="161"/>
                  <a:pt x="257" y="162"/>
                </a:cubicBezTo>
                <a:close/>
                <a:moveTo>
                  <a:pt x="253" y="162"/>
                </a:moveTo>
                <a:cubicBezTo>
                  <a:pt x="254" y="162"/>
                  <a:pt x="253" y="161"/>
                  <a:pt x="253" y="162"/>
                </a:cubicBezTo>
                <a:close/>
                <a:moveTo>
                  <a:pt x="250" y="160"/>
                </a:moveTo>
                <a:cubicBezTo>
                  <a:pt x="251" y="160"/>
                  <a:pt x="250" y="159"/>
                  <a:pt x="250" y="160"/>
                </a:cubicBezTo>
                <a:close/>
                <a:moveTo>
                  <a:pt x="243" y="79"/>
                </a:moveTo>
                <a:cubicBezTo>
                  <a:pt x="244" y="74"/>
                  <a:pt x="250" y="72"/>
                  <a:pt x="243" y="79"/>
                </a:cubicBezTo>
                <a:close/>
                <a:moveTo>
                  <a:pt x="246" y="138"/>
                </a:moveTo>
                <a:cubicBezTo>
                  <a:pt x="246" y="138"/>
                  <a:pt x="245" y="137"/>
                  <a:pt x="246" y="138"/>
                </a:cubicBezTo>
                <a:close/>
                <a:moveTo>
                  <a:pt x="273" y="197"/>
                </a:moveTo>
                <a:cubicBezTo>
                  <a:pt x="257" y="195"/>
                  <a:pt x="244" y="190"/>
                  <a:pt x="234" y="180"/>
                </a:cubicBezTo>
                <a:cubicBezTo>
                  <a:pt x="244" y="185"/>
                  <a:pt x="264" y="192"/>
                  <a:pt x="273" y="197"/>
                </a:cubicBezTo>
                <a:close/>
                <a:moveTo>
                  <a:pt x="271" y="220"/>
                </a:moveTo>
                <a:cubicBezTo>
                  <a:pt x="272" y="221"/>
                  <a:pt x="273" y="223"/>
                  <a:pt x="272" y="224"/>
                </a:cubicBezTo>
                <a:cubicBezTo>
                  <a:pt x="270" y="224"/>
                  <a:pt x="271" y="222"/>
                  <a:pt x="271" y="220"/>
                </a:cubicBezTo>
                <a:close/>
                <a:moveTo>
                  <a:pt x="271" y="209"/>
                </a:moveTo>
                <a:cubicBezTo>
                  <a:pt x="273" y="209"/>
                  <a:pt x="273" y="211"/>
                  <a:pt x="274" y="212"/>
                </a:cubicBezTo>
                <a:cubicBezTo>
                  <a:pt x="274" y="213"/>
                  <a:pt x="270" y="211"/>
                  <a:pt x="271" y="209"/>
                </a:cubicBezTo>
                <a:close/>
                <a:moveTo>
                  <a:pt x="269" y="208"/>
                </a:moveTo>
                <a:cubicBezTo>
                  <a:pt x="270" y="204"/>
                  <a:pt x="270" y="212"/>
                  <a:pt x="269" y="208"/>
                </a:cubicBezTo>
                <a:close/>
                <a:moveTo>
                  <a:pt x="259" y="209"/>
                </a:moveTo>
                <a:cubicBezTo>
                  <a:pt x="260" y="210"/>
                  <a:pt x="259" y="209"/>
                  <a:pt x="259" y="209"/>
                </a:cubicBezTo>
                <a:close/>
                <a:moveTo>
                  <a:pt x="259" y="204"/>
                </a:moveTo>
                <a:cubicBezTo>
                  <a:pt x="260" y="205"/>
                  <a:pt x="259" y="204"/>
                  <a:pt x="259" y="204"/>
                </a:cubicBezTo>
                <a:close/>
                <a:moveTo>
                  <a:pt x="267" y="237"/>
                </a:moveTo>
                <a:cubicBezTo>
                  <a:pt x="265" y="233"/>
                  <a:pt x="262" y="231"/>
                  <a:pt x="259" y="228"/>
                </a:cubicBezTo>
                <a:cubicBezTo>
                  <a:pt x="263" y="226"/>
                  <a:pt x="269" y="232"/>
                  <a:pt x="267" y="237"/>
                </a:cubicBezTo>
                <a:close/>
                <a:moveTo>
                  <a:pt x="260" y="207"/>
                </a:moveTo>
                <a:cubicBezTo>
                  <a:pt x="261" y="208"/>
                  <a:pt x="260" y="207"/>
                  <a:pt x="260" y="207"/>
                </a:cubicBezTo>
                <a:close/>
                <a:moveTo>
                  <a:pt x="262" y="212"/>
                </a:moveTo>
                <a:cubicBezTo>
                  <a:pt x="262" y="206"/>
                  <a:pt x="266" y="210"/>
                  <a:pt x="262" y="212"/>
                </a:cubicBezTo>
                <a:close/>
                <a:moveTo>
                  <a:pt x="263" y="207"/>
                </a:moveTo>
                <a:cubicBezTo>
                  <a:pt x="264" y="208"/>
                  <a:pt x="263" y="207"/>
                  <a:pt x="263" y="207"/>
                </a:cubicBezTo>
                <a:close/>
                <a:moveTo>
                  <a:pt x="264" y="205"/>
                </a:moveTo>
                <a:cubicBezTo>
                  <a:pt x="265" y="206"/>
                  <a:pt x="264" y="205"/>
                  <a:pt x="264" y="205"/>
                </a:cubicBezTo>
                <a:close/>
                <a:moveTo>
                  <a:pt x="266" y="214"/>
                </a:moveTo>
                <a:cubicBezTo>
                  <a:pt x="267" y="214"/>
                  <a:pt x="266" y="213"/>
                  <a:pt x="266" y="214"/>
                </a:cubicBezTo>
                <a:close/>
                <a:moveTo>
                  <a:pt x="266" y="206"/>
                </a:moveTo>
                <a:cubicBezTo>
                  <a:pt x="267" y="207"/>
                  <a:pt x="266" y="206"/>
                  <a:pt x="266" y="206"/>
                </a:cubicBezTo>
                <a:close/>
                <a:moveTo>
                  <a:pt x="266" y="217"/>
                </a:moveTo>
                <a:cubicBezTo>
                  <a:pt x="267" y="217"/>
                  <a:pt x="266" y="216"/>
                  <a:pt x="266" y="217"/>
                </a:cubicBezTo>
                <a:close/>
                <a:moveTo>
                  <a:pt x="244" y="202"/>
                </a:moveTo>
                <a:cubicBezTo>
                  <a:pt x="241" y="199"/>
                  <a:pt x="246" y="204"/>
                  <a:pt x="244" y="202"/>
                </a:cubicBezTo>
                <a:close/>
                <a:moveTo>
                  <a:pt x="233" y="166"/>
                </a:moveTo>
                <a:cubicBezTo>
                  <a:pt x="234" y="163"/>
                  <a:pt x="235" y="170"/>
                  <a:pt x="233" y="166"/>
                </a:cubicBezTo>
                <a:close/>
                <a:moveTo>
                  <a:pt x="230" y="190"/>
                </a:moveTo>
                <a:cubicBezTo>
                  <a:pt x="233" y="187"/>
                  <a:pt x="227" y="192"/>
                  <a:pt x="230" y="190"/>
                </a:cubicBezTo>
                <a:close/>
                <a:moveTo>
                  <a:pt x="225" y="157"/>
                </a:moveTo>
                <a:cubicBezTo>
                  <a:pt x="226" y="153"/>
                  <a:pt x="226" y="161"/>
                  <a:pt x="225" y="157"/>
                </a:cubicBezTo>
                <a:close/>
                <a:moveTo>
                  <a:pt x="218" y="184"/>
                </a:moveTo>
                <a:cubicBezTo>
                  <a:pt x="221" y="181"/>
                  <a:pt x="223" y="188"/>
                  <a:pt x="226" y="185"/>
                </a:cubicBezTo>
                <a:cubicBezTo>
                  <a:pt x="225" y="187"/>
                  <a:pt x="224" y="189"/>
                  <a:pt x="221" y="189"/>
                </a:cubicBezTo>
                <a:cubicBezTo>
                  <a:pt x="225" y="188"/>
                  <a:pt x="227" y="190"/>
                  <a:pt x="228" y="188"/>
                </a:cubicBezTo>
                <a:cubicBezTo>
                  <a:pt x="230" y="188"/>
                  <a:pt x="226" y="192"/>
                  <a:pt x="230" y="192"/>
                </a:cubicBezTo>
                <a:cubicBezTo>
                  <a:pt x="231" y="192"/>
                  <a:pt x="231" y="190"/>
                  <a:pt x="233" y="191"/>
                </a:cubicBezTo>
                <a:cubicBezTo>
                  <a:pt x="232" y="193"/>
                  <a:pt x="239" y="196"/>
                  <a:pt x="234" y="196"/>
                </a:cubicBezTo>
                <a:cubicBezTo>
                  <a:pt x="235" y="199"/>
                  <a:pt x="236" y="195"/>
                  <a:pt x="238" y="196"/>
                </a:cubicBezTo>
                <a:cubicBezTo>
                  <a:pt x="238" y="198"/>
                  <a:pt x="240" y="202"/>
                  <a:pt x="241" y="199"/>
                </a:cubicBezTo>
                <a:cubicBezTo>
                  <a:pt x="244" y="212"/>
                  <a:pt x="258" y="212"/>
                  <a:pt x="256" y="225"/>
                </a:cubicBezTo>
                <a:cubicBezTo>
                  <a:pt x="254" y="224"/>
                  <a:pt x="253" y="223"/>
                  <a:pt x="251" y="222"/>
                </a:cubicBezTo>
                <a:cubicBezTo>
                  <a:pt x="250" y="223"/>
                  <a:pt x="254" y="231"/>
                  <a:pt x="249" y="228"/>
                </a:cubicBezTo>
                <a:cubicBezTo>
                  <a:pt x="252" y="235"/>
                  <a:pt x="253" y="242"/>
                  <a:pt x="257" y="251"/>
                </a:cubicBezTo>
                <a:cubicBezTo>
                  <a:pt x="260" y="252"/>
                  <a:pt x="256" y="253"/>
                  <a:pt x="256" y="255"/>
                </a:cubicBezTo>
                <a:cubicBezTo>
                  <a:pt x="237" y="230"/>
                  <a:pt x="225" y="204"/>
                  <a:pt x="212" y="178"/>
                </a:cubicBezTo>
                <a:cubicBezTo>
                  <a:pt x="213" y="177"/>
                  <a:pt x="217" y="181"/>
                  <a:pt x="218" y="184"/>
                </a:cubicBezTo>
                <a:close/>
                <a:moveTo>
                  <a:pt x="259" y="255"/>
                </a:moveTo>
                <a:cubicBezTo>
                  <a:pt x="258" y="257"/>
                  <a:pt x="254" y="255"/>
                  <a:pt x="257" y="254"/>
                </a:cubicBezTo>
                <a:cubicBezTo>
                  <a:pt x="257" y="254"/>
                  <a:pt x="258" y="255"/>
                  <a:pt x="259" y="255"/>
                </a:cubicBezTo>
                <a:close/>
                <a:moveTo>
                  <a:pt x="245" y="256"/>
                </a:moveTo>
                <a:cubicBezTo>
                  <a:pt x="245" y="254"/>
                  <a:pt x="246" y="256"/>
                  <a:pt x="247" y="256"/>
                </a:cubicBezTo>
                <a:cubicBezTo>
                  <a:pt x="247" y="256"/>
                  <a:pt x="246" y="257"/>
                  <a:pt x="246" y="257"/>
                </a:cubicBezTo>
                <a:cubicBezTo>
                  <a:pt x="246" y="257"/>
                  <a:pt x="245" y="257"/>
                  <a:pt x="245" y="257"/>
                </a:cubicBezTo>
                <a:cubicBezTo>
                  <a:pt x="244" y="257"/>
                  <a:pt x="245" y="257"/>
                  <a:pt x="246" y="257"/>
                </a:cubicBezTo>
                <a:cubicBezTo>
                  <a:pt x="246" y="256"/>
                  <a:pt x="245" y="256"/>
                  <a:pt x="245" y="256"/>
                </a:cubicBezTo>
                <a:close/>
                <a:moveTo>
                  <a:pt x="249" y="258"/>
                </a:moveTo>
                <a:cubicBezTo>
                  <a:pt x="249" y="260"/>
                  <a:pt x="248" y="258"/>
                  <a:pt x="247" y="258"/>
                </a:cubicBezTo>
                <a:cubicBezTo>
                  <a:pt x="248" y="257"/>
                  <a:pt x="249" y="257"/>
                  <a:pt x="249" y="258"/>
                </a:cubicBezTo>
                <a:close/>
                <a:moveTo>
                  <a:pt x="203" y="197"/>
                </a:moveTo>
                <a:cubicBezTo>
                  <a:pt x="204" y="197"/>
                  <a:pt x="204" y="199"/>
                  <a:pt x="204" y="201"/>
                </a:cubicBezTo>
                <a:cubicBezTo>
                  <a:pt x="205" y="200"/>
                  <a:pt x="204" y="198"/>
                  <a:pt x="205" y="197"/>
                </a:cubicBezTo>
                <a:cubicBezTo>
                  <a:pt x="210" y="203"/>
                  <a:pt x="211" y="219"/>
                  <a:pt x="214" y="230"/>
                </a:cubicBezTo>
                <a:cubicBezTo>
                  <a:pt x="209" y="225"/>
                  <a:pt x="201" y="211"/>
                  <a:pt x="203" y="197"/>
                </a:cubicBezTo>
                <a:close/>
                <a:moveTo>
                  <a:pt x="211" y="199"/>
                </a:moveTo>
                <a:cubicBezTo>
                  <a:pt x="217" y="202"/>
                  <a:pt x="218" y="210"/>
                  <a:pt x="219" y="217"/>
                </a:cubicBezTo>
                <a:cubicBezTo>
                  <a:pt x="223" y="215"/>
                  <a:pt x="221" y="212"/>
                  <a:pt x="219" y="209"/>
                </a:cubicBezTo>
                <a:cubicBezTo>
                  <a:pt x="229" y="221"/>
                  <a:pt x="236" y="242"/>
                  <a:pt x="244" y="254"/>
                </a:cubicBezTo>
                <a:cubicBezTo>
                  <a:pt x="242" y="255"/>
                  <a:pt x="236" y="257"/>
                  <a:pt x="232" y="257"/>
                </a:cubicBezTo>
                <a:cubicBezTo>
                  <a:pt x="222" y="244"/>
                  <a:pt x="214" y="222"/>
                  <a:pt x="211" y="199"/>
                </a:cubicBezTo>
                <a:close/>
                <a:moveTo>
                  <a:pt x="243" y="257"/>
                </a:moveTo>
                <a:cubicBezTo>
                  <a:pt x="243" y="257"/>
                  <a:pt x="242" y="256"/>
                  <a:pt x="243" y="257"/>
                </a:cubicBezTo>
                <a:close/>
                <a:moveTo>
                  <a:pt x="234" y="260"/>
                </a:moveTo>
                <a:cubicBezTo>
                  <a:pt x="235" y="257"/>
                  <a:pt x="237" y="261"/>
                  <a:pt x="238" y="261"/>
                </a:cubicBezTo>
                <a:cubicBezTo>
                  <a:pt x="238" y="263"/>
                  <a:pt x="236" y="260"/>
                  <a:pt x="234" y="260"/>
                </a:cubicBezTo>
                <a:close/>
                <a:moveTo>
                  <a:pt x="239" y="274"/>
                </a:moveTo>
                <a:cubicBezTo>
                  <a:pt x="239" y="270"/>
                  <a:pt x="246" y="270"/>
                  <a:pt x="247" y="272"/>
                </a:cubicBezTo>
                <a:cubicBezTo>
                  <a:pt x="244" y="274"/>
                  <a:pt x="243" y="275"/>
                  <a:pt x="239" y="274"/>
                </a:cubicBezTo>
                <a:close/>
                <a:moveTo>
                  <a:pt x="246" y="282"/>
                </a:moveTo>
                <a:cubicBezTo>
                  <a:pt x="247" y="280"/>
                  <a:pt x="249" y="280"/>
                  <a:pt x="251" y="280"/>
                </a:cubicBezTo>
                <a:cubicBezTo>
                  <a:pt x="252" y="283"/>
                  <a:pt x="248" y="281"/>
                  <a:pt x="246" y="282"/>
                </a:cubicBezTo>
                <a:close/>
                <a:moveTo>
                  <a:pt x="251" y="272"/>
                </a:moveTo>
                <a:cubicBezTo>
                  <a:pt x="251" y="268"/>
                  <a:pt x="254" y="268"/>
                  <a:pt x="258" y="268"/>
                </a:cubicBezTo>
                <a:cubicBezTo>
                  <a:pt x="258" y="272"/>
                  <a:pt x="254" y="271"/>
                  <a:pt x="251" y="272"/>
                </a:cubicBezTo>
                <a:close/>
                <a:moveTo>
                  <a:pt x="257" y="278"/>
                </a:moveTo>
                <a:cubicBezTo>
                  <a:pt x="259" y="278"/>
                  <a:pt x="260" y="276"/>
                  <a:pt x="263" y="277"/>
                </a:cubicBezTo>
                <a:cubicBezTo>
                  <a:pt x="263" y="281"/>
                  <a:pt x="257" y="282"/>
                  <a:pt x="257" y="278"/>
                </a:cubicBezTo>
                <a:close/>
                <a:moveTo>
                  <a:pt x="263" y="269"/>
                </a:moveTo>
                <a:cubicBezTo>
                  <a:pt x="262" y="265"/>
                  <a:pt x="265" y="265"/>
                  <a:pt x="266" y="263"/>
                </a:cubicBezTo>
                <a:cubicBezTo>
                  <a:pt x="269" y="264"/>
                  <a:pt x="266" y="269"/>
                  <a:pt x="263" y="269"/>
                </a:cubicBezTo>
                <a:close/>
                <a:moveTo>
                  <a:pt x="269" y="220"/>
                </a:moveTo>
                <a:cubicBezTo>
                  <a:pt x="269" y="221"/>
                  <a:pt x="268" y="220"/>
                  <a:pt x="269" y="220"/>
                </a:cubicBezTo>
                <a:close/>
                <a:moveTo>
                  <a:pt x="271" y="213"/>
                </a:moveTo>
                <a:cubicBezTo>
                  <a:pt x="271" y="214"/>
                  <a:pt x="269" y="214"/>
                  <a:pt x="269" y="214"/>
                </a:cubicBezTo>
                <a:cubicBezTo>
                  <a:pt x="268" y="217"/>
                  <a:pt x="271" y="216"/>
                  <a:pt x="271" y="218"/>
                </a:cubicBezTo>
                <a:cubicBezTo>
                  <a:pt x="268" y="218"/>
                  <a:pt x="266" y="212"/>
                  <a:pt x="271" y="213"/>
                </a:cubicBezTo>
                <a:close/>
                <a:moveTo>
                  <a:pt x="271" y="216"/>
                </a:moveTo>
                <a:cubicBezTo>
                  <a:pt x="271" y="216"/>
                  <a:pt x="270" y="215"/>
                  <a:pt x="271" y="216"/>
                </a:cubicBezTo>
                <a:close/>
                <a:moveTo>
                  <a:pt x="271" y="227"/>
                </a:moveTo>
                <a:cubicBezTo>
                  <a:pt x="271" y="227"/>
                  <a:pt x="270" y="226"/>
                  <a:pt x="271" y="227"/>
                </a:cubicBezTo>
                <a:close/>
                <a:moveTo>
                  <a:pt x="272" y="275"/>
                </a:moveTo>
                <a:cubicBezTo>
                  <a:pt x="272" y="274"/>
                  <a:pt x="272" y="273"/>
                  <a:pt x="272" y="271"/>
                </a:cubicBezTo>
                <a:cubicBezTo>
                  <a:pt x="276" y="271"/>
                  <a:pt x="276" y="276"/>
                  <a:pt x="272" y="275"/>
                </a:cubicBezTo>
                <a:close/>
                <a:moveTo>
                  <a:pt x="275" y="258"/>
                </a:moveTo>
                <a:cubicBezTo>
                  <a:pt x="273" y="258"/>
                  <a:pt x="275" y="255"/>
                  <a:pt x="275" y="255"/>
                </a:cubicBezTo>
                <a:cubicBezTo>
                  <a:pt x="278" y="255"/>
                  <a:pt x="274" y="257"/>
                  <a:pt x="275" y="258"/>
                </a:cubicBezTo>
                <a:close/>
                <a:moveTo>
                  <a:pt x="279" y="268"/>
                </a:moveTo>
                <a:cubicBezTo>
                  <a:pt x="278" y="268"/>
                  <a:pt x="278" y="266"/>
                  <a:pt x="278" y="265"/>
                </a:cubicBezTo>
                <a:cubicBezTo>
                  <a:pt x="280" y="265"/>
                  <a:pt x="280" y="266"/>
                  <a:pt x="280" y="267"/>
                </a:cubicBezTo>
                <a:cubicBezTo>
                  <a:pt x="279" y="267"/>
                  <a:pt x="279" y="267"/>
                  <a:pt x="279" y="268"/>
                </a:cubicBezTo>
                <a:close/>
                <a:moveTo>
                  <a:pt x="272" y="226"/>
                </a:moveTo>
                <a:cubicBezTo>
                  <a:pt x="277" y="229"/>
                  <a:pt x="278" y="237"/>
                  <a:pt x="281" y="243"/>
                </a:cubicBezTo>
                <a:cubicBezTo>
                  <a:pt x="277" y="241"/>
                  <a:pt x="273" y="233"/>
                  <a:pt x="272" y="226"/>
                </a:cubicBezTo>
                <a:close/>
                <a:moveTo>
                  <a:pt x="284" y="256"/>
                </a:moveTo>
                <a:cubicBezTo>
                  <a:pt x="285" y="252"/>
                  <a:pt x="285" y="259"/>
                  <a:pt x="284" y="256"/>
                </a:cubicBezTo>
                <a:close/>
                <a:moveTo>
                  <a:pt x="275" y="223"/>
                </a:moveTo>
                <a:cubicBezTo>
                  <a:pt x="281" y="227"/>
                  <a:pt x="283" y="234"/>
                  <a:pt x="286" y="242"/>
                </a:cubicBezTo>
                <a:cubicBezTo>
                  <a:pt x="279" y="239"/>
                  <a:pt x="277" y="230"/>
                  <a:pt x="275" y="223"/>
                </a:cubicBezTo>
                <a:close/>
                <a:moveTo>
                  <a:pt x="279" y="217"/>
                </a:moveTo>
                <a:cubicBezTo>
                  <a:pt x="280" y="218"/>
                  <a:pt x="279" y="217"/>
                  <a:pt x="279" y="217"/>
                </a:cubicBezTo>
                <a:close/>
                <a:moveTo>
                  <a:pt x="312" y="196"/>
                </a:moveTo>
                <a:cubicBezTo>
                  <a:pt x="311" y="198"/>
                  <a:pt x="313" y="198"/>
                  <a:pt x="314" y="201"/>
                </a:cubicBezTo>
                <a:cubicBezTo>
                  <a:pt x="310" y="200"/>
                  <a:pt x="311" y="196"/>
                  <a:pt x="305" y="197"/>
                </a:cubicBezTo>
                <a:cubicBezTo>
                  <a:pt x="310" y="200"/>
                  <a:pt x="314" y="203"/>
                  <a:pt x="318" y="207"/>
                </a:cubicBezTo>
                <a:cubicBezTo>
                  <a:pt x="308" y="206"/>
                  <a:pt x="289" y="196"/>
                  <a:pt x="282" y="189"/>
                </a:cubicBezTo>
                <a:cubicBezTo>
                  <a:pt x="290" y="188"/>
                  <a:pt x="302" y="199"/>
                  <a:pt x="312" y="196"/>
                </a:cubicBezTo>
                <a:close/>
                <a:moveTo>
                  <a:pt x="305" y="195"/>
                </a:moveTo>
                <a:cubicBezTo>
                  <a:pt x="305" y="194"/>
                  <a:pt x="306" y="194"/>
                  <a:pt x="307" y="194"/>
                </a:cubicBezTo>
                <a:cubicBezTo>
                  <a:pt x="307" y="195"/>
                  <a:pt x="306" y="195"/>
                  <a:pt x="305" y="195"/>
                </a:cubicBezTo>
                <a:close/>
                <a:moveTo>
                  <a:pt x="309" y="194"/>
                </a:moveTo>
                <a:cubicBezTo>
                  <a:pt x="309" y="195"/>
                  <a:pt x="308" y="194"/>
                  <a:pt x="309" y="194"/>
                </a:cubicBezTo>
                <a:close/>
                <a:moveTo>
                  <a:pt x="316" y="203"/>
                </a:moveTo>
                <a:cubicBezTo>
                  <a:pt x="314" y="200"/>
                  <a:pt x="319" y="205"/>
                  <a:pt x="316" y="203"/>
                </a:cubicBezTo>
                <a:close/>
                <a:moveTo>
                  <a:pt x="288" y="205"/>
                </a:moveTo>
                <a:cubicBezTo>
                  <a:pt x="289" y="206"/>
                  <a:pt x="288" y="205"/>
                  <a:pt x="288" y="205"/>
                </a:cubicBezTo>
                <a:close/>
                <a:moveTo>
                  <a:pt x="288" y="217"/>
                </a:moveTo>
                <a:cubicBezTo>
                  <a:pt x="289" y="218"/>
                  <a:pt x="288" y="217"/>
                  <a:pt x="288" y="217"/>
                </a:cubicBezTo>
                <a:close/>
                <a:moveTo>
                  <a:pt x="285" y="204"/>
                </a:moveTo>
                <a:cubicBezTo>
                  <a:pt x="285" y="204"/>
                  <a:pt x="286" y="204"/>
                  <a:pt x="286" y="204"/>
                </a:cubicBezTo>
                <a:cubicBezTo>
                  <a:pt x="286" y="204"/>
                  <a:pt x="285" y="204"/>
                  <a:pt x="285" y="204"/>
                </a:cubicBezTo>
                <a:close/>
                <a:moveTo>
                  <a:pt x="287" y="215"/>
                </a:moveTo>
                <a:cubicBezTo>
                  <a:pt x="288" y="211"/>
                  <a:pt x="288" y="218"/>
                  <a:pt x="287" y="215"/>
                </a:cubicBezTo>
                <a:close/>
                <a:moveTo>
                  <a:pt x="289" y="266"/>
                </a:moveTo>
                <a:cubicBezTo>
                  <a:pt x="287" y="265"/>
                  <a:pt x="288" y="260"/>
                  <a:pt x="291" y="262"/>
                </a:cubicBezTo>
                <a:cubicBezTo>
                  <a:pt x="291" y="264"/>
                  <a:pt x="289" y="263"/>
                  <a:pt x="289" y="266"/>
                </a:cubicBezTo>
                <a:close/>
                <a:moveTo>
                  <a:pt x="292" y="223"/>
                </a:moveTo>
                <a:cubicBezTo>
                  <a:pt x="292" y="222"/>
                  <a:pt x="293" y="222"/>
                  <a:pt x="294" y="222"/>
                </a:cubicBezTo>
                <a:cubicBezTo>
                  <a:pt x="294" y="223"/>
                  <a:pt x="293" y="223"/>
                  <a:pt x="292" y="223"/>
                </a:cubicBezTo>
                <a:close/>
                <a:moveTo>
                  <a:pt x="299" y="257"/>
                </a:moveTo>
                <a:cubicBezTo>
                  <a:pt x="299" y="256"/>
                  <a:pt x="300" y="256"/>
                  <a:pt x="300" y="255"/>
                </a:cubicBezTo>
                <a:cubicBezTo>
                  <a:pt x="301" y="255"/>
                  <a:pt x="301" y="256"/>
                  <a:pt x="301" y="257"/>
                </a:cubicBezTo>
                <a:cubicBezTo>
                  <a:pt x="300" y="257"/>
                  <a:pt x="299" y="257"/>
                  <a:pt x="299" y="257"/>
                </a:cubicBezTo>
                <a:close/>
                <a:moveTo>
                  <a:pt x="290" y="212"/>
                </a:moveTo>
                <a:cubicBezTo>
                  <a:pt x="296" y="215"/>
                  <a:pt x="300" y="220"/>
                  <a:pt x="302" y="227"/>
                </a:cubicBezTo>
                <a:cubicBezTo>
                  <a:pt x="298" y="222"/>
                  <a:pt x="293" y="218"/>
                  <a:pt x="290" y="212"/>
                </a:cubicBezTo>
                <a:close/>
                <a:moveTo>
                  <a:pt x="295" y="207"/>
                </a:moveTo>
                <a:cubicBezTo>
                  <a:pt x="301" y="208"/>
                  <a:pt x="304" y="212"/>
                  <a:pt x="307" y="216"/>
                </a:cubicBezTo>
                <a:cubicBezTo>
                  <a:pt x="302" y="217"/>
                  <a:pt x="297" y="212"/>
                  <a:pt x="295" y="207"/>
                </a:cubicBezTo>
                <a:close/>
                <a:moveTo>
                  <a:pt x="309" y="245"/>
                </a:moveTo>
                <a:cubicBezTo>
                  <a:pt x="308" y="245"/>
                  <a:pt x="308" y="244"/>
                  <a:pt x="308" y="243"/>
                </a:cubicBezTo>
                <a:cubicBezTo>
                  <a:pt x="309" y="242"/>
                  <a:pt x="310" y="243"/>
                  <a:pt x="310" y="244"/>
                </a:cubicBezTo>
                <a:cubicBezTo>
                  <a:pt x="309" y="244"/>
                  <a:pt x="309" y="245"/>
                  <a:pt x="309" y="245"/>
                </a:cubicBezTo>
                <a:close/>
                <a:moveTo>
                  <a:pt x="314" y="229"/>
                </a:moveTo>
                <a:cubicBezTo>
                  <a:pt x="315" y="229"/>
                  <a:pt x="314" y="228"/>
                  <a:pt x="314" y="229"/>
                </a:cubicBezTo>
                <a:close/>
                <a:moveTo>
                  <a:pt x="322" y="183"/>
                </a:moveTo>
                <a:cubicBezTo>
                  <a:pt x="323" y="179"/>
                  <a:pt x="323" y="187"/>
                  <a:pt x="322" y="183"/>
                </a:cubicBezTo>
                <a:close/>
                <a:moveTo>
                  <a:pt x="325" y="221"/>
                </a:moveTo>
                <a:cubicBezTo>
                  <a:pt x="327" y="219"/>
                  <a:pt x="322" y="224"/>
                  <a:pt x="325" y="221"/>
                </a:cubicBezTo>
                <a:close/>
                <a:moveTo>
                  <a:pt x="321" y="173"/>
                </a:moveTo>
                <a:cubicBezTo>
                  <a:pt x="323" y="173"/>
                  <a:pt x="324" y="174"/>
                  <a:pt x="324" y="176"/>
                </a:cubicBezTo>
                <a:cubicBezTo>
                  <a:pt x="322" y="176"/>
                  <a:pt x="321" y="175"/>
                  <a:pt x="321" y="173"/>
                </a:cubicBezTo>
                <a:close/>
                <a:moveTo>
                  <a:pt x="319" y="235"/>
                </a:moveTo>
                <a:cubicBezTo>
                  <a:pt x="322" y="233"/>
                  <a:pt x="314" y="239"/>
                  <a:pt x="319" y="235"/>
                </a:cubicBezTo>
                <a:close/>
                <a:moveTo>
                  <a:pt x="318" y="205"/>
                </a:moveTo>
                <a:cubicBezTo>
                  <a:pt x="318" y="205"/>
                  <a:pt x="318" y="204"/>
                  <a:pt x="318" y="204"/>
                </a:cubicBezTo>
                <a:cubicBezTo>
                  <a:pt x="318" y="201"/>
                  <a:pt x="318" y="204"/>
                  <a:pt x="318" y="205"/>
                </a:cubicBezTo>
                <a:close/>
                <a:moveTo>
                  <a:pt x="315" y="163"/>
                </a:moveTo>
                <a:cubicBezTo>
                  <a:pt x="317" y="163"/>
                  <a:pt x="319" y="166"/>
                  <a:pt x="317" y="167"/>
                </a:cubicBezTo>
                <a:cubicBezTo>
                  <a:pt x="315" y="167"/>
                  <a:pt x="315" y="165"/>
                  <a:pt x="315" y="163"/>
                </a:cubicBezTo>
                <a:close/>
                <a:moveTo>
                  <a:pt x="304" y="158"/>
                </a:moveTo>
                <a:cubicBezTo>
                  <a:pt x="306" y="158"/>
                  <a:pt x="306" y="159"/>
                  <a:pt x="306" y="161"/>
                </a:cubicBezTo>
                <a:cubicBezTo>
                  <a:pt x="305" y="161"/>
                  <a:pt x="305" y="160"/>
                  <a:pt x="304" y="160"/>
                </a:cubicBezTo>
                <a:cubicBezTo>
                  <a:pt x="304" y="159"/>
                  <a:pt x="304" y="159"/>
                  <a:pt x="304" y="158"/>
                </a:cubicBezTo>
                <a:close/>
                <a:moveTo>
                  <a:pt x="309" y="179"/>
                </a:moveTo>
                <a:cubicBezTo>
                  <a:pt x="312" y="183"/>
                  <a:pt x="310" y="186"/>
                  <a:pt x="314" y="188"/>
                </a:cubicBezTo>
                <a:cubicBezTo>
                  <a:pt x="302" y="187"/>
                  <a:pt x="286" y="181"/>
                  <a:pt x="273" y="177"/>
                </a:cubicBezTo>
                <a:cubicBezTo>
                  <a:pt x="285" y="174"/>
                  <a:pt x="297" y="175"/>
                  <a:pt x="309" y="179"/>
                </a:cubicBezTo>
                <a:close/>
                <a:moveTo>
                  <a:pt x="308" y="50"/>
                </a:moveTo>
                <a:cubicBezTo>
                  <a:pt x="305" y="49"/>
                  <a:pt x="301" y="49"/>
                  <a:pt x="301" y="45"/>
                </a:cubicBezTo>
                <a:cubicBezTo>
                  <a:pt x="305" y="43"/>
                  <a:pt x="306" y="42"/>
                  <a:pt x="310" y="45"/>
                </a:cubicBezTo>
                <a:cubicBezTo>
                  <a:pt x="310" y="47"/>
                  <a:pt x="308" y="48"/>
                  <a:pt x="308" y="50"/>
                </a:cubicBezTo>
                <a:close/>
                <a:moveTo>
                  <a:pt x="311" y="128"/>
                </a:moveTo>
                <a:cubicBezTo>
                  <a:pt x="313" y="128"/>
                  <a:pt x="314" y="128"/>
                  <a:pt x="315" y="129"/>
                </a:cubicBezTo>
                <a:cubicBezTo>
                  <a:pt x="315" y="131"/>
                  <a:pt x="309" y="131"/>
                  <a:pt x="311" y="128"/>
                </a:cubicBezTo>
                <a:close/>
                <a:moveTo>
                  <a:pt x="316" y="130"/>
                </a:moveTo>
                <a:cubicBezTo>
                  <a:pt x="317" y="131"/>
                  <a:pt x="316" y="130"/>
                  <a:pt x="316" y="130"/>
                </a:cubicBezTo>
                <a:close/>
                <a:moveTo>
                  <a:pt x="312" y="103"/>
                </a:moveTo>
                <a:cubicBezTo>
                  <a:pt x="313" y="101"/>
                  <a:pt x="317" y="101"/>
                  <a:pt x="321" y="101"/>
                </a:cubicBezTo>
                <a:cubicBezTo>
                  <a:pt x="318" y="104"/>
                  <a:pt x="316" y="104"/>
                  <a:pt x="312" y="103"/>
                </a:cubicBezTo>
                <a:close/>
                <a:moveTo>
                  <a:pt x="320" y="54"/>
                </a:moveTo>
                <a:cubicBezTo>
                  <a:pt x="328" y="49"/>
                  <a:pt x="334" y="53"/>
                  <a:pt x="331" y="61"/>
                </a:cubicBezTo>
                <a:cubicBezTo>
                  <a:pt x="328" y="62"/>
                  <a:pt x="324" y="60"/>
                  <a:pt x="320" y="58"/>
                </a:cubicBezTo>
                <a:cubicBezTo>
                  <a:pt x="320" y="57"/>
                  <a:pt x="320" y="55"/>
                  <a:pt x="320" y="54"/>
                </a:cubicBezTo>
                <a:close/>
                <a:moveTo>
                  <a:pt x="331" y="136"/>
                </a:moveTo>
                <a:cubicBezTo>
                  <a:pt x="330" y="136"/>
                  <a:pt x="330" y="134"/>
                  <a:pt x="330" y="133"/>
                </a:cubicBezTo>
                <a:cubicBezTo>
                  <a:pt x="332" y="133"/>
                  <a:pt x="332" y="134"/>
                  <a:pt x="332" y="135"/>
                </a:cubicBezTo>
                <a:cubicBezTo>
                  <a:pt x="331" y="135"/>
                  <a:pt x="331" y="135"/>
                  <a:pt x="331" y="136"/>
                </a:cubicBezTo>
                <a:close/>
                <a:moveTo>
                  <a:pt x="332" y="111"/>
                </a:moveTo>
                <a:cubicBezTo>
                  <a:pt x="332" y="109"/>
                  <a:pt x="333" y="108"/>
                  <a:pt x="333" y="107"/>
                </a:cubicBezTo>
                <a:cubicBezTo>
                  <a:pt x="336" y="107"/>
                  <a:pt x="335" y="111"/>
                  <a:pt x="332" y="111"/>
                </a:cubicBezTo>
                <a:close/>
                <a:moveTo>
                  <a:pt x="336" y="123"/>
                </a:moveTo>
                <a:cubicBezTo>
                  <a:pt x="336" y="122"/>
                  <a:pt x="336" y="121"/>
                  <a:pt x="336" y="121"/>
                </a:cubicBezTo>
                <a:cubicBezTo>
                  <a:pt x="336" y="121"/>
                  <a:pt x="337" y="120"/>
                  <a:pt x="337" y="120"/>
                </a:cubicBezTo>
                <a:cubicBezTo>
                  <a:pt x="338" y="119"/>
                  <a:pt x="338" y="124"/>
                  <a:pt x="336" y="123"/>
                </a:cubicBezTo>
                <a:close/>
                <a:moveTo>
                  <a:pt x="336" y="98"/>
                </a:moveTo>
                <a:cubicBezTo>
                  <a:pt x="336" y="96"/>
                  <a:pt x="335" y="96"/>
                  <a:pt x="335" y="94"/>
                </a:cubicBezTo>
                <a:cubicBezTo>
                  <a:pt x="336" y="95"/>
                  <a:pt x="338" y="97"/>
                  <a:pt x="338" y="94"/>
                </a:cubicBezTo>
                <a:cubicBezTo>
                  <a:pt x="341" y="95"/>
                  <a:pt x="339" y="99"/>
                  <a:pt x="336" y="98"/>
                </a:cubicBezTo>
                <a:close/>
                <a:moveTo>
                  <a:pt x="339" y="73"/>
                </a:moveTo>
                <a:cubicBezTo>
                  <a:pt x="340" y="73"/>
                  <a:pt x="341" y="72"/>
                  <a:pt x="339" y="72"/>
                </a:cubicBezTo>
                <a:cubicBezTo>
                  <a:pt x="339" y="69"/>
                  <a:pt x="342" y="70"/>
                  <a:pt x="342" y="69"/>
                </a:cubicBezTo>
                <a:cubicBezTo>
                  <a:pt x="344" y="73"/>
                  <a:pt x="345" y="67"/>
                  <a:pt x="348" y="70"/>
                </a:cubicBezTo>
                <a:cubicBezTo>
                  <a:pt x="344" y="73"/>
                  <a:pt x="342" y="70"/>
                  <a:pt x="339" y="73"/>
                </a:cubicBezTo>
                <a:close/>
                <a:moveTo>
                  <a:pt x="341" y="111"/>
                </a:moveTo>
                <a:cubicBezTo>
                  <a:pt x="339" y="112"/>
                  <a:pt x="341" y="108"/>
                  <a:pt x="340" y="107"/>
                </a:cubicBezTo>
                <a:cubicBezTo>
                  <a:pt x="344" y="106"/>
                  <a:pt x="342" y="111"/>
                  <a:pt x="341" y="111"/>
                </a:cubicBezTo>
                <a:close/>
                <a:moveTo>
                  <a:pt x="344" y="101"/>
                </a:moveTo>
                <a:cubicBezTo>
                  <a:pt x="344" y="98"/>
                  <a:pt x="345" y="97"/>
                  <a:pt x="348" y="97"/>
                </a:cubicBezTo>
                <a:cubicBezTo>
                  <a:pt x="347" y="99"/>
                  <a:pt x="347" y="101"/>
                  <a:pt x="344" y="101"/>
                </a:cubicBezTo>
                <a:close/>
                <a:moveTo>
                  <a:pt x="346" y="87"/>
                </a:moveTo>
                <a:cubicBezTo>
                  <a:pt x="345" y="85"/>
                  <a:pt x="347" y="85"/>
                  <a:pt x="347" y="83"/>
                </a:cubicBezTo>
                <a:cubicBezTo>
                  <a:pt x="348" y="83"/>
                  <a:pt x="349" y="83"/>
                  <a:pt x="350" y="83"/>
                </a:cubicBezTo>
                <a:cubicBezTo>
                  <a:pt x="350" y="86"/>
                  <a:pt x="349" y="88"/>
                  <a:pt x="346" y="87"/>
                </a:cubicBezTo>
                <a:close/>
                <a:moveTo>
                  <a:pt x="360" y="21"/>
                </a:moveTo>
                <a:cubicBezTo>
                  <a:pt x="357" y="21"/>
                  <a:pt x="354" y="21"/>
                  <a:pt x="352" y="21"/>
                </a:cubicBezTo>
                <a:cubicBezTo>
                  <a:pt x="350" y="17"/>
                  <a:pt x="361" y="17"/>
                  <a:pt x="360" y="21"/>
                </a:cubicBezTo>
                <a:close/>
                <a:moveTo>
                  <a:pt x="359" y="49"/>
                </a:moveTo>
                <a:cubicBezTo>
                  <a:pt x="359" y="52"/>
                  <a:pt x="358" y="53"/>
                  <a:pt x="355" y="53"/>
                </a:cubicBezTo>
                <a:cubicBezTo>
                  <a:pt x="355" y="52"/>
                  <a:pt x="354" y="52"/>
                  <a:pt x="353" y="52"/>
                </a:cubicBezTo>
                <a:cubicBezTo>
                  <a:pt x="353" y="49"/>
                  <a:pt x="357" y="47"/>
                  <a:pt x="359" y="49"/>
                </a:cubicBezTo>
                <a:close/>
                <a:moveTo>
                  <a:pt x="352" y="76"/>
                </a:moveTo>
                <a:cubicBezTo>
                  <a:pt x="353" y="73"/>
                  <a:pt x="355" y="72"/>
                  <a:pt x="358" y="72"/>
                </a:cubicBezTo>
                <a:cubicBezTo>
                  <a:pt x="357" y="74"/>
                  <a:pt x="356" y="76"/>
                  <a:pt x="352" y="76"/>
                </a:cubicBezTo>
                <a:close/>
                <a:moveTo>
                  <a:pt x="357" y="62"/>
                </a:moveTo>
                <a:cubicBezTo>
                  <a:pt x="357" y="60"/>
                  <a:pt x="358" y="59"/>
                  <a:pt x="361" y="58"/>
                </a:cubicBezTo>
                <a:cubicBezTo>
                  <a:pt x="362" y="62"/>
                  <a:pt x="359" y="64"/>
                  <a:pt x="357" y="62"/>
                </a:cubicBezTo>
                <a:close/>
                <a:moveTo>
                  <a:pt x="357" y="36"/>
                </a:moveTo>
                <a:cubicBezTo>
                  <a:pt x="358" y="33"/>
                  <a:pt x="361" y="32"/>
                  <a:pt x="365" y="33"/>
                </a:cubicBezTo>
                <a:cubicBezTo>
                  <a:pt x="365" y="38"/>
                  <a:pt x="360" y="38"/>
                  <a:pt x="357" y="36"/>
                </a:cubicBezTo>
                <a:close/>
                <a:moveTo>
                  <a:pt x="367" y="54"/>
                </a:moveTo>
                <a:cubicBezTo>
                  <a:pt x="365" y="54"/>
                  <a:pt x="365" y="55"/>
                  <a:pt x="364" y="54"/>
                </a:cubicBezTo>
                <a:cubicBezTo>
                  <a:pt x="364" y="52"/>
                  <a:pt x="365" y="51"/>
                  <a:pt x="367" y="51"/>
                </a:cubicBezTo>
                <a:cubicBezTo>
                  <a:pt x="367" y="52"/>
                  <a:pt x="367" y="53"/>
                  <a:pt x="367" y="54"/>
                </a:cubicBezTo>
                <a:close/>
                <a:moveTo>
                  <a:pt x="369" y="44"/>
                </a:moveTo>
                <a:cubicBezTo>
                  <a:pt x="369" y="44"/>
                  <a:pt x="368" y="44"/>
                  <a:pt x="367" y="44"/>
                </a:cubicBezTo>
                <a:cubicBezTo>
                  <a:pt x="367" y="43"/>
                  <a:pt x="367" y="42"/>
                  <a:pt x="367" y="42"/>
                </a:cubicBezTo>
                <a:cubicBezTo>
                  <a:pt x="368" y="42"/>
                  <a:pt x="369" y="42"/>
                  <a:pt x="369" y="42"/>
                </a:cubicBezTo>
                <a:cubicBezTo>
                  <a:pt x="369" y="42"/>
                  <a:pt x="369" y="43"/>
                  <a:pt x="369" y="44"/>
                </a:cubicBezTo>
                <a:close/>
                <a:moveTo>
                  <a:pt x="365" y="13"/>
                </a:moveTo>
                <a:cubicBezTo>
                  <a:pt x="365" y="10"/>
                  <a:pt x="367" y="11"/>
                  <a:pt x="369" y="11"/>
                </a:cubicBezTo>
                <a:cubicBezTo>
                  <a:pt x="368" y="12"/>
                  <a:pt x="367" y="13"/>
                  <a:pt x="365" y="13"/>
                </a:cubicBezTo>
                <a:close/>
                <a:moveTo>
                  <a:pt x="371" y="37"/>
                </a:moveTo>
                <a:cubicBezTo>
                  <a:pt x="371" y="35"/>
                  <a:pt x="372" y="34"/>
                  <a:pt x="375" y="34"/>
                </a:cubicBezTo>
                <a:cubicBezTo>
                  <a:pt x="375" y="37"/>
                  <a:pt x="373" y="37"/>
                  <a:pt x="371" y="37"/>
                </a:cubicBezTo>
                <a:close/>
                <a:moveTo>
                  <a:pt x="371" y="19"/>
                </a:moveTo>
                <a:cubicBezTo>
                  <a:pt x="373" y="19"/>
                  <a:pt x="373" y="17"/>
                  <a:pt x="376" y="18"/>
                </a:cubicBezTo>
                <a:cubicBezTo>
                  <a:pt x="376" y="21"/>
                  <a:pt x="371" y="23"/>
                  <a:pt x="371" y="19"/>
                </a:cubicBezTo>
                <a:close/>
              </a:path>
            </a:pathLst>
          </a:custGeom>
          <a:solidFill>
            <a:schemeClr val="accent5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88" name="Freeform 1231"/>
          <p:cNvSpPr>
            <a:spLocks noEditPoints="1"/>
          </p:cNvSpPr>
          <p:nvPr userDrawn="1"/>
        </p:nvSpPr>
        <p:spPr bwMode="auto">
          <a:xfrm>
            <a:off x="7919820" y="532442"/>
            <a:ext cx="841375" cy="784225"/>
          </a:xfrm>
          <a:custGeom>
            <a:avLst/>
            <a:gdLst>
              <a:gd name="T0" fmla="*/ 289 w 370"/>
              <a:gd name="T1" fmla="*/ 16 h 344"/>
              <a:gd name="T2" fmla="*/ 128 w 370"/>
              <a:gd name="T3" fmla="*/ 102 h 344"/>
              <a:gd name="T4" fmla="*/ 147 w 370"/>
              <a:gd name="T5" fmla="*/ 171 h 344"/>
              <a:gd name="T6" fmla="*/ 156 w 370"/>
              <a:gd name="T7" fmla="*/ 141 h 344"/>
              <a:gd name="T8" fmla="*/ 190 w 370"/>
              <a:gd name="T9" fmla="*/ 171 h 344"/>
              <a:gd name="T10" fmla="*/ 203 w 370"/>
              <a:gd name="T11" fmla="*/ 219 h 344"/>
              <a:gd name="T12" fmla="*/ 174 w 370"/>
              <a:gd name="T13" fmla="*/ 208 h 344"/>
              <a:gd name="T14" fmla="*/ 150 w 370"/>
              <a:gd name="T15" fmla="*/ 234 h 344"/>
              <a:gd name="T16" fmla="*/ 51 w 370"/>
              <a:gd name="T17" fmla="*/ 241 h 344"/>
              <a:gd name="T18" fmla="*/ 93 w 370"/>
              <a:gd name="T19" fmla="*/ 296 h 344"/>
              <a:gd name="T20" fmla="*/ 196 w 370"/>
              <a:gd name="T21" fmla="*/ 291 h 344"/>
              <a:gd name="T22" fmla="*/ 296 w 370"/>
              <a:gd name="T23" fmla="*/ 73 h 344"/>
              <a:gd name="T24" fmla="*/ 134 w 370"/>
              <a:gd name="T25" fmla="*/ 29 h 344"/>
              <a:gd name="T26" fmla="*/ 138 w 370"/>
              <a:gd name="T27" fmla="*/ 300 h 344"/>
              <a:gd name="T28" fmla="*/ 99 w 370"/>
              <a:gd name="T29" fmla="*/ 290 h 344"/>
              <a:gd name="T30" fmla="*/ 247 w 370"/>
              <a:gd name="T31" fmla="*/ 196 h 344"/>
              <a:gd name="T32" fmla="*/ 257 w 370"/>
              <a:gd name="T33" fmla="*/ 184 h 344"/>
              <a:gd name="T34" fmla="*/ 275 w 370"/>
              <a:gd name="T35" fmla="*/ 169 h 344"/>
              <a:gd name="T36" fmla="*/ 278 w 370"/>
              <a:gd name="T37" fmla="*/ 86 h 344"/>
              <a:gd name="T38" fmla="*/ 279 w 370"/>
              <a:gd name="T39" fmla="*/ 98 h 344"/>
              <a:gd name="T40" fmla="*/ 281 w 370"/>
              <a:gd name="T41" fmla="*/ 112 h 344"/>
              <a:gd name="T42" fmla="*/ 284 w 370"/>
              <a:gd name="T43" fmla="*/ 123 h 344"/>
              <a:gd name="T44" fmla="*/ 283 w 370"/>
              <a:gd name="T45" fmla="*/ 142 h 344"/>
              <a:gd name="T46" fmla="*/ 284 w 370"/>
              <a:gd name="T47" fmla="*/ 128 h 344"/>
              <a:gd name="T48" fmla="*/ 283 w 370"/>
              <a:gd name="T49" fmla="*/ 98 h 344"/>
              <a:gd name="T50" fmla="*/ 279 w 370"/>
              <a:gd name="T51" fmla="*/ 80 h 344"/>
              <a:gd name="T52" fmla="*/ 274 w 370"/>
              <a:gd name="T53" fmla="*/ 62 h 344"/>
              <a:gd name="T54" fmla="*/ 273 w 370"/>
              <a:gd name="T55" fmla="*/ 73 h 344"/>
              <a:gd name="T56" fmla="*/ 272 w 370"/>
              <a:gd name="T57" fmla="*/ 171 h 344"/>
              <a:gd name="T58" fmla="*/ 270 w 370"/>
              <a:gd name="T59" fmla="*/ 181 h 344"/>
              <a:gd name="T60" fmla="*/ 266 w 370"/>
              <a:gd name="T61" fmla="*/ 189 h 344"/>
              <a:gd name="T62" fmla="*/ 257 w 370"/>
              <a:gd name="T63" fmla="*/ 160 h 344"/>
              <a:gd name="T64" fmla="*/ 244 w 370"/>
              <a:gd name="T65" fmla="*/ 134 h 344"/>
              <a:gd name="T66" fmla="*/ 221 w 370"/>
              <a:gd name="T67" fmla="*/ 169 h 344"/>
              <a:gd name="T68" fmla="*/ 217 w 370"/>
              <a:gd name="T69" fmla="*/ 184 h 344"/>
              <a:gd name="T70" fmla="*/ 214 w 370"/>
              <a:gd name="T71" fmla="*/ 150 h 344"/>
              <a:gd name="T72" fmla="*/ 205 w 370"/>
              <a:gd name="T73" fmla="*/ 165 h 344"/>
              <a:gd name="T74" fmla="*/ 214 w 370"/>
              <a:gd name="T75" fmla="*/ 131 h 344"/>
              <a:gd name="T76" fmla="*/ 210 w 370"/>
              <a:gd name="T77" fmla="*/ 124 h 344"/>
              <a:gd name="T78" fmla="*/ 201 w 370"/>
              <a:gd name="T79" fmla="*/ 111 h 344"/>
              <a:gd name="T80" fmla="*/ 181 w 370"/>
              <a:gd name="T81" fmla="*/ 89 h 344"/>
              <a:gd name="T82" fmla="*/ 176 w 370"/>
              <a:gd name="T83" fmla="*/ 55 h 344"/>
              <a:gd name="T84" fmla="*/ 154 w 370"/>
              <a:gd name="T85" fmla="*/ 31 h 344"/>
              <a:gd name="T86" fmla="*/ 149 w 370"/>
              <a:gd name="T87" fmla="*/ 66 h 344"/>
              <a:gd name="T88" fmla="*/ 147 w 370"/>
              <a:gd name="T89" fmla="*/ 56 h 344"/>
              <a:gd name="T90" fmla="*/ 145 w 370"/>
              <a:gd name="T91" fmla="*/ 131 h 344"/>
              <a:gd name="T92" fmla="*/ 158 w 370"/>
              <a:gd name="T93" fmla="*/ 64 h 344"/>
              <a:gd name="T94" fmla="*/ 161 w 370"/>
              <a:gd name="T95" fmla="*/ 75 h 344"/>
              <a:gd name="T96" fmla="*/ 164 w 370"/>
              <a:gd name="T97" fmla="*/ 82 h 344"/>
              <a:gd name="T98" fmla="*/ 178 w 370"/>
              <a:gd name="T99" fmla="*/ 99 h 344"/>
              <a:gd name="T100" fmla="*/ 200 w 370"/>
              <a:gd name="T101" fmla="*/ 112 h 344"/>
              <a:gd name="T102" fmla="*/ 181 w 370"/>
              <a:gd name="T103" fmla="*/ 102 h 344"/>
              <a:gd name="T104" fmla="*/ 194 w 370"/>
              <a:gd name="T105" fmla="*/ 153 h 344"/>
              <a:gd name="T106" fmla="*/ 188 w 370"/>
              <a:gd name="T107" fmla="*/ 152 h 344"/>
              <a:gd name="T108" fmla="*/ 200 w 370"/>
              <a:gd name="T109" fmla="*/ 192 h 344"/>
              <a:gd name="T110" fmla="*/ 214 w 370"/>
              <a:gd name="T111" fmla="*/ 199 h 344"/>
              <a:gd name="T112" fmla="*/ 219 w 370"/>
              <a:gd name="T113" fmla="*/ 198 h 344"/>
              <a:gd name="T114" fmla="*/ 224 w 370"/>
              <a:gd name="T115" fmla="*/ 195 h 344"/>
              <a:gd name="T116" fmla="*/ 228 w 370"/>
              <a:gd name="T117" fmla="*/ 125 h 344"/>
              <a:gd name="T118" fmla="*/ 254 w 370"/>
              <a:gd name="T119" fmla="*/ 146 h 344"/>
              <a:gd name="T120" fmla="*/ 232 w 370"/>
              <a:gd name="T121" fmla="*/ 218 h 344"/>
              <a:gd name="T122" fmla="*/ 241 w 370"/>
              <a:gd name="T123" fmla="*/ 205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0" h="344">
                <a:moveTo>
                  <a:pt x="360" y="223"/>
                </a:moveTo>
                <a:cubicBezTo>
                  <a:pt x="337" y="213"/>
                  <a:pt x="303" y="219"/>
                  <a:pt x="281" y="223"/>
                </a:cubicBezTo>
                <a:cubicBezTo>
                  <a:pt x="294" y="221"/>
                  <a:pt x="307" y="208"/>
                  <a:pt x="323" y="207"/>
                </a:cubicBezTo>
                <a:cubicBezTo>
                  <a:pt x="334" y="205"/>
                  <a:pt x="342" y="210"/>
                  <a:pt x="351" y="212"/>
                </a:cubicBezTo>
                <a:cubicBezTo>
                  <a:pt x="343" y="205"/>
                  <a:pt x="329" y="204"/>
                  <a:pt x="320" y="206"/>
                </a:cubicBezTo>
                <a:cubicBezTo>
                  <a:pt x="305" y="208"/>
                  <a:pt x="286" y="222"/>
                  <a:pt x="277" y="224"/>
                </a:cubicBezTo>
                <a:cubicBezTo>
                  <a:pt x="271" y="226"/>
                  <a:pt x="265" y="233"/>
                  <a:pt x="259" y="234"/>
                </a:cubicBezTo>
                <a:cubicBezTo>
                  <a:pt x="260" y="230"/>
                  <a:pt x="257" y="229"/>
                  <a:pt x="255" y="229"/>
                </a:cubicBezTo>
                <a:cubicBezTo>
                  <a:pt x="251" y="232"/>
                  <a:pt x="245" y="238"/>
                  <a:pt x="242" y="235"/>
                </a:cubicBezTo>
                <a:cubicBezTo>
                  <a:pt x="261" y="204"/>
                  <a:pt x="296" y="165"/>
                  <a:pt x="301" y="115"/>
                </a:cubicBezTo>
                <a:cubicBezTo>
                  <a:pt x="302" y="104"/>
                  <a:pt x="301" y="87"/>
                  <a:pt x="300" y="76"/>
                </a:cubicBezTo>
                <a:cubicBezTo>
                  <a:pt x="299" y="59"/>
                  <a:pt x="295" y="28"/>
                  <a:pt x="289" y="16"/>
                </a:cubicBezTo>
                <a:cubicBezTo>
                  <a:pt x="281" y="0"/>
                  <a:pt x="273" y="15"/>
                  <a:pt x="267" y="23"/>
                </a:cubicBezTo>
                <a:cubicBezTo>
                  <a:pt x="261" y="29"/>
                  <a:pt x="255" y="31"/>
                  <a:pt x="257" y="41"/>
                </a:cubicBezTo>
                <a:cubicBezTo>
                  <a:pt x="248" y="47"/>
                  <a:pt x="247" y="59"/>
                  <a:pt x="246" y="72"/>
                </a:cubicBezTo>
                <a:cubicBezTo>
                  <a:pt x="245" y="75"/>
                  <a:pt x="241" y="76"/>
                  <a:pt x="241" y="80"/>
                </a:cubicBezTo>
                <a:cubicBezTo>
                  <a:pt x="241" y="83"/>
                  <a:pt x="243" y="78"/>
                  <a:pt x="243" y="82"/>
                </a:cubicBezTo>
                <a:cubicBezTo>
                  <a:pt x="238" y="82"/>
                  <a:pt x="239" y="89"/>
                  <a:pt x="238" y="93"/>
                </a:cubicBezTo>
                <a:cubicBezTo>
                  <a:pt x="226" y="95"/>
                  <a:pt x="223" y="109"/>
                  <a:pt x="221" y="118"/>
                </a:cubicBezTo>
                <a:cubicBezTo>
                  <a:pt x="210" y="94"/>
                  <a:pt x="189" y="61"/>
                  <a:pt x="169" y="40"/>
                </a:cubicBezTo>
                <a:cubicBezTo>
                  <a:pt x="160" y="31"/>
                  <a:pt x="145" y="13"/>
                  <a:pt x="130" y="22"/>
                </a:cubicBezTo>
                <a:cubicBezTo>
                  <a:pt x="128" y="31"/>
                  <a:pt x="119" y="41"/>
                  <a:pt x="125" y="50"/>
                </a:cubicBezTo>
                <a:cubicBezTo>
                  <a:pt x="118" y="61"/>
                  <a:pt x="128" y="71"/>
                  <a:pt x="128" y="81"/>
                </a:cubicBezTo>
                <a:cubicBezTo>
                  <a:pt x="128" y="88"/>
                  <a:pt x="124" y="94"/>
                  <a:pt x="128" y="102"/>
                </a:cubicBezTo>
                <a:cubicBezTo>
                  <a:pt x="122" y="107"/>
                  <a:pt x="120" y="123"/>
                  <a:pt x="125" y="130"/>
                </a:cubicBezTo>
                <a:cubicBezTo>
                  <a:pt x="117" y="139"/>
                  <a:pt x="122" y="160"/>
                  <a:pt x="127" y="168"/>
                </a:cubicBezTo>
                <a:cubicBezTo>
                  <a:pt x="127" y="163"/>
                  <a:pt x="124" y="158"/>
                  <a:pt x="125" y="155"/>
                </a:cubicBezTo>
                <a:cubicBezTo>
                  <a:pt x="129" y="160"/>
                  <a:pt x="134" y="163"/>
                  <a:pt x="138" y="166"/>
                </a:cubicBezTo>
                <a:cubicBezTo>
                  <a:pt x="136" y="171"/>
                  <a:pt x="138" y="179"/>
                  <a:pt x="141" y="185"/>
                </a:cubicBezTo>
                <a:cubicBezTo>
                  <a:pt x="141" y="185"/>
                  <a:pt x="141" y="184"/>
                  <a:pt x="141" y="183"/>
                </a:cubicBezTo>
                <a:cubicBezTo>
                  <a:pt x="144" y="184"/>
                  <a:pt x="146" y="190"/>
                  <a:pt x="148" y="185"/>
                </a:cubicBezTo>
                <a:cubicBezTo>
                  <a:pt x="144" y="184"/>
                  <a:pt x="140" y="183"/>
                  <a:pt x="141" y="176"/>
                </a:cubicBezTo>
                <a:cubicBezTo>
                  <a:pt x="143" y="177"/>
                  <a:pt x="146" y="176"/>
                  <a:pt x="148" y="176"/>
                </a:cubicBezTo>
                <a:cubicBezTo>
                  <a:pt x="145" y="174"/>
                  <a:pt x="143" y="173"/>
                  <a:pt x="143" y="173"/>
                </a:cubicBezTo>
                <a:cubicBezTo>
                  <a:pt x="143" y="171"/>
                  <a:pt x="143" y="169"/>
                  <a:pt x="143" y="168"/>
                </a:cubicBezTo>
                <a:cubicBezTo>
                  <a:pt x="143" y="169"/>
                  <a:pt x="145" y="170"/>
                  <a:pt x="147" y="171"/>
                </a:cubicBezTo>
                <a:cubicBezTo>
                  <a:pt x="144" y="163"/>
                  <a:pt x="127" y="158"/>
                  <a:pt x="127" y="147"/>
                </a:cubicBezTo>
                <a:cubicBezTo>
                  <a:pt x="131" y="149"/>
                  <a:pt x="133" y="152"/>
                  <a:pt x="137" y="155"/>
                </a:cubicBezTo>
                <a:cubicBezTo>
                  <a:pt x="134" y="150"/>
                  <a:pt x="128" y="148"/>
                  <a:pt x="126" y="143"/>
                </a:cubicBezTo>
                <a:cubicBezTo>
                  <a:pt x="127" y="141"/>
                  <a:pt x="129" y="142"/>
                  <a:pt x="127" y="139"/>
                </a:cubicBezTo>
                <a:cubicBezTo>
                  <a:pt x="130" y="140"/>
                  <a:pt x="130" y="137"/>
                  <a:pt x="132" y="137"/>
                </a:cubicBezTo>
                <a:cubicBezTo>
                  <a:pt x="132" y="136"/>
                  <a:pt x="129" y="135"/>
                  <a:pt x="129" y="138"/>
                </a:cubicBezTo>
                <a:cubicBezTo>
                  <a:pt x="126" y="136"/>
                  <a:pt x="133" y="134"/>
                  <a:pt x="128" y="133"/>
                </a:cubicBezTo>
                <a:cubicBezTo>
                  <a:pt x="132" y="132"/>
                  <a:pt x="136" y="132"/>
                  <a:pt x="137" y="130"/>
                </a:cubicBezTo>
                <a:cubicBezTo>
                  <a:pt x="135" y="134"/>
                  <a:pt x="133" y="133"/>
                  <a:pt x="139" y="134"/>
                </a:cubicBezTo>
                <a:cubicBezTo>
                  <a:pt x="139" y="132"/>
                  <a:pt x="139" y="132"/>
                  <a:pt x="138" y="131"/>
                </a:cubicBezTo>
                <a:cubicBezTo>
                  <a:pt x="138" y="130"/>
                  <a:pt x="144" y="132"/>
                  <a:pt x="141" y="134"/>
                </a:cubicBezTo>
                <a:cubicBezTo>
                  <a:pt x="147" y="134"/>
                  <a:pt x="151" y="138"/>
                  <a:pt x="156" y="141"/>
                </a:cubicBezTo>
                <a:cubicBezTo>
                  <a:pt x="159" y="140"/>
                  <a:pt x="155" y="139"/>
                  <a:pt x="154" y="139"/>
                </a:cubicBezTo>
                <a:cubicBezTo>
                  <a:pt x="155" y="137"/>
                  <a:pt x="161" y="136"/>
                  <a:pt x="160" y="136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3" y="137"/>
                  <a:pt x="170" y="147"/>
                  <a:pt x="174" y="135"/>
                </a:cubicBezTo>
                <a:cubicBezTo>
                  <a:pt x="177" y="137"/>
                  <a:pt x="174" y="138"/>
                  <a:pt x="173" y="141"/>
                </a:cubicBezTo>
                <a:cubicBezTo>
                  <a:pt x="175" y="140"/>
                  <a:pt x="175" y="138"/>
                  <a:pt x="178" y="139"/>
                </a:cubicBezTo>
                <a:cubicBezTo>
                  <a:pt x="177" y="140"/>
                  <a:pt x="178" y="141"/>
                  <a:pt x="179" y="142"/>
                </a:cubicBezTo>
                <a:cubicBezTo>
                  <a:pt x="178" y="144"/>
                  <a:pt x="176" y="142"/>
                  <a:pt x="175" y="143"/>
                </a:cubicBezTo>
                <a:cubicBezTo>
                  <a:pt x="176" y="145"/>
                  <a:pt x="177" y="143"/>
                  <a:pt x="180" y="143"/>
                </a:cubicBezTo>
                <a:cubicBezTo>
                  <a:pt x="180" y="146"/>
                  <a:pt x="184" y="149"/>
                  <a:pt x="179" y="149"/>
                </a:cubicBezTo>
                <a:cubicBezTo>
                  <a:pt x="186" y="150"/>
                  <a:pt x="188" y="162"/>
                  <a:pt x="190" y="171"/>
                </a:cubicBezTo>
                <a:cubicBezTo>
                  <a:pt x="183" y="165"/>
                  <a:pt x="178" y="158"/>
                  <a:pt x="170" y="153"/>
                </a:cubicBezTo>
                <a:cubicBezTo>
                  <a:pt x="178" y="160"/>
                  <a:pt x="184" y="169"/>
                  <a:pt x="191" y="173"/>
                </a:cubicBezTo>
                <a:cubicBezTo>
                  <a:pt x="189" y="174"/>
                  <a:pt x="189" y="177"/>
                  <a:pt x="190" y="181"/>
                </a:cubicBezTo>
                <a:cubicBezTo>
                  <a:pt x="190" y="180"/>
                  <a:pt x="190" y="180"/>
                  <a:pt x="191" y="179"/>
                </a:cubicBezTo>
                <a:cubicBezTo>
                  <a:pt x="197" y="181"/>
                  <a:pt x="196" y="190"/>
                  <a:pt x="200" y="195"/>
                </a:cubicBezTo>
                <a:cubicBezTo>
                  <a:pt x="198" y="195"/>
                  <a:pt x="196" y="194"/>
                  <a:pt x="195" y="192"/>
                </a:cubicBezTo>
                <a:cubicBezTo>
                  <a:pt x="199" y="203"/>
                  <a:pt x="206" y="214"/>
                  <a:pt x="208" y="217"/>
                </a:cubicBezTo>
                <a:cubicBezTo>
                  <a:pt x="208" y="218"/>
                  <a:pt x="205" y="217"/>
                  <a:pt x="205" y="215"/>
                </a:cubicBezTo>
                <a:cubicBezTo>
                  <a:pt x="203" y="216"/>
                  <a:pt x="206" y="217"/>
                  <a:pt x="205" y="219"/>
                </a:cubicBezTo>
                <a:cubicBezTo>
                  <a:pt x="203" y="218"/>
                  <a:pt x="200" y="218"/>
                  <a:pt x="198" y="221"/>
                </a:cubicBezTo>
                <a:cubicBezTo>
                  <a:pt x="199" y="221"/>
                  <a:pt x="199" y="221"/>
                  <a:pt x="199" y="221"/>
                </a:cubicBezTo>
                <a:cubicBezTo>
                  <a:pt x="201" y="220"/>
                  <a:pt x="201" y="219"/>
                  <a:pt x="203" y="219"/>
                </a:cubicBezTo>
                <a:cubicBezTo>
                  <a:pt x="205" y="220"/>
                  <a:pt x="200" y="221"/>
                  <a:pt x="201" y="222"/>
                </a:cubicBezTo>
                <a:cubicBezTo>
                  <a:pt x="202" y="222"/>
                  <a:pt x="202" y="222"/>
                  <a:pt x="203" y="222"/>
                </a:cubicBezTo>
                <a:cubicBezTo>
                  <a:pt x="202" y="222"/>
                  <a:pt x="201" y="222"/>
                  <a:pt x="201" y="222"/>
                </a:cubicBezTo>
                <a:cubicBezTo>
                  <a:pt x="201" y="222"/>
                  <a:pt x="200" y="221"/>
                  <a:pt x="199" y="221"/>
                </a:cubicBezTo>
                <a:cubicBezTo>
                  <a:pt x="199" y="221"/>
                  <a:pt x="199" y="221"/>
                  <a:pt x="198" y="221"/>
                </a:cubicBezTo>
                <a:cubicBezTo>
                  <a:pt x="198" y="221"/>
                  <a:pt x="198" y="221"/>
                  <a:pt x="198" y="221"/>
                </a:cubicBezTo>
                <a:cubicBezTo>
                  <a:pt x="187" y="215"/>
                  <a:pt x="175" y="201"/>
                  <a:pt x="163" y="193"/>
                </a:cubicBezTo>
                <a:cubicBezTo>
                  <a:pt x="167" y="199"/>
                  <a:pt x="174" y="202"/>
                  <a:pt x="178" y="208"/>
                </a:cubicBezTo>
                <a:cubicBezTo>
                  <a:pt x="177" y="203"/>
                  <a:pt x="181" y="210"/>
                  <a:pt x="185" y="211"/>
                </a:cubicBezTo>
                <a:cubicBezTo>
                  <a:pt x="187" y="218"/>
                  <a:pt x="182" y="209"/>
                  <a:pt x="179" y="208"/>
                </a:cubicBezTo>
                <a:cubicBezTo>
                  <a:pt x="181" y="213"/>
                  <a:pt x="186" y="214"/>
                  <a:pt x="187" y="219"/>
                </a:cubicBezTo>
                <a:cubicBezTo>
                  <a:pt x="186" y="219"/>
                  <a:pt x="179" y="210"/>
                  <a:pt x="174" y="208"/>
                </a:cubicBezTo>
                <a:cubicBezTo>
                  <a:pt x="177" y="210"/>
                  <a:pt x="178" y="213"/>
                  <a:pt x="182" y="215"/>
                </a:cubicBezTo>
                <a:cubicBezTo>
                  <a:pt x="178" y="214"/>
                  <a:pt x="174" y="209"/>
                  <a:pt x="169" y="205"/>
                </a:cubicBezTo>
                <a:cubicBezTo>
                  <a:pt x="172" y="208"/>
                  <a:pt x="174" y="211"/>
                  <a:pt x="175" y="214"/>
                </a:cubicBezTo>
                <a:cubicBezTo>
                  <a:pt x="171" y="211"/>
                  <a:pt x="166" y="207"/>
                  <a:pt x="165" y="207"/>
                </a:cubicBezTo>
                <a:cubicBezTo>
                  <a:pt x="166" y="209"/>
                  <a:pt x="151" y="198"/>
                  <a:pt x="155" y="204"/>
                </a:cubicBezTo>
                <a:cubicBezTo>
                  <a:pt x="162" y="207"/>
                  <a:pt x="169" y="210"/>
                  <a:pt x="173" y="217"/>
                </a:cubicBezTo>
                <a:cubicBezTo>
                  <a:pt x="173" y="217"/>
                  <a:pt x="173" y="217"/>
                  <a:pt x="173" y="217"/>
                </a:cubicBezTo>
                <a:cubicBezTo>
                  <a:pt x="175" y="218"/>
                  <a:pt x="174" y="226"/>
                  <a:pt x="178" y="221"/>
                </a:cubicBezTo>
                <a:cubicBezTo>
                  <a:pt x="175" y="226"/>
                  <a:pt x="168" y="232"/>
                  <a:pt x="172" y="237"/>
                </a:cubicBezTo>
                <a:cubicBezTo>
                  <a:pt x="171" y="237"/>
                  <a:pt x="168" y="235"/>
                  <a:pt x="168" y="237"/>
                </a:cubicBezTo>
                <a:cubicBezTo>
                  <a:pt x="169" y="238"/>
                  <a:pt x="172" y="238"/>
                  <a:pt x="171" y="240"/>
                </a:cubicBezTo>
                <a:cubicBezTo>
                  <a:pt x="166" y="238"/>
                  <a:pt x="156" y="234"/>
                  <a:pt x="150" y="234"/>
                </a:cubicBezTo>
                <a:cubicBezTo>
                  <a:pt x="156" y="237"/>
                  <a:pt x="162" y="239"/>
                  <a:pt x="168" y="242"/>
                </a:cubicBezTo>
                <a:cubicBezTo>
                  <a:pt x="163" y="242"/>
                  <a:pt x="155" y="242"/>
                  <a:pt x="148" y="243"/>
                </a:cubicBezTo>
                <a:cubicBezTo>
                  <a:pt x="144" y="243"/>
                  <a:pt x="131" y="245"/>
                  <a:pt x="138" y="246"/>
                </a:cubicBezTo>
                <a:cubicBezTo>
                  <a:pt x="148" y="244"/>
                  <a:pt x="158" y="244"/>
                  <a:pt x="168" y="244"/>
                </a:cubicBezTo>
                <a:cubicBezTo>
                  <a:pt x="167" y="248"/>
                  <a:pt x="172" y="249"/>
                  <a:pt x="173" y="253"/>
                </a:cubicBezTo>
                <a:cubicBezTo>
                  <a:pt x="147" y="256"/>
                  <a:pt x="118" y="262"/>
                  <a:pt x="103" y="268"/>
                </a:cubicBezTo>
                <a:cubicBezTo>
                  <a:pt x="104" y="264"/>
                  <a:pt x="95" y="271"/>
                  <a:pt x="87" y="270"/>
                </a:cubicBezTo>
                <a:cubicBezTo>
                  <a:pt x="86" y="271"/>
                  <a:pt x="84" y="272"/>
                  <a:pt x="82" y="273"/>
                </a:cubicBezTo>
                <a:cubicBezTo>
                  <a:pt x="79" y="274"/>
                  <a:pt x="76" y="270"/>
                  <a:pt x="75" y="273"/>
                </a:cubicBezTo>
                <a:cubicBezTo>
                  <a:pt x="78" y="272"/>
                  <a:pt x="77" y="274"/>
                  <a:pt x="75" y="274"/>
                </a:cubicBezTo>
                <a:cubicBezTo>
                  <a:pt x="74" y="272"/>
                  <a:pt x="70" y="275"/>
                  <a:pt x="65" y="275"/>
                </a:cubicBezTo>
                <a:cubicBezTo>
                  <a:pt x="60" y="265"/>
                  <a:pt x="50" y="256"/>
                  <a:pt x="51" y="241"/>
                </a:cubicBezTo>
                <a:cubicBezTo>
                  <a:pt x="50" y="243"/>
                  <a:pt x="50" y="238"/>
                  <a:pt x="49" y="237"/>
                </a:cubicBezTo>
                <a:cubicBezTo>
                  <a:pt x="49" y="227"/>
                  <a:pt x="55" y="222"/>
                  <a:pt x="55" y="211"/>
                </a:cubicBezTo>
                <a:cubicBezTo>
                  <a:pt x="56" y="184"/>
                  <a:pt x="81" y="176"/>
                  <a:pt x="85" y="174"/>
                </a:cubicBezTo>
                <a:cubicBezTo>
                  <a:pt x="66" y="169"/>
                  <a:pt x="50" y="192"/>
                  <a:pt x="46" y="208"/>
                </a:cubicBezTo>
                <a:cubicBezTo>
                  <a:pt x="45" y="210"/>
                  <a:pt x="50" y="207"/>
                  <a:pt x="49" y="209"/>
                </a:cubicBezTo>
                <a:cubicBezTo>
                  <a:pt x="48" y="214"/>
                  <a:pt x="45" y="216"/>
                  <a:pt x="43" y="220"/>
                </a:cubicBezTo>
                <a:cubicBezTo>
                  <a:pt x="47" y="228"/>
                  <a:pt x="38" y="234"/>
                  <a:pt x="43" y="244"/>
                </a:cubicBezTo>
                <a:cubicBezTo>
                  <a:pt x="33" y="254"/>
                  <a:pt x="15" y="256"/>
                  <a:pt x="2" y="262"/>
                </a:cubicBezTo>
                <a:cubicBezTo>
                  <a:pt x="1" y="265"/>
                  <a:pt x="0" y="271"/>
                  <a:pt x="3" y="273"/>
                </a:cubicBezTo>
                <a:cubicBezTo>
                  <a:pt x="15" y="268"/>
                  <a:pt x="23" y="262"/>
                  <a:pt x="34" y="262"/>
                </a:cubicBezTo>
                <a:cubicBezTo>
                  <a:pt x="53" y="263"/>
                  <a:pt x="54" y="279"/>
                  <a:pt x="62" y="289"/>
                </a:cubicBezTo>
                <a:cubicBezTo>
                  <a:pt x="71" y="300"/>
                  <a:pt x="83" y="295"/>
                  <a:pt x="93" y="296"/>
                </a:cubicBezTo>
                <a:cubicBezTo>
                  <a:pt x="90" y="304"/>
                  <a:pt x="93" y="309"/>
                  <a:pt x="97" y="316"/>
                </a:cubicBezTo>
                <a:cubicBezTo>
                  <a:pt x="91" y="326"/>
                  <a:pt x="82" y="331"/>
                  <a:pt x="76" y="340"/>
                </a:cubicBezTo>
                <a:cubicBezTo>
                  <a:pt x="78" y="341"/>
                  <a:pt x="78" y="344"/>
                  <a:pt x="81" y="343"/>
                </a:cubicBezTo>
                <a:cubicBezTo>
                  <a:pt x="90" y="333"/>
                  <a:pt x="97" y="322"/>
                  <a:pt x="113" y="324"/>
                </a:cubicBezTo>
                <a:cubicBezTo>
                  <a:pt x="121" y="324"/>
                  <a:pt x="126" y="328"/>
                  <a:pt x="132" y="324"/>
                </a:cubicBezTo>
                <a:cubicBezTo>
                  <a:pt x="142" y="316"/>
                  <a:pt x="148" y="304"/>
                  <a:pt x="158" y="296"/>
                </a:cubicBezTo>
                <a:cubicBezTo>
                  <a:pt x="170" y="286"/>
                  <a:pt x="184" y="278"/>
                  <a:pt x="197" y="274"/>
                </a:cubicBezTo>
                <a:cubicBezTo>
                  <a:pt x="187" y="288"/>
                  <a:pt x="176" y="300"/>
                  <a:pt x="171" y="318"/>
                </a:cubicBezTo>
                <a:cubicBezTo>
                  <a:pt x="182" y="318"/>
                  <a:pt x="185" y="304"/>
                  <a:pt x="191" y="296"/>
                </a:cubicBezTo>
                <a:cubicBezTo>
                  <a:pt x="192" y="295"/>
                  <a:pt x="193" y="293"/>
                  <a:pt x="195" y="292"/>
                </a:cubicBezTo>
                <a:cubicBezTo>
                  <a:pt x="195" y="292"/>
                  <a:pt x="195" y="292"/>
                  <a:pt x="195" y="291"/>
                </a:cubicBezTo>
                <a:cubicBezTo>
                  <a:pt x="196" y="291"/>
                  <a:pt x="196" y="291"/>
                  <a:pt x="196" y="291"/>
                </a:cubicBezTo>
                <a:cubicBezTo>
                  <a:pt x="204" y="283"/>
                  <a:pt x="211" y="275"/>
                  <a:pt x="220" y="268"/>
                </a:cubicBezTo>
                <a:cubicBezTo>
                  <a:pt x="237" y="265"/>
                  <a:pt x="247" y="248"/>
                  <a:pt x="262" y="241"/>
                </a:cubicBezTo>
                <a:cubicBezTo>
                  <a:pt x="262" y="239"/>
                  <a:pt x="262" y="237"/>
                  <a:pt x="261" y="235"/>
                </a:cubicBezTo>
                <a:cubicBezTo>
                  <a:pt x="278" y="223"/>
                  <a:pt x="318" y="215"/>
                  <a:pt x="345" y="221"/>
                </a:cubicBezTo>
                <a:cubicBezTo>
                  <a:pt x="354" y="222"/>
                  <a:pt x="361" y="227"/>
                  <a:pt x="368" y="228"/>
                </a:cubicBezTo>
                <a:cubicBezTo>
                  <a:pt x="370" y="221"/>
                  <a:pt x="362" y="225"/>
                  <a:pt x="360" y="223"/>
                </a:cubicBezTo>
                <a:close/>
                <a:moveTo>
                  <a:pt x="298" y="84"/>
                </a:moveTo>
                <a:cubicBezTo>
                  <a:pt x="298" y="83"/>
                  <a:pt x="297" y="82"/>
                  <a:pt x="297" y="81"/>
                </a:cubicBezTo>
                <a:cubicBezTo>
                  <a:pt x="302" y="83"/>
                  <a:pt x="297" y="97"/>
                  <a:pt x="298" y="84"/>
                </a:cubicBezTo>
                <a:close/>
                <a:moveTo>
                  <a:pt x="296" y="73"/>
                </a:moveTo>
                <a:cubicBezTo>
                  <a:pt x="293" y="69"/>
                  <a:pt x="292" y="65"/>
                  <a:pt x="292" y="59"/>
                </a:cubicBezTo>
                <a:cubicBezTo>
                  <a:pt x="295" y="62"/>
                  <a:pt x="296" y="67"/>
                  <a:pt x="296" y="73"/>
                </a:cubicBezTo>
                <a:close/>
                <a:moveTo>
                  <a:pt x="289" y="33"/>
                </a:moveTo>
                <a:cubicBezTo>
                  <a:pt x="289" y="33"/>
                  <a:pt x="289" y="32"/>
                  <a:pt x="289" y="32"/>
                </a:cubicBezTo>
                <a:cubicBezTo>
                  <a:pt x="289" y="30"/>
                  <a:pt x="289" y="32"/>
                  <a:pt x="289" y="33"/>
                </a:cubicBezTo>
                <a:close/>
                <a:moveTo>
                  <a:pt x="293" y="74"/>
                </a:moveTo>
                <a:cubicBezTo>
                  <a:pt x="290" y="71"/>
                  <a:pt x="288" y="68"/>
                  <a:pt x="287" y="63"/>
                </a:cubicBezTo>
                <a:cubicBezTo>
                  <a:pt x="292" y="64"/>
                  <a:pt x="293" y="69"/>
                  <a:pt x="293" y="74"/>
                </a:cubicBezTo>
                <a:close/>
                <a:moveTo>
                  <a:pt x="127" y="62"/>
                </a:moveTo>
                <a:cubicBezTo>
                  <a:pt x="126" y="61"/>
                  <a:pt x="127" y="59"/>
                  <a:pt x="126" y="58"/>
                </a:cubicBezTo>
                <a:cubicBezTo>
                  <a:pt x="129" y="59"/>
                  <a:pt x="127" y="59"/>
                  <a:pt x="127" y="62"/>
                </a:cubicBezTo>
                <a:close/>
                <a:moveTo>
                  <a:pt x="134" y="29"/>
                </a:moveTo>
                <a:cubicBezTo>
                  <a:pt x="135" y="29"/>
                  <a:pt x="136" y="30"/>
                  <a:pt x="136" y="32"/>
                </a:cubicBezTo>
                <a:cubicBezTo>
                  <a:pt x="135" y="31"/>
                  <a:pt x="134" y="31"/>
                  <a:pt x="134" y="29"/>
                </a:cubicBezTo>
                <a:close/>
                <a:moveTo>
                  <a:pt x="176" y="214"/>
                </a:moveTo>
                <a:cubicBezTo>
                  <a:pt x="177" y="210"/>
                  <a:pt x="177" y="218"/>
                  <a:pt x="176" y="214"/>
                </a:cubicBezTo>
                <a:close/>
                <a:moveTo>
                  <a:pt x="170" y="274"/>
                </a:moveTo>
                <a:cubicBezTo>
                  <a:pt x="167" y="277"/>
                  <a:pt x="169" y="270"/>
                  <a:pt x="170" y="274"/>
                </a:cubicBezTo>
                <a:close/>
                <a:moveTo>
                  <a:pt x="107" y="307"/>
                </a:moveTo>
                <a:cubicBezTo>
                  <a:pt x="104" y="304"/>
                  <a:pt x="110" y="310"/>
                  <a:pt x="107" y="307"/>
                </a:cubicBezTo>
                <a:close/>
                <a:moveTo>
                  <a:pt x="114" y="318"/>
                </a:moveTo>
                <a:cubicBezTo>
                  <a:pt x="114" y="315"/>
                  <a:pt x="111" y="319"/>
                  <a:pt x="112" y="314"/>
                </a:cubicBezTo>
                <a:cubicBezTo>
                  <a:pt x="111" y="314"/>
                  <a:pt x="111" y="315"/>
                  <a:pt x="111" y="315"/>
                </a:cubicBezTo>
                <a:cubicBezTo>
                  <a:pt x="109" y="311"/>
                  <a:pt x="117" y="317"/>
                  <a:pt x="117" y="314"/>
                </a:cubicBezTo>
                <a:cubicBezTo>
                  <a:pt x="119" y="315"/>
                  <a:pt x="116" y="319"/>
                  <a:pt x="114" y="318"/>
                </a:cubicBezTo>
                <a:close/>
                <a:moveTo>
                  <a:pt x="138" y="300"/>
                </a:moveTo>
                <a:cubicBezTo>
                  <a:pt x="138" y="301"/>
                  <a:pt x="131" y="301"/>
                  <a:pt x="134" y="299"/>
                </a:cubicBezTo>
                <a:cubicBezTo>
                  <a:pt x="132" y="299"/>
                  <a:pt x="131" y="299"/>
                  <a:pt x="131" y="300"/>
                </a:cubicBezTo>
                <a:cubicBezTo>
                  <a:pt x="132" y="297"/>
                  <a:pt x="126" y="300"/>
                  <a:pt x="129" y="300"/>
                </a:cubicBezTo>
                <a:cubicBezTo>
                  <a:pt x="126" y="300"/>
                  <a:pt x="124" y="299"/>
                  <a:pt x="122" y="300"/>
                </a:cubicBezTo>
                <a:cubicBezTo>
                  <a:pt x="118" y="300"/>
                  <a:pt x="122" y="297"/>
                  <a:pt x="123" y="295"/>
                </a:cubicBezTo>
                <a:cubicBezTo>
                  <a:pt x="120" y="294"/>
                  <a:pt x="116" y="300"/>
                  <a:pt x="113" y="302"/>
                </a:cubicBezTo>
                <a:cubicBezTo>
                  <a:pt x="112" y="302"/>
                  <a:pt x="113" y="301"/>
                  <a:pt x="112" y="300"/>
                </a:cubicBezTo>
                <a:cubicBezTo>
                  <a:pt x="111" y="300"/>
                  <a:pt x="110" y="301"/>
                  <a:pt x="109" y="302"/>
                </a:cubicBezTo>
                <a:cubicBezTo>
                  <a:pt x="107" y="305"/>
                  <a:pt x="109" y="300"/>
                  <a:pt x="110" y="300"/>
                </a:cubicBezTo>
                <a:cubicBezTo>
                  <a:pt x="106" y="300"/>
                  <a:pt x="105" y="302"/>
                  <a:pt x="103" y="304"/>
                </a:cubicBezTo>
                <a:cubicBezTo>
                  <a:pt x="100" y="303"/>
                  <a:pt x="103" y="302"/>
                  <a:pt x="102" y="299"/>
                </a:cubicBezTo>
                <a:cubicBezTo>
                  <a:pt x="98" y="301"/>
                  <a:pt x="100" y="294"/>
                  <a:pt x="99" y="290"/>
                </a:cubicBezTo>
                <a:cubicBezTo>
                  <a:pt x="119" y="281"/>
                  <a:pt x="147" y="272"/>
                  <a:pt x="169" y="271"/>
                </a:cubicBezTo>
                <a:cubicBezTo>
                  <a:pt x="166" y="272"/>
                  <a:pt x="159" y="277"/>
                  <a:pt x="154" y="280"/>
                </a:cubicBezTo>
                <a:cubicBezTo>
                  <a:pt x="157" y="280"/>
                  <a:pt x="163" y="276"/>
                  <a:pt x="166" y="274"/>
                </a:cubicBezTo>
                <a:cubicBezTo>
                  <a:pt x="168" y="274"/>
                  <a:pt x="168" y="275"/>
                  <a:pt x="167" y="276"/>
                </a:cubicBezTo>
                <a:cubicBezTo>
                  <a:pt x="171" y="274"/>
                  <a:pt x="171" y="272"/>
                  <a:pt x="173" y="275"/>
                </a:cubicBezTo>
                <a:cubicBezTo>
                  <a:pt x="162" y="284"/>
                  <a:pt x="145" y="294"/>
                  <a:pt x="138" y="300"/>
                </a:cubicBezTo>
                <a:close/>
                <a:moveTo>
                  <a:pt x="243" y="209"/>
                </a:moveTo>
                <a:cubicBezTo>
                  <a:pt x="243" y="208"/>
                  <a:pt x="244" y="209"/>
                  <a:pt x="244" y="208"/>
                </a:cubicBezTo>
                <a:cubicBezTo>
                  <a:pt x="244" y="209"/>
                  <a:pt x="243" y="209"/>
                  <a:pt x="243" y="209"/>
                </a:cubicBezTo>
                <a:close/>
                <a:moveTo>
                  <a:pt x="245" y="206"/>
                </a:moveTo>
                <a:cubicBezTo>
                  <a:pt x="245" y="208"/>
                  <a:pt x="243" y="205"/>
                  <a:pt x="242" y="205"/>
                </a:cubicBezTo>
                <a:cubicBezTo>
                  <a:pt x="243" y="202"/>
                  <a:pt x="242" y="196"/>
                  <a:pt x="247" y="196"/>
                </a:cubicBezTo>
                <a:cubicBezTo>
                  <a:pt x="247" y="199"/>
                  <a:pt x="246" y="201"/>
                  <a:pt x="244" y="202"/>
                </a:cubicBezTo>
                <a:cubicBezTo>
                  <a:pt x="248" y="202"/>
                  <a:pt x="243" y="203"/>
                  <a:pt x="245" y="206"/>
                </a:cubicBezTo>
                <a:close/>
                <a:moveTo>
                  <a:pt x="248" y="203"/>
                </a:moveTo>
                <a:cubicBezTo>
                  <a:pt x="249" y="203"/>
                  <a:pt x="248" y="202"/>
                  <a:pt x="248" y="203"/>
                </a:cubicBezTo>
                <a:close/>
                <a:moveTo>
                  <a:pt x="246" y="193"/>
                </a:moveTo>
                <a:cubicBezTo>
                  <a:pt x="248" y="186"/>
                  <a:pt x="252" y="180"/>
                  <a:pt x="255" y="174"/>
                </a:cubicBezTo>
                <a:cubicBezTo>
                  <a:pt x="254" y="179"/>
                  <a:pt x="253" y="191"/>
                  <a:pt x="246" y="193"/>
                </a:cubicBezTo>
                <a:close/>
                <a:moveTo>
                  <a:pt x="251" y="211"/>
                </a:moveTo>
                <a:cubicBezTo>
                  <a:pt x="252" y="208"/>
                  <a:pt x="252" y="215"/>
                  <a:pt x="251" y="211"/>
                </a:cubicBezTo>
                <a:close/>
                <a:moveTo>
                  <a:pt x="252" y="209"/>
                </a:moveTo>
                <a:cubicBezTo>
                  <a:pt x="253" y="210"/>
                  <a:pt x="252" y="209"/>
                  <a:pt x="252" y="209"/>
                </a:cubicBezTo>
                <a:close/>
                <a:moveTo>
                  <a:pt x="257" y="184"/>
                </a:moveTo>
                <a:cubicBezTo>
                  <a:pt x="258" y="188"/>
                  <a:pt x="256" y="194"/>
                  <a:pt x="251" y="199"/>
                </a:cubicBezTo>
                <a:cubicBezTo>
                  <a:pt x="252" y="196"/>
                  <a:pt x="257" y="191"/>
                  <a:pt x="257" y="183"/>
                </a:cubicBezTo>
                <a:cubicBezTo>
                  <a:pt x="258" y="184"/>
                  <a:pt x="258" y="185"/>
                  <a:pt x="258" y="186"/>
                </a:cubicBezTo>
                <a:cubicBezTo>
                  <a:pt x="258" y="186"/>
                  <a:pt x="258" y="185"/>
                  <a:pt x="257" y="184"/>
                </a:cubicBezTo>
                <a:close/>
                <a:moveTo>
                  <a:pt x="270" y="68"/>
                </a:moveTo>
                <a:cubicBezTo>
                  <a:pt x="271" y="69"/>
                  <a:pt x="270" y="68"/>
                  <a:pt x="270" y="68"/>
                </a:cubicBezTo>
                <a:close/>
                <a:moveTo>
                  <a:pt x="271" y="76"/>
                </a:moveTo>
                <a:cubicBezTo>
                  <a:pt x="272" y="76"/>
                  <a:pt x="271" y="75"/>
                  <a:pt x="271" y="76"/>
                </a:cubicBezTo>
                <a:close/>
                <a:moveTo>
                  <a:pt x="271" y="63"/>
                </a:moveTo>
                <a:cubicBezTo>
                  <a:pt x="272" y="64"/>
                  <a:pt x="271" y="63"/>
                  <a:pt x="271" y="63"/>
                </a:cubicBezTo>
                <a:close/>
                <a:moveTo>
                  <a:pt x="275" y="169"/>
                </a:moveTo>
                <a:cubicBezTo>
                  <a:pt x="273" y="167"/>
                  <a:pt x="278" y="172"/>
                  <a:pt x="275" y="169"/>
                </a:cubicBezTo>
                <a:close/>
                <a:moveTo>
                  <a:pt x="275" y="89"/>
                </a:moveTo>
                <a:cubicBezTo>
                  <a:pt x="276" y="90"/>
                  <a:pt x="275" y="89"/>
                  <a:pt x="275" y="89"/>
                </a:cubicBezTo>
                <a:close/>
                <a:moveTo>
                  <a:pt x="276" y="175"/>
                </a:moveTo>
                <a:cubicBezTo>
                  <a:pt x="279" y="172"/>
                  <a:pt x="274" y="178"/>
                  <a:pt x="276" y="175"/>
                </a:cubicBezTo>
                <a:close/>
                <a:moveTo>
                  <a:pt x="277" y="173"/>
                </a:moveTo>
                <a:cubicBezTo>
                  <a:pt x="278" y="174"/>
                  <a:pt x="277" y="173"/>
                  <a:pt x="277" y="173"/>
                </a:cubicBezTo>
                <a:close/>
                <a:moveTo>
                  <a:pt x="276" y="165"/>
                </a:moveTo>
                <a:cubicBezTo>
                  <a:pt x="276" y="166"/>
                  <a:pt x="276" y="166"/>
                  <a:pt x="277" y="166"/>
                </a:cubicBezTo>
                <a:cubicBezTo>
                  <a:pt x="275" y="168"/>
                  <a:pt x="275" y="165"/>
                  <a:pt x="276" y="163"/>
                </a:cubicBezTo>
                <a:cubicBezTo>
                  <a:pt x="277" y="163"/>
                  <a:pt x="279" y="165"/>
                  <a:pt x="276" y="165"/>
                </a:cubicBezTo>
                <a:close/>
                <a:moveTo>
                  <a:pt x="278" y="86"/>
                </a:moveTo>
                <a:cubicBezTo>
                  <a:pt x="275" y="89"/>
                  <a:pt x="275" y="83"/>
                  <a:pt x="278" y="86"/>
                </a:cubicBezTo>
                <a:close/>
                <a:moveTo>
                  <a:pt x="277" y="77"/>
                </a:moveTo>
                <a:cubicBezTo>
                  <a:pt x="280" y="75"/>
                  <a:pt x="274" y="80"/>
                  <a:pt x="277" y="77"/>
                </a:cubicBezTo>
                <a:close/>
                <a:moveTo>
                  <a:pt x="277" y="91"/>
                </a:moveTo>
                <a:cubicBezTo>
                  <a:pt x="280" y="96"/>
                  <a:pt x="275" y="88"/>
                  <a:pt x="277" y="91"/>
                </a:cubicBezTo>
                <a:close/>
                <a:moveTo>
                  <a:pt x="278" y="163"/>
                </a:moveTo>
                <a:cubicBezTo>
                  <a:pt x="279" y="164"/>
                  <a:pt x="278" y="163"/>
                  <a:pt x="278" y="163"/>
                </a:cubicBezTo>
                <a:close/>
                <a:moveTo>
                  <a:pt x="278" y="89"/>
                </a:moveTo>
                <a:cubicBezTo>
                  <a:pt x="279" y="90"/>
                  <a:pt x="278" y="89"/>
                  <a:pt x="278" y="89"/>
                </a:cubicBezTo>
                <a:close/>
                <a:moveTo>
                  <a:pt x="280" y="95"/>
                </a:moveTo>
                <a:cubicBezTo>
                  <a:pt x="275" y="93"/>
                  <a:pt x="283" y="97"/>
                  <a:pt x="280" y="95"/>
                </a:cubicBezTo>
                <a:close/>
                <a:moveTo>
                  <a:pt x="279" y="98"/>
                </a:moveTo>
                <a:cubicBezTo>
                  <a:pt x="279" y="98"/>
                  <a:pt x="278" y="97"/>
                  <a:pt x="279" y="98"/>
                </a:cubicBezTo>
                <a:close/>
                <a:moveTo>
                  <a:pt x="279" y="99"/>
                </a:moveTo>
                <a:cubicBezTo>
                  <a:pt x="282" y="99"/>
                  <a:pt x="279" y="101"/>
                  <a:pt x="281" y="102"/>
                </a:cubicBezTo>
                <a:cubicBezTo>
                  <a:pt x="280" y="104"/>
                  <a:pt x="277" y="100"/>
                  <a:pt x="279" y="99"/>
                </a:cubicBezTo>
                <a:close/>
                <a:moveTo>
                  <a:pt x="281" y="105"/>
                </a:moveTo>
                <a:cubicBezTo>
                  <a:pt x="281" y="106"/>
                  <a:pt x="280" y="105"/>
                  <a:pt x="281" y="105"/>
                </a:cubicBezTo>
                <a:close/>
                <a:moveTo>
                  <a:pt x="279" y="104"/>
                </a:moveTo>
                <a:cubicBezTo>
                  <a:pt x="276" y="102"/>
                  <a:pt x="282" y="107"/>
                  <a:pt x="279" y="104"/>
                </a:cubicBezTo>
                <a:close/>
                <a:moveTo>
                  <a:pt x="280" y="109"/>
                </a:moveTo>
                <a:cubicBezTo>
                  <a:pt x="279" y="107"/>
                  <a:pt x="279" y="107"/>
                  <a:pt x="281" y="108"/>
                </a:cubicBezTo>
                <a:cubicBezTo>
                  <a:pt x="281" y="110"/>
                  <a:pt x="277" y="110"/>
                  <a:pt x="280" y="109"/>
                </a:cubicBezTo>
                <a:close/>
                <a:moveTo>
                  <a:pt x="281" y="112"/>
                </a:moveTo>
                <a:cubicBezTo>
                  <a:pt x="281" y="112"/>
                  <a:pt x="280" y="111"/>
                  <a:pt x="281" y="112"/>
                </a:cubicBezTo>
                <a:close/>
                <a:moveTo>
                  <a:pt x="283" y="114"/>
                </a:moveTo>
                <a:cubicBezTo>
                  <a:pt x="282" y="115"/>
                  <a:pt x="282" y="114"/>
                  <a:pt x="282" y="114"/>
                </a:cubicBezTo>
                <a:cubicBezTo>
                  <a:pt x="281" y="113"/>
                  <a:pt x="281" y="114"/>
                  <a:pt x="281" y="115"/>
                </a:cubicBezTo>
                <a:cubicBezTo>
                  <a:pt x="278" y="113"/>
                  <a:pt x="282" y="112"/>
                  <a:pt x="283" y="114"/>
                </a:cubicBezTo>
                <a:close/>
                <a:moveTo>
                  <a:pt x="281" y="117"/>
                </a:moveTo>
                <a:cubicBezTo>
                  <a:pt x="278" y="115"/>
                  <a:pt x="284" y="120"/>
                  <a:pt x="281" y="117"/>
                </a:cubicBezTo>
                <a:close/>
                <a:moveTo>
                  <a:pt x="284" y="123"/>
                </a:moveTo>
                <a:cubicBezTo>
                  <a:pt x="285" y="123"/>
                  <a:pt x="283" y="124"/>
                  <a:pt x="284" y="126"/>
                </a:cubicBezTo>
                <a:cubicBezTo>
                  <a:pt x="283" y="126"/>
                  <a:pt x="283" y="125"/>
                  <a:pt x="282" y="125"/>
                </a:cubicBezTo>
                <a:cubicBezTo>
                  <a:pt x="284" y="127"/>
                  <a:pt x="284" y="131"/>
                  <a:pt x="282" y="134"/>
                </a:cubicBezTo>
                <a:cubicBezTo>
                  <a:pt x="281" y="132"/>
                  <a:pt x="282" y="125"/>
                  <a:pt x="280" y="120"/>
                </a:cubicBezTo>
                <a:cubicBezTo>
                  <a:pt x="282" y="119"/>
                  <a:pt x="281" y="126"/>
                  <a:pt x="284" y="123"/>
                </a:cubicBezTo>
                <a:close/>
                <a:moveTo>
                  <a:pt x="284" y="115"/>
                </a:moveTo>
                <a:cubicBezTo>
                  <a:pt x="284" y="116"/>
                  <a:pt x="283" y="115"/>
                  <a:pt x="284" y="115"/>
                </a:cubicBezTo>
                <a:close/>
                <a:moveTo>
                  <a:pt x="284" y="113"/>
                </a:moveTo>
                <a:cubicBezTo>
                  <a:pt x="284" y="113"/>
                  <a:pt x="283" y="112"/>
                  <a:pt x="284" y="113"/>
                </a:cubicBezTo>
                <a:close/>
                <a:moveTo>
                  <a:pt x="281" y="147"/>
                </a:moveTo>
                <a:cubicBezTo>
                  <a:pt x="281" y="148"/>
                  <a:pt x="280" y="147"/>
                  <a:pt x="281" y="147"/>
                </a:cubicBezTo>
                <a:close/>
                <a:moveTo>
                  <a:pt x="281" y="152"/>
                </a:moveTo>
                <a:cubicBezTo>
                  <a:pt x="282" y="148"/>
                  <a:pt x="282" y="155"/>
                  <a:pt x="281" y="152"/>
                </a:cubicBezTo>
                <a:close/>
                <a:moveTo>
                  <a:pt x="283" y="153"/>
                </a:moveTo>
                <a:cubicBezTo>
                  <a:pt x="283" y="153"/>
                  <a:pt x="282" y="152"/>
                  <a:pt x="283" y="153"/>
                </a:cubicBezTo>
                <a:close/>
                <a:moveTo>
                  <a:pt x="282" y="143"/>
                </a:moveTo>
                <a:cubicBezTo>
                  <a:pt x="281" y="141"/>
                  <a:pt x="285" y="141"/>
                  <a:pt x="283" y="142"/>
                </a:cubicBezTo>
                <a:cubicBezTo>
                  <a:pt x="284" y="144"/>
                  <a:pt x="284" y="144"/>
                  <a:pt x="282" y="143"/>
                </a:cubicBezTo>
                <a:close/>
                <a:moveTo>
                  <a:pt x="284" y="148"/>
                </a:moveTo>
                <a:cubicBezTo>
                  <a:pt x="284" y="149"/>
                  <a:pt x="283" y="148"/>
                  <a:pt x="284" y="148"/>
                </a:cubicBezTo>
                <a:close/>
                <a:moveTo>
                  <a:pt x="284" y="139"/>
                </a:moveTo>
                <a:cubicBezTo>
                  <a:pt x="283" y="137"/>
                  <a:pt x="281" y="138"/>
                  <a:pt x="282" y="141"/>
                </a:cubicBezTo>
                <a:cubicBezTo>
                  <a:pt x="281" y="139"/>
                  <a:pt x="281" y="135"/>
                  <a:pt x="284" y="133"/>
                </a:cubicBezTo>
                <a:cubicBezTo>
                  <a:pt x="285" y="133"/>
                  <a:pt x="283" y="135"/>
                  <a:pt x="284" y="135"/>
                </a:cubicBezTo>
                <a:cubicBezTo>
                  <a:pt x="282" y="137"/>
                  <a:pt x="284" y="136"/>
                  <a:pt x="284" y="139"/>
                </a:cubicBezTo>
                <a:close/>
                <a:moveTo>
                  <a:pt x="284" y="131"/>
                </a:moveTo>
                <a:cubicBezTo>
                  <a:pt x="285" y="132"/>
                  <a:pt x="284" y="131"/>
                  <a:pt x="284" y="131"/>
                </a:cubicBezTo>
                <a:close/>
                <a:moveTo>
                  <a:pt x="284" y="129"/>
                </a:moveTo>
                <a:cubicBezTo>
                  <a:pt x="284" y="129"/>
                  <a:pt x="284" y="128"/>
                  <a:pt x="284" y="128"/>
                </a:cubicBezTo>
                <a:cubicBezTo>
                  <a:pt x="285" y="125"/>
                  <a:pt x="284" y="128"/>
                  <a:pt x="284" y="129"/>
                </a:cubicBezTo>
                <a:close/>
                <a:moveTo>
                  <a:pt x="284" y="122"/>
                </a:moveTo>
                <a:cubicBezTo>
                  <a:pt x="285" y="123"/>
                  <a:pt x="284" y="122"/>
                  <a:pt x="284" y="122"/>
                </a:cubicBezTo>
                <a:close/>
                <a:moveTo>
                  <a:pt x="284" y="118"/>
                </a:moveTo>
                <a:cubicBezTo>
                  <a:pt x="285" y="119"/>
                  <a:pt x="284" y="118"/>
                  <a:pt x="284" y="118"/>
                </a:cubicBezTo>
                <a:close/>
                <a:moveTo>
                  <a:pt x="284" y="109"/>
                </a:moveTo>
                <a:cubicBezTo>
                  <a:pt x="284" y="111"/>
                  <a:pt x="281" y="108"/>
                  <a:pt x="282" y="106"/>
                </a:cubicBezTo>
                <a:cubicBezTo>
                  <a:pt x="283" y="106"/>
                  <a:pt x="282" y="109"/>
                  <a:pt x="284" y="109"/>
                </a:cubicBezTo>
                <a:close/>
                <a:moveTo>
                  <a:pt x="284" y="107"/>
                </a:moveTo>
                <a:cubicBezTo>
                  <a:pt x="284" y="108"/>
                  <a:pt x="283" y="107"/>
                  <a:pt x="284" y="107"/>
                </a:cubicBezTo>
                <a:close/>
                <a:moveTo>
                  <a:pt x="283" y="98"/>
                </a:moveTo>
                <a:cubicBezTo>
                  <a:pt x="283" y="98"/>
                  <a:pt x="282" y="97"/>
                  <a:pt x="283" y="98"/>
                </a:cubicBezTo>
                <a:close/>
                <a:moveTo>
                  <a:pt x="283" y="103"/>
                </a:moveTo>
                <a:cubicBezTo>
                  <a:pt x="280" y="101"/>
                  <a:pt x="285" y="106"/>
                  <a:pt x="283" y="103"/>
                </a:cubicBezTo>
                <a:close/>
                <a:moveTo>
                  <a:pt x="282" y="96"/>
                </a:moveTo>
                <a:cubicBezTo>
                  <a:pt x="282" y="97"/>
                  <a:pt x="281" y="96"/>
                  <a:pt x="282" y="96"/>
                </a:cubicBezTo>
                <a:close/>
                <a:moveTo>
                  <a:pt x="282" y="102"/>
                </a:moveTo>
                <a:cubicBezTo>
                  <a:pt x="282" y="102"/>
                  <a:pt x="281" y="101"/>
                  <a:pt x="282" y="102"/>
                </a:cubicBezTo>
                <a:close/>
                <a:moveTo>
                  <a:pt x="281" y="92"/>
                </a:moveTo>
                <a:cubicBezTo>
                  <a:pt x="278" y="89"/>
                  <a:pt x="284" y="95"/>
                  <a:pt x="281" y="92"/>
                </a:cubicBezTo>
                <a:close/>
                <a:moveTo>
                  <a:pt x="281" y="90"/>
                </a:moveTo>
                <a:cubicBezTo>
                  <a:pt x="281" y="91"/>
                  <a:pt x="280" y="90"/>
                  <a:pt x="281" y="90"/>
                </a:cubicBezTo>
                <a:close/>
                <a:moveTo>
                  <a:pt x="281" y="84"/>
                </a:moveTo>
                <a:cubicBezTo>
                  <a:pt x="279" y="83"/>
                  <a:pt x="277" y="82"/>
                  <a:pt x="279" y="80"/>
                </a:cubicBezTo>
                <a:cubicBezTo>
                  <a:pt x="281" y="80"/>
                  <a:pt x="281" y="82"/>
                  <a:pt x="281" y="84"/>
                </a:cubicBezTo>
                <a:close/>
                <a:moveTo>
                  <a:pt x="279" y="77"/>
                </a:moveTo>
                <a:cubicBezTo>
                  <a:pt x="279" y="78"/>
                  <a:pt x="278" y="77"/>
                  <a:pt x="279" y="77"/>
                </a:cubicBezTo>
                <a:close/>
                <a:moveTo>
                  <a:pt x="275" y="73"/>
                </a:moveTo>
                <a:cubicBezTo>
                  <a:pt x="275" y="71"/>
                  <a:pt x="278" y="74"/>
                  <a:pt x="278" y="71"/>
                </a:cubicBezTo>
                <a:cubicBezTo>
                  <a:pt x="281" y="72"/>
                  <a:pt x="276" y="75"/>
                  <a:pt x="275" y="73"/>
                </a:cubicBezTo>
                <a:close/>
                <a:moveTo>
                  <a:pt x="278" y="67"/>
                </a:moveTo>
                <a:cubicBezTo>
                  <a:pt x="278" y="68"/>
                  <a:pt x="277" y="68"/>
                  <a:pt x="276" y="68"/>
                </a:cubicBezTo>
                <a:cubicBezTo>
                  <a:pt x="276" y="67"/>
                  <a:pt x="277" y="67"/>
                  <a:pt x="278" y="67"/>
                </a:cubicBezTo>
                <a:close/>
                <a:moveTo>
                  <a:pt x="274" y="62"/>
                </a:moveTo>
                <a:cubicBezTo>
                  <a:pt x="274" y="62"/>
                  <a:pt x="275" y="62"/>
                  <a:pt x="276" y="62"/>
                </a:cubicBezTo>
                <a:cubicBezTo>
                  <a:pt x="276" y="62"/>
                  <a:pt x="275" y="62"/>
                  <a:pt x="274" y="62"/>
                </a:cubicBezTo>
                <a:close/>
                <a:moveTo>
                  <a:pt x="275" y="42"/>
                </a:moveTo>
                <a:cubicBezTo>
                  <a:pt x="273" y="39"/>
                  <a:pt x="278" y="45"/>
                  <a:pt x="275" y="42"/>
                </a:cubicBezTo>
                <a:close/>
                <a:moveTo>
                  <a:pt x="274" y="36"/>
                </a:moveTo>
                <a:cubicBezTo>
                  <a:pt x="275" y="36"/>
                  <a:pt x="274" y="35"/>
                  <a:pt x="274" y="36"/>
                </a:cubicBezTo>
                <a:close/>
                <a:moveTo>
                  <a:pt x="275" y="69"/>
                </a:moveTo>
                <a:cubicBezTo>
                  <a:pt x="270" y="67"/>
                  <a:pt x="279" y="71"/>
                  <a:pt x="275" y="69"/>
                </a:cubicBezTo>
                <a:close/>
                <a:moveTo>
                  <a:pt x="274" y="81"/>
                </a:moveTo>
                <a:cubicBezTo>
                  <a:pt x="275" y="82"/>
                  <a:pt x="274" y="81"/>
                  <a:pt x="274" y="81"/>
                </a:cubicBezTo>
                <a:close/>
                <a:moveTo>
                  <a:pt x="274" y="93"/>
                </a:moveTo>
                <a:cubicBezTo>
                  <a:pt x="275" y="94"/>
                  <a:pt x="274" y="93"/>
                  <a:pt x="274" y="93"/>
                </a:cubicBezTo>
                <a:close/>
                <a:moveTo>
                  <a:pt x="273" y="73"/>
                </a:moveTo>
                <a:cubicBezTo>
                  <a:pt x="274" y="73"/>
                  <a:pt x="273" y="72"/>
                  <a:pt x="273" y="73"/>
                </a:cubicBezTo>
                <a:close/>
                <a:moveTo>
                  <a:pt x="273" y="75"/>
                </a:moveTo>
                <a:cubicBezTo>
                  <a:pt x="274" y="75"/>
                  <a:pt x="273" y="74"/>
                  <a:pt x="273" y="75"/>
                </a:cubicBezTo>
                <a:close/>
                <a:moveTo>
                  <a:pt x="273" y="21"/>
                </a:moveTo>
                <a:cubicBezTo>
                  <a:pt x="273" y="21"/>
                  <a:pt x="273" y="21"/>
                  <a:pt x="273" y="21"/>
                </a:cubicBezTo>
                <a:cubicBezTo>
                  <a:pt x="273" y="21"/>
                  <a:pt x="273" y="21"/>
                  <a:pt x="273" y="21"/>
                </a:cubicBezTo>
                <a:close/>
                <a:moveTo>
                  <a:pt x="272" y="57"/>
                </a:moveTo>
                <a:cubicBezTo>
                  <a:pt x="273" y="58"/>
                  <a:pt x="272" y="57"/>
                  <a:pt x="272" y="57"/>
                </a:cubicBezTo>
                <a:close/>
                <a:moveTo>
                  <a:pt x="272" y="61"/>
                </a:moveTo>
                <a:cubicBezTo>
                  <a:pt x="273" y="61"/>
                  <a:pt x="272" y="60"/>
                  <a:pt x="272" y="61"/>
                </a:cubicBezTo>
                <a:close/>
                <a:moveTo>
                  <a:pt x="272" y="65"/>
                </a:moveTo>
                <a:cubicBezTo>
                  <a:pt x="273" y="66"/>
                  <a:pt x="272" y="65"/>
                  <a:pt x="272" y="65"/>
                </a:cubicBezTo>
                <a:close/>
                <a:moveTo>
                  <a:pt x="272" y="171"/>
                </a:moveTo>
                <a:cubicBezTo>
                  <a:pt x="273" y="172"/>
                  <a:pt x="273" y="173"/>
                  <a:pt x="275" y="173"/>
                </a:cubicBezTo>
                <a:cubicBezTo>
                  <a:pt x="275" y="175"/>
                  <a:pt x="272" y="173"/>
                  <a:pt x="272" y="171"/>
                </a:cubicBezTo>
                <a:close/>
                <a:moveTo>
                  <a:pt x="271" y="54"/>
                </a:moveTo>
                <a:cubicBezTo>
                  <a:pt x="272" y="55"/>
                  <a:pt x="271" y="54"/>
                  <a:pt x="271" y="54"/>
                </a:cubicBezTo>
                <a:close/>
                <a:moveTo>
                  <a:pt x="271" y="59"/>
                </a:moveTo>
                <a:cubicBezTo>
                  <a:pt x="272" y="59"/>
                  <a:pt x="271" y="58"/>
                  <a:pt x="271" y="59"/>
                </a:cubicBezTo>
                <a:close/>
                <a:moveTo>
                  <a:pt x="271" y="60"/>
                </a:moveTo>
                <a:cubicBezTo>
                  <a:pt x="271" y="61"/>
                  <a:pt x="270" y="60"/>
                  <a:pt x="270" y="61"/>
                </a:cubicBezTo>
                <a:cubicBezTo>
                  <a:pt x="270" y="60"/>
                  <a:pt x="271" y="60"/>
                  <a:pt x="271" y="60"/>
                </a:cubicBezTo>
                <a:close/>
                <a:moveTo>
                  <a:pt x="270" y="179"/>
                </a:moveTo>
                <a:cubicBezTo>
                  <a:pt x="270" y="179"/>
                  <a:pt x="269" y="178"/>
                  <a:pt x="270" y="179"/>
                </a:cubicBezTo>
                <a:close/>
                <a:moveTo>
                  <a:pt x="270" y="181"/>
                </a:moveTo>
                <a:cubicBezTo>
                  <a:pt x="270" y="181"/>
                  <a:pt x="269" y="180"/>
                  <a:pt x="270" y="181"/>
                </a:cubicBezTo>
                <a:close/>
                <a:moveTo>
                  <a:pt x="269" y="53"/>
                </a:moveTo>
                <a:cubicBezTo>
                  <a:pt x="269" y="53"/>
                  <a:pt x="269" y="56"/>
                  <a:pt x="269" y="57"/>
                </a:cubicBezTo>
                <a:cubicBezTo>
                  <a:pt x="269" y="56"/>
                  <a:pt x="269" y="56"/>
                  <a:pt x="269" y="54"/>
                </a:cubicBezTo>
                <a:cubicBezTo>
                  <a:pt x="269" y="53"/>
                  <a:pt x="269" y="53"/>
                  <a:pt x="269" y="53"/>
                </a:cubicBezTo>
                <a:close/>
                <a:moveTo>
                  <a:pt x="268" y="31"/>
                </a:moveTo>
                <a:cubicBezTo>
                  <a:pt x="268" y="31"/>
                  <a:pt x="267" y="30"/>
                  <a:pt x="268" y="31"/>
                </a:cubicBezTo>
                <a:close/>
                <a:moveTo>
                  <a:pt x="268" y="62"/>
                </a:moveTo>
                <a:cubicBezTo>
                  <a:pt x="268" y="63"/>
                  <a:pt x="267" y="62"/>
                  <a:pt x="268" y="62"/>
                </a:cubicBezTo>
                <a:close/>
                <a:moveTo>
                  <a:pt x="267" y="59"/>
                </a:moveTo>
                <a:cubicBezTo>
                  <a:pt x="267" y="59"/>
                  <a:pt x="266" y="58"/>
                  <a:pt x="267" y="59"/>
                </a:cubicBezTo>
                <a:close/>
                <a:moveTo>
                  <a:pt x="266" y="189"/>
                </a:moveTo>
                <a:cubicBezTo>
                  <a:pt x="266" y="190"/>
                  <a:pt x="265" y="189"/>
                  <a:pt x="266" y="189"/>
                </a:cubicBezTo>
                <a:close/>
                <a:moveTo>
                  <a:pt x="264" y="191"/>
                </a:moveTo>
                <a:cubicBezTo>
                  <a:pt x="265" y="187"/>
                  <a:pt x="265" y="194"/>
                  <a:pt x="264" y="191"/>
                </a:cubicBezTo>
                <a:close/>
                <a:moveTo>
                  <a:pt x="256" y="182"/>
                </a:moveTo>
                <a:cubicBezTo>
                  <a:pt x="255" y="183"/>
                  <a:pt x="256" y="177"/>
                  <a:pt x="258" y="176"/>
                </a:cubicBezTo>
                <a:cubicBezTo>
                  <a:pt x="259" y="174"/>
                  <a:pt x="258" y="181"/>
                  <a:pt x="256" y="182"/>
                </a:cubicBezTo>
                <a:close/>
                <a:moveTo>
                  <a:pt x="256" y="172"/>
                </a:moveTo>
                <a:cubicBezTo>
                  <a:pt x="258" y="167"/>
                  <a:pt x="254" y="176"/>
                  <a:pt x="256" y="172"/>
                </a:cubicBezTo>
                <a:close/>
                <a:moveTo>
                  <a:pt x="257" y="169"/>
                </a:moveTo>
                <a:cubicBezTo>
                  <a:pt x="257" y="170"/>
                  <a:pt x="256" y="169"/>
                  <a:pt x="257" y="169"/>
                </a:cubicBezTo>
                <a:close/>
                <a:moveTo>
                  <a:pt x="257" y="160"/>
                </a:moveTo>
                <a:cubicBezTo>
                  <a:pt x="258" y="161"/>
                  <a:pt x="257" y="160"/>
                  <a:pt x="257" y="160"/>
                </a:cubicBezTo>
                <a:close/>
                <a:moveTo>
                  <a:pt x="257" y="157"/>
                </a:moveTo>
                <a:cubicBezTo>
                  <a:pt x="258" y="158"/>
                  <a:pt x="257" y="157"/>
                  <a:pt x="257" y="157"/>
                </a:cubicBezTo>
                <a:close/>
                <a:moveTo>
                  <a:pt x="257" y="167"/>
                </a:moveTo>
                <a:cubicBezTo>
                  <a:pt x="258" y="167"/>
                  <a:pt x="257" y="166"/>
                  <a:pt x="257" y="167"/>
                </a:cubicBezTo>
                <a:close/>
                <a:moveTo>
                  <a:pt x="254" y="49"/>
                </a:moveTo>
                <a:cubicBezTo>
                  <a:pt x="255" y="50"/>
                  <a:pt x="254" y="51"/>
                  <a:pt x="254" y="52"/>
                </a:cubicBezTo>
                <a:cubicBezTo>
                  <a:pt x="252" y="52"/>
                  <a:pt x="254" y="51"/>
                  <a:pt x="254" y="49"/>
                </a:cubicBezTo>
                <a:close/>
                <a:moveTo>
                  <a:pt x="247" y="136"/>
                </a:moveTo>
                <a:cubicBezTo>
                  <a:pt x="247" y="137"/>
                  <a:pt x="246" y="137"/>
                  <a:pt x="245" y="137"/>
                </a:cubicBezTo>
                <a:cubicBezTo>
                  <a:pt x="245" y="136"/>
                  <a:pt x="247" y="136"/>
                  <a:pt x="247" y="136"/>
                </a:cubicBezTo>
                <a:close/>
                <a:moveTo>
                  <a:pt x="244" y="134"/>
                </a:moveTo>
                <a:cubicBezTo>
                  <a:pt x="245" y="135"/>
                  <a:pt x="244" y="134"/>
                  <a:pt x="244" y="134"/>
                </a:cubicBezTo>
                <a:close/>
                <a:moveTo>
                  <a:pt x="244" y="131"/>
                </a:moveTo>
                <a:cubicBezTo>
                  <a:pt x="245" y="128"/>
                  <a:pt x="245" y="135"/>
                  <a:pt x="244" y="131"/>
                </a:cubicBezTo>
                <a:close/>
                <a:moveTo>
                  <a:pt x="243" y="129"/>
                </a:moveTo>
                <a:cubicBezTo>
                  <a:pt x="243" y="130"/>
                  <a:pt x="242" y="129"/>
                  <a:pt x="243" y="129"/>
                </a:cubicBezTo>
                <a:close/>
                <a:moveTo>
                  <a:pt x="229" y="109"/>
                </a:moveTo>
                <a:cubicBezTo>
                  <a:pt x="229" y="110"/>
                  <a:pt x="228" y="109"/>
                  <a:pt x="229" y="109"/>
                </a:cubicBezTo>
                <a:close/>
                <a:moveTo>
                  <a:pt x="226" y="125"/>
                </a:moveTo>
                <a:cubicBezTo>
                  <a:pt x="223" y="122"/>
                  <a:pt x="229" y="127"/>
                  <a:pt x="226" y="125"/>
                </a:cubicBezTo>
                <a:close/>
                <a:moveTo>
                  <a:pt x="222" y="149"/>
                </a:moveTo>
                <a:cubicBezTo>
                  <a:pt x="222" y="149"/>
                  <a:pt x="220" y="146"/>
                  <a:pt x="220" y="146"/>
                </a:cubicBezTo>
                <a:cubicBezTo>
                  <a:pt x="221" y="144"/>
                  <a:pt x="224" y="148"/>
                  <a:pt x="222" y="149"/>
                </a:cubicBezTo>
                <a:close/>
                <a:moveTo>
                  <a:pt x="221" y="169"/>
                </a:moveTo>
                <a:cubicBezTo>
                  <a:pt x="224" y="173"/>
                  <a:pt x="219" y="174"/>
                  <a:pt x="221" y="169"/>
                </a:cubicBezTo>
                <a:close/>
                <a:moveTo>
                  <a:pt x="221" y="179"/>
                </a:moveTo>
                <a:cubicBezTo>
                  <a:pt x="222" y="179"/>
                  <a:pt x="221" y="178"/>
                  <a:pt x="221" y="179"/>
                </a:cubicBezTo>
                <a:close/>
                <a:moveTo>
                  <a:pt x="218" y="174"/>
                </a:moveTo>
                <a:cubicBezTo>
                  <a:pt x="221" y="174"/>
                  <a:pt x="217" y="177"/>
                  <a:pt x="219" y="178"/>
                </a:cubicBezTo>
                <a:cubicBezTo>
                  <a:pt x="218" y="179"/>
                  <a:pt x="216" y="176"/>
                  <a:pt x="218" y="174"/>
                </a:cubicBezTo>
                <a:close/>
                <a:moveTo>
                  <a:pt x="218" y="181"/>
                </a:moveTo>
                <a:cubicBezTo>
                  <a:pt x="219" y="182"/>
                  <a:pt x="218" y="181"/>
                  <a:pt x="218" y="181"/>
                </a:cubicBezTo>
                <a:close/>
                <a:moveTo>
                  <a:pt x="217" y="157"/>
                </a:moveTo>
                <a:cubicBezTo>
                  <a:pt x="218" y="154"/>
                  <a:pt x="218" y="161"/>
                  <a:pt x="217" y="157"/>
                </a:cubicBezTo>
                <a:close/>
                <a:moveTo>
                  <a:pt x="217" y="184"/>
                </a:moveTo>
                <a:cubicBezTo>
                  <a:pt x="217" y="185"/>
                  <a:pt x="216" y="184"/>
                  <a:pt x="217" y="184"/>
                </a:cubicBezTo>
                <a:close/>
                <a:moveTo>
                  <a:pt x="218" y="173"/>
                </a:moveTo>
                <a:cubicBezTo>
                  <a:pt x="218" y="174"/>
                  <a:pt x="217" y="173"/>
                  <a:pt x="218" y="173"/>
                </a:cubicBezTo>
                <a:close/>
                <a:moveTo>
                  <a:pt x="219" y="163"/>
                </a:moveTo>
                <a:cubicBezTo>
                  <a:pt x="219" y="162"/>
                  <a:pt x="219" y="160"/>
                  <a:pt x="219" y="159"/>
                </a:cubicBezTo>
                <a:cubicBezTo>
                  <a:pt x="219" y="163"/>
                  <a:pt x="223" y="163"/>
                  <a:pt x="222" y="168"/>
                </a:cubicBezTo>
                <a:cubicBezTo>
                  <a:pt x="218" y="168"/>
                  <a:pt x="223" y="164"/>
                  <a:pt x="219" y="163"/>
                </a:cubicBezTo>
                <a:close/>
                <a:moveTo>
                  <a:pt x="220" y="144"/>
                </a:moveTo>
                <a:cubicBezTo>
                  <a:pt x="221" y="145"/>
                  <a:pt x="220" y="144"/>
                  <a:pt x="220" y="144"/>
                </a:cubicBezTo>
                <a:close/>
                <a:moveTo>
                  <a:pt x="219" y="159"/>
                </a:moveTo>
                <a:cubicBezTo>
                  <a:pt x="220" y="156"/>
                  <a:pt x="220" y="163"/>
                  <a:pt x="219" y="159"/>
                </a:cubicBezTo>
                <a:close/>
                <a:moveTo>
                  <a:pt x="218" y="151"/>
                </a:moveTo>
                <a:cubicBezTo>
                  <a:pt x="217" y="150"/>
                  <a:pt x="215" y="150"/>
                  <a:pt x="214" y="150"/>
                </a:cubicBezTo>
                <a:cubicBezTo>
                  <a:pt x="214" y="149"/>
                  <a:pt x="214" y="147"/>
                  <a:pt x="213" y="147"/>
                </a:cubicBezTo>
                <a:cubicBezTo>
                  <a:pt x="213" y="146"/>
                  <a:pt x="213" y="146"/>
                  <a:pt x="214" y="146"/>
                </a:cubicBezTo>
                <a:cubicBezTo>
                  <a:pt x="214" y="146"/>
                  <a:pt x="215" y="146"/>
                  <a:pt x="216" y="146"/>
                </a:cubicBezTo>
                <a:cubicBezTo>
                  <a:pt x="216" y="147"/>
                  <a:pt x="215" y="147"/>
                  <a:pt x="215" y="147"/>
                </a:cubicBezTo>
                <a:cubicBezTo>
                  <a:pt x="215" y="149"/>
                  <a:pt x="218" y="149"/>
                  <a:pt x="219" y="150"/>
                </a:cubicBezTo>
                <a:cubicBezTo>
                  <a:pt x="220" y="158"/>
                  <a:pt x="216" y="155"/>
                  <a:pt x="218" y="151"/>
                </a:cubicBezTo>
                <a:close/>
                <a:moveTo>
                  <a:pt x="215" y="183"/>
                </a:moveTo>
                <a:cubicBezTo>
                  <a:pt x="212" y="181"/>
                  <a:pt x="218" y="186"/>
                  <a:pt x="215" y="183"/>
                </a:cubicBezTo>
                <a:close/>
                <a:moveTo>
                  <a:pt x="215" y="154"/>
                </a:moveTo>
                <a:cubicBezTo>
                  <a:pt x="215" y="154"/>
                  <a:pt x="214" y="153"/>
                  <a:pt x="215" y="154"/>
                </a:cubicBezTo>
                <a:close/>
                <a:moveTo>
                  <a:pt x="206" y="167"/>
                </a:moveTo>
                <a:cubicBezTo>
                  <a:pt x="205" y="169"/>
                  <a:pt x="204" y="166"/>
                  <a:pt x="205" y="165"/>
                </a:cubicBezTo>
                <a:cubicBezTo>
                  <a:pt x="206" y="165"/>
                  <a:pt x="206" y="166"/>
                  <a:pt x="205" y="166"/>
                </a:cubicBezTo>
                <a:cubicBezTo>
                  <a:pt x="205" y="166"/>
                  <a:pt x="206" y="167"/>
                  <a:pt x="206" y="167"/>
                </a:cubicBezTo>
                <a:close/>
                <a:moveTo>
                  <a:pt x="211" y="183"/>
                </a:moveTo>
                <a:cubicBezTo>
                  <a:pt x="210" y="183"/>
                  <a:pt x="210" y="182"/>
                  <a:pt x="209" y="181"/>
                </a:cubicBezTo>
                <a:cubicBezTo>
                  <a:pt x="210" y="183"/>
                  <a:pt x="210" y="179"/>
                  <a:pt x="210" y="180"/>
                </a:cubicBezTo>
                <a:cubicBezTo>
                  <a:pt x="210" y="178"/>
                  <a:pt x="211" y="177"/>
                  <a:pt x="213" y="178"/>
                </a:cubicBezTo>
                <a:cubicBezTo>
                  <a:pt x="210" y="179"/>
                  <a:pt x="212" y="182"/>
                  <a:pt x="211" y="183"/>
                </a:cubicBezTo>
                <a:close/>
                <a:moveTo>
                  <a:pt x="218" y="147"/>
                </a:moveTo>
                <a:cubicBezTo>
                  <a:pt x="217" y="150"/>
                  <a:pt x="214" y="146"/>
                  <a:pt x="218" y="147"/>
                </a:cubicBezTo>
                <a:close/>
                <a:moveTo>
                  <a:pt x="215" y="132"/>
                </a:moveTo>
                <a:cubicBezTo>
                  <a:pt x="216" y="129"/>
                  <a:pt x="216" y="136"/>
                  <a:pt x="215" y="132"/>
                </a:cubicBezTo>
                <a:close/>
                <a:moveTo>
                  <a:pt x="214" y="131"/>
                </a:moveTo>
                <a:cubicBezTo>
                  <a:pt x="212" y="131"/>
                  <a:pt x="213" y="127"/>
                  <a:pt x="211" y="127"/>
                </a:cubicBezTo>
                <a:cubicBezTo>
                  <a:pt x="209" y="124"/>
                  <a:pt x="216" y="127"/>
                  <a:pt x="214" y="131"/>
                </a:cubicBezTo>
                <a:close/>
                <a:moveTo>
                  <a:pt x="210" y="130"/>
                </a:moveTo>
                <a:cubicBezTo>
                  <a:pt x="210" y="133"/>
                  <a:pt x="212" y="133"/>
                  <a:pt x="214" y="134"/>
                </a:cubicBezTo>
                <a:cubicBezTo>
                  <a:pt x="210" y="139"/>
                  <a:pt x="216" y="137"/>
                  <a:pt x="217" y="143"/>
                </a:cubicBezTo>
                <a:cubicBezTo>
                  <a:pt x="216" y="145"/>
                  <a:pt x="214" y="144"/>
                  <a:pt x="213" y="144"/>
                </a:cubicBezTo>
                <a:cubicBezTo>
                  <a:pt x="211" y="140"/>
                  <a:pt x="209" y="138"/>
                  <a:pt x="211" y="133"/>
                </a:cubicBezTo>
                <a:cubicBezTo>
                  <a:pt x="209" y="135"/>
                  <a:pt x="209" y="131"/>
                  <a:pt x="210" y="129"/>
                </a:cubicBezTo>
                <a:cubicBezTo>
                  <a:pt x="211" y="130"/>
                  <a:pt x="211" y="130"/>
                  <a:pt x="210" y="130"/>
                </a:cubicBezTo>
                <a:close/>
                <a:moveTo>
                  <a:pt x="210" y="124"/>
                </a:moveTo>
                <a:cubicBezTo>
                  <a:pt x="210" y="125"/>
                  <a:pt x="209" y="124"/>
                  <a:pt x="208" y="124"/>
                </a:cubicBezTo>
                <a:cubicBezTo>
                  <a:pt x="208" y="123"/>
                  <a:pt x="210" y="123"/>
                  <a:pt x="210" y="124"/>
                </a:cubicBezTo>
                <a:close/>
                <a:moveTo>
                  <a:pt x="206" y="121"/>
                </a:moveTo>
                <a:cubicBezTo>
                  <a:pt x="210" y="118"/>
                  <a:pt x="211" y="123"/>
                  <a:pt x="206" y="121"/>
                </a:cubicBezTo>
                <a:close/>
                <a:moveTo>
                  <a:pt x="206" y="115"/>
                </a:moveTo>
                <a:cubicBezTo>
                  <a:pt x="207" y="116"/>
                  <a:pt x="207" y="118"/>
                  <a:pt x="209" y="117"/>
                </a:cubicBezTo>
                <a:cubicBezTo>
                  <a:pt x="207" y="119"/>
                  <a:pt x="206" y="118"/>
                  <a:pt x="204" y="116"/>
                </a:cubicBezTo>
                <a:cubicBezTo>
                  <a:pt x="204" y="115"/>
                  <a:pt x="204" y="116"/>
                  <a:pt x="204" y="116"/>
                </a:cubicBezTo>
                <a:cubicBezTo>
                  <a:pt x="206" y="117"/>
                  <a:pt x="206" y="116"/>
                  <a:pt x="206" y="115"/>
                </a:cubicBezTo>
                <a:close/>
                <a:moveTo>
                  <a:pt x="204" y="114"/>
                </a:moveTo>
                <a:cubicBezTo>
                  <a:pt x="203" y="115"/>
                  <a:pt x="203" y="115"/>
                  <a:pt x="204" y="113"/>
                </a:cubicBezTo>
                <a:cubicBezTo>
                  <a:pt x="205" y="112"/>
                  <a:pt x="206" y="116"/>
                  <a:pt x="204" y="114"/>
                </a:cubicBezTo>
                <a:close/>
                <a:moveTo>
                  <a:pt x="202" y="111"/>
                </a:moveTo>
                <a:cubicBezTo>
                  <a:pt x="205" y="109"/>
                  <a:pt x="201" y="111"/>
                  <a:pt x="201" y="111"/>
                </a:cubicBezTo>
                <a:cubicBezTo>
                  <a:pt x="201" y="111"/>
                  <a:pt x="201" y="111"/>
                  <a:pt x="202" y="111"/>
                </a:cubicBezTo>
                <a:close/>
                <a:moveTo>
                  <a:pt x="186" y="96"/>
                </a:moveTo>
                <a:cubicBezTo>
                  <a:pt x="187" y="93"/>
                  <a:pt x="188" y="100"/>
                  <a:pt x="186" y="96"/>
                </a:cubicBezTo>
                <a:close/>
                <a:moveTo>
                  <a:pt x="187" y="66"/>
                </a:moveTo>
                <a:cubicBezTo>
                  <a:pt x="185" y="64"/>
                  <a:pt x="182" y="63"/>
                  <a:pt x="181" y="60"/>
                </a:cubicBezTo>
                <a:cubicBezTo>
                  <a:pt x="184" y="61"/>
                  <a:pt x="186" y="63"/>
                  <a:pt x="187" y="66"/>
                </a:cubicBezTo>
                <a:close/>
                <a:moveTo>
                  <a:pt x="184" y="92"/>
                </a:moveTo>
                <a:cubicBezTo>
                  <a:pt x="187" y="94"/>
                  <a:pt x="177" y="94"/>
                  <a:pt x="179" y="90"/>
                </a:cubicBezTo>
                <a:cubicBezTo>
                  <a:pt x="180" y="90"/>
                  <a:pt x="181" y="90"/>
                  <a:pt x="182" y="90"/>
                </a:cubicBezTo>
                <a:cubicBezTo>
                  <a:pt x="182" y="91"/>
                  <a:pt x="181" y="91"/>
                  <a:pt x="180" y="91"/>
                </a:cubicBezTo>
                <a:cubicBezTo>
                  <a:pt x="181" y="93"/>
                  <a:pt x="183" y="92"/>
                  <a:pt x="184" y="92"/>
                </a:cubicBezTo>
                <a:close/>
                <a:moveTo>
                  <a:pt x="181" y="89"/>
                </a:moveTo>
                <a:cubicBezTo>
                  <a:pt x="179" y="91"/>
                  <a:pt x="178" y="90"/>
                  <a:pt x="175" y="89"/>
                </a:cubicBezTo>
                <a:cubicBezTo>
                  <a:pt x="176" y="88"/>
                  <a:pt x="180" y="87"/>
                  <a:pt x="181" y="89"/>
                </a:cubicBezTo>
                <a:close/>
                <a:moveTo>
                  <a:pt x="178" y="88"/>
                </a:moveTo>
                <a:cubicBezTo>
                  <a:pt x="177" y="88"/>
                  <a:pt x="176" y="88"/>
                  <a:pt x="175" y="88"/>
                </a:cubicBezTo>
                <a:cubicBezTo>
                  <a:pt x="175" y="87"/>
                  <a:pt x="176" y="87"/>
                  <a:pt x="177" y="87"/>
                </a:cubicBezTo>
                <a:cubicBezTo>
                  <a:pt x="171" y="85"/>
                  <a:pt x="178" y="84"/>
                  <a:pt x="178" y="88"/>
                </a:cubicBezTo>
                <a:close/>
                <a:moveTo>
                  <a:pt x="174" y="84"/>
                </a:moveTo>
                <a:cubicBezTo>
                  <a:pt x="172" y="84"/>
                  <a:pt x="173" y="81"/>
                  <a:pt x="172" y="81"/>
                </a:cubicBezTo>
                <a:cubicBezTo>
                  <a:pt x="172" y="79"/>
                  <a:pt x="174" y="82"/>
                  <a:pt x="176" y="82"/>
                </a:cubicBezTo>
                <a:cubicBezTo>
                  <a:pt x="175" y="83"/>
                  <a:pt x="175" y="83"/>
                  <a:pt x="175" y="82"/>
                </a:cubicBezTo>
                <a:cubicBezTo>
                  <a:pt x="174" y="82"/>
                  <a:pt x="174" y="83"/>
                  <a:pt x="174" y="84"/>
                </a:cubicBezTo>
                <a:close/>
                <a:moveTo>
                  <a:pt x="176" y="55"/>
                </a:moveTo>
                <a:cubicBezTo>
                  <a:pt x="172" y="57"/>
                  <a:pt x="168" y="51"/>
                  <a:pt x="166" y="48"/>
                </a:cubicBezTo>
                <a:cubicBezTo>
                  <a:pt x="171" y="49"/>
                  <a:pt x="173" y="52"/>
                  <a:pt x="176" y="55"/>
                </a:cubicBezTo>
                <a:close/>
                <a:moveTo>
                  <a:pt x="174" y="58"/>
                </a:moveTo>
                <a:cubicBezTo>
                  <a:pt x="172" y="59"/>
                  <a:pt x="164" y="57"/>
                  <a:pt x="165" y="53"/>
                </a:cubicBezTo>
                <a:cubicBezTo>
                  <a:pt x="170" y="53"/>
                  <a:pt x="171" y="56"/>
                  <a:pt x="174" y="58"/>
                </a:cubicBezTo>
                <a:close/>
                <a:moveTo>
                  <a:pt x="169" y="76"/>
                </a:moveTo>
                <a:cubicBezTo>
                  <a:pt x="169" y="78"/>
                  <a:pt x="169" y="78"/>
                  <a:pt x="168" y="78"/>
                </a:cubicBezTo>
                <a:cubicBezTo>
                  <a:pt x="169" y="80"/>
                  <a:pt x="169" y="78"/>
                  <a:pt x="171" y="78"/>
                </a:cubicBezTo>
                <a:cubicBezTo>
                  <a:pt x="171" y="80"/>
                  <a:pt x="169" y="80"/>
                  <a:pt x="167" y="80"/>
                </a:cubicBezTo>
                <a:cubicBezTo>
                  <a:pt x="168" y="79"/>
                  <a:pt x="166" y="76"/>
                  <a:pt x="169" y="76"/>
                </a:cubicBezTo>
                <a:close/>
                <a:moveTo>
                  <a:pt x="154" y="31"/>
                </a:moveTo>
                <a:cubicBezTo>
                  <a:pt x="153" y="28"/>
                  <a:pt x="158" y="36"/>
                  <a:pt x="154" y="31"/>
                </a:cubicBezTo>
                <a:close/>
                <a:moveTo>
                  <a:pt x="156" y="62"/>
                </a:moveTo>
                <a:cubicBezTo>
                  <a:pt x="155" y="66"/>
                  <a:pt x="154" y="61"/>
                  <a:pt x="153" y="62"/>
                </a:cubicBezTo>
                <a:cubicBezTo>
                  <a:pt x="153" y="62"/>
                  <a:pt x="152" y="62"/>
                  <a:pt x="152" y="62"/>
                </a:cubicBezTo>
                <a:cubicBezTo>
                  <a:pt x="152" y="64"/>
                  <a:pt x="153" y="65"/>
                  <a:pt x="155" y="64"/>
                </a:cubicBezTo>
                <a:cubicBezTo>
                  <a:pt x="155" y="66"/>
                  <a:pt x="154" y="66"/>
                  <a:pt x="153" y="67"/>
                </a:cubicBezTo>
                <a:cubicBezTo>
                  <a:pt x="152" y="65"/>
                  <a:pt x="151" y="64"/>
                  <a:pt x="149" y="62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51" y="63"/>
                  <a:pt x="154" y="59"/>
                  <a:pt x="152" y="61"/>
                </a:cubicBezTo>
                <a:cubicBezTo>
                  <a:pt x="150" y="57"/>
                  <a:pt x="155" y="61"/>
                  <a:pt x="156" y="62"/>
                </a:cubicBezTo>
                <a:close/>
                <a:moveTo>
                  <a:pt x="151" y="68"/>
                </a:moveTo>
                <a:cubicBezTo>
                  <a:pt x="153" y="70"/>
                  <a:pt x="148" y="68"/>
                  <a:pt x="149" y="66"/>
                </a:cubicBezTo>
                <a:cubicBezTo>
                  <a:pt x="148" y="66"/>
                  <a:pt x="148" y="67"/>
                  <a:pt x="148" y="67"/>
                </a:cubicBezTo>
                <a:cubicBezTo>
                  <a:pt x="145" y="66"/>
                  <a:pt x="150" y="66"/>
                  <a:pt x="150" y="64"/>
                </a:cubicBezTo>
                <a:cubicBezTo>
                  <a:pt x="152" y="65"/>
                  <a:pt x="148" y="67"/>
                  <a:pt x="151" y="68"/>
                </a:cubicBezTo>
                <a:close/>
                <a:moveTo>
                  <a:pt x="140" y="40"/>
                </a:moveTo>
                <a:cubicBezTo>
                  <a:pt x="141" y="37"/>
                  <a:pt x="141" y="44"/>
                  <a:pt x="140" y="40"/>
                </a:cubicBezTo>
                <a:close/>
                <a:moveTo>
                  <a:pt x="142" y="60"/>
                </a:moveTo>
                <a:cubicBezTo>
                  <a:pt x="140" y="60"/>
                  <a:pt x="145" y="55"/>
                  <a:pt x="141" y="58"/>
                </a:cubicBezTo>
                <a:cubicBezTo>
                  <a:pt x="140" y="58"/>
                  <a:pt x="141" y="56"/>
                  <a:pt x="139" y="56"/>
                </a:cubicBezTo>
                <a:cubicBezTo>
                  <a:pt x="140" y="55"/>
                  <a:pt x="143" y="55"/>
                  <a:pt x="144" y="58"/>
                </a:cubicBezTo>
                <a:cubicBezTo>
                  <a:pt x="145" y="58"/>
                  <a:pt x="145" y="56"/>
                  <a:pt x="145" y="55"/>
                </a:cubicBezTo>
                <a:cubicBezTo>
                  <a:pt x="146" y="53"/>
                  <a:pt x="146" y="56"/>
                  <a:pt x="146" y="57"/>
                </a:cubicBezTo>
                <a:cubicBezTo>
                  <a:pt x="147" y="57"/>
                  <a:pt x="147" y="57"/>
                  <a:pt x="147" y="56"/>
                </a:cubicBezTo>
                <a:cubicBezTo>
                  <a:pt x="149" y="58"/>
                  <a:pt x="143" y="58"/>
                  <a:pt x="142" y="60"/>
                </a:cubicBezTo>
                <a:close/>
                <a:moveTo>
                  <a:pt x="143" y="129"/>
                </a:moveTo>
                <a:cubicBezTo>
                  <a:pt x="141" y="127"/>
                  <a:pt x="146" y="132"/>
                  <a:pt x="143" y="129"/>
                </a:cubicBezTo>
                <a:close/>
                <a:moveTo>
                  <a:pt x="147" y="61"/>
                </a:moveTo>
                <a:cubicBezTo>
                  <a:pt x="146" y="59"/>
                  <a:pt x="146" y="61"/>
                  <a:pt x="144" y="61"/>
                </a:cubicBezTo>
                <a:cubicBezTo>
                  <a:pt x="142" y="59"/>
                  <a:pt x="149" y="59"/>
                  <a:pt x="150" y="57"/>
                </a:cubicBezTo>
                <a:cubicBezTo>
                  <a:pt x="151" y="59"/>
                  <a:pt x="145" y="62"/>
                  <a:pt x="144" y="64"/>
                </a:cubicBezTo>
                <a:cubicBezTo>
                  <a:pt x="142" y="66"/>
                  <a:pt x="145" y="61"/>
                  <a:pt x="147" y="61"/>
                </a:cubicBezTo>
                <a:close/>
                <a:moveTo>
                  <a:pt x="145" y="131"/>
                </a:moveTo>
                <a:cubicBezTo>
                  <a:pt x="146" y="129"/>
                  <a:pt x="150" y="135"/>
                  <a:pt x="151" y="133"/>
                </a:cubicBezTo>
                <a:cubicBezTo>
                  <a:pt x="152" y="133"/>
                  <a:pt x="150" y="135"/>
                  <a:pt x="152" y="135"/>
                </a:cubicBezTo>
                <a:cubicBezTo>
                  <a:pt x="150" y="137"/>
                  <a:pt x="147" y="132"/>
                  <a:pt x="145" y="131"/>
                </a:cubicBezTo>
                <a:close/>
                <a:moveTo>
                  <a:pt x="154" y="138"/>
                </a:moveTo>
                <a:cubicBezTo>
                  <a:pt x="154" y="138"/>
                  <a:pt x="153" y="137"/>
                  <a:pt x="152" y="137"/>
                </a:cubicBezTo>
                <a:cubicBezTo>
                  <a:pt x="153" y="136"/>
                  <a:pt x="153" y="136"/>
                  <a:pt x="153" y="135"/>
                </a:cubicBezTo>
                <a:cubicBezTo>
                  <a:pt x="154" y="135"/>
                  <a:pt x="154" y="136"/>
                  <a:pt x="155" y="136"/>
                </a:cubicBezTo>
                <a:cubicBezTo>
                  <a:pt x="155" y="137"/>
                  <a:pt x="154" y="137"/>
                  <a:pt x="154" y="138"/>
                </a:cubicBezTo>
                <a:close/>
                <a:moveTo>
                  <a:pt x="155" y="75"/>
                </a:moveTo>
                <a:cubicBezTo>
                  <a:pt x="153" y="72"/>
                  <a:pt x="158" y="77"/>
                  <a:pt x="155" y="75"/>
                </a:cubicBezTo>
                <a:close/>
                <a:moveTo>
                  <a:pt x="156" y="70"/>
                </a:moveTo>
                <a:cubicBezTo>
                  <a:pt x="156" y="70"/>
                  <a:pt x="155" y="70"/>
                  <a:pt x="154" y="70"/>
                </a:cubicBezTo>
                <a:cubicBezTo>
                  <a:pt x="154" y="69"/>
                  <a:pt x="154" y="69"/>
                  <a:pt x="153" y="69"/>
                </a:cubicBezTo>
                <a:cubicBezTo>
                  <a:pt x="153" y="68"/>
                  <a:pt x="159" y="68"/>
                  <a:pt x="156" y="66"/>
                </a:cubicBezTo>
                <a:cubicBezTo>
                  <a:pt x="157" y="64"/>
                  <a:pt x="160" y="70"/>
                  <a:pt x="158" y="64"/>
                </a:cubicBezTo>
                <a:cubicBezTo>
                  <a:pt x="162" y="68"/>
                  <a:pt x="156" y="68"/>
                  <a:pt x="156" y="70"/>
                </a:cubicBezTo>
                <a:close/>
                <a:moveTo>
                  <a:pt x="159" y="79"/>
                </a:moveTo>
                <a:cubicBezTo>
                  <a:pt x="156" y="76"/>
                  <a:pt x="162" y="82"/>
                  <a:pt x="159" y="79"/>
                </a:cubicBezTo>
                <a:close/>
                <a:moveTo>
                  <a:pt x="160" y="76"/>
                </a:moveTo>
                <a:cubicBezTo>
                  <a:pt x="159" y="76"/>
                  <a:pt x="158" y="75"/>
                  <a:pt x="157" y="75"/>
                </a:cubicBezTo>
                <a:cubicBezTo>
                  <a:pt x="160" y="73"/>
                  <a:pt x="156" y="70"/>
                  <a:pt x="161" y="68"/>
                </a:cubicBezTo>
                <a:cubicBezTo>
                  <a:pt x="162" y="65"/>
                  <a:pt x="160" y="74"/>
                  <a:pt x="164" y="70"/>
                </a:cubicBezTo>
                <a:cubicBezTo>
                  <a:pt x="165" y="71"/>
                  <a:pt x="166" y="73"/>
                  <a:pt x="165" y="75"/>
                </a:cubicBezTo>
                <a:cubicBezTo>
                  <a:pt x="164" y="74"/>
                  <a:pt x="163" y="74"/>
                  <a:pt x="162" y="74"/>
                </a:cubicBezTo>
                <a:cubicBezTo>
                  <a:pt x="162" y="72"/>
                  <a:pt x="162" y="70"/>
                  <a:pt x="160" y="70"/>
                </a:cubicBezTo>
                <a:cubicBezTo>
                  <a:pt x="158" y="71"/>
                  <a:pt x="160" y="72"/>
                  <a:pt x="160" y="76"/>
                </a:cubicBezTo>
                <a:close/>
                <a:moveTo>
                  <a:pt x="161" y="75"/>
                </a:moveTo>
                <a:cubicBezTo>
                  <a:pt x="162" y="75"/>
                  <a:pt x="162" y="76"/>
                  <a:pt x="162" y="76"/>
                </a:cubicBezTo>
                <a:cubicBezTo>
                  <a:pt x="163" y="75"/>
                  <a:pt x="163" y="76"/>
                  <a:pt x="165" y="76"/>
                </a:cubicBezTo>
                <a:cubicBezTo>
                  <a:pt x="164" y="78"/>
                  <a:pt x="162" y="77"/>
                  <a:pt x="162" y="78"/>
                </a:cubicBezTo>
                <a:cubicBezTo>
                  <a:pt x="160" y="78"/>
                  <a:pt x="161" y="76"/>
                  <a:pt x="161" y="75"/>
                </a:cubicBezTo>
                <a:close/>
                <a:moveTo>
                  <a:pt x="161" y="80"/>
                </a:moveTo>
                <a:cubicBezTo>
                  <a:pt x="161" y="79"/>
                  <a:pt x="166" y="77"/>
                  <a:pt x="165" y="80"/>
                </a:cubicBezTo>
                <a:cubicBezTo>
                  <a:pt x="163" y="78"/>
                  <a:pt x="163" y="83"/>
                  <a:pt x="161" y="80"/>
                </a:cubicBezTo>
                <a:close/>
                <a:moveTo>
                  <a:pt x="164" y="82"/>
                </a:moveTo>
                <a:cubicBezTo>
                  <a:pt x="164" y="79"/>
                  <a:pt x="169" y="83"/>
                  <a:pt x="170" y="82"/>
                </a:cubicBezTo>
                <a:cubicBezTo>
                  <a:pt x="169" y="85"/>
                  <a:pt x="172" y="85"/>
                  <a:pt x="173" y="89"/>
                </a:cubicBezTo>
                <a:cubicBezTo>
                  <a:pt x="172" y="89"/>
                  <a:pt x="170" y="89"/>
                  <a:pt x="169" y="89"/>
                </a:cubicBezTo>
                <a:cubicBezTo>
                  <a:pt x="169" y="85"/>
                  <a:pt x="166" y="85"/>
                  <a:pt x="164" y="82"/>
                </a:cubicBezTo>
                <a:close/>
                <a:moveTo>
                  <a:pt x="173" y="132"/>
                </a:moveTo>
                <a:cubicBezTo>
                  <a:pt x="173" y="132"/>
                  <a:pt x="173" y="131"/>
                  <a:pt x="173" y="129"/>
                </a:cubicBezTo>
                <a:cubicBezTo>
                  <a:pt x="173" y="129"/>
                  <a:pt x="173" y="128"/>
                  <a:pt x="173" y="128"/>
                </a:cubicBezTo>
                <a:cubicBezTo>
                  <a:pt x="173" y="129"/>
                  <a:pt x="173" y="132"/>
                  <a:pt x="173" y="132"/>
                </a:cubicBezTo>
                <a:close/>
                <a:moveTo>
                  <a:pt x="170" y="89"/>
                </a:moveTo>
                <a:cubicBezTo>
                  <a:pt x="170" y="88"/>
                  <a:pt x="174" y="90"/>
                  <a:pt x="175" y="90"/>
                </a:cubicBezTo>
                <a:cubicBezTo>
                  <a:pt x="174" y="94"/>
                  <a:pt x="172" y="90"/>
                  <a:pt x="170" y="89"/>
                </a:cubicBezTo>
                <a:close/>
                <a:moveTo>
                  <a:pt x="176" y="135"/>
                </a:moveTo>
                <a:cubicBezTo>
                  <a:pt x="176" y="134"/>
                  <a:pt x="177" y="134"/>
                  <a:pt x="178" y="134"/>
                </a:cubicBezTo>
                <a:cubicBezTo>
                  <a:pt x="178" y="135"/>
                  <a:pt x="176" y="135"/>
                  <a:pt x="176" y="135"/>
                </a:cubicBezTo>
                <a:close/>
                <a:moveTo>
                  <a:pt x="181" y="102"/>
                </a:moveTo>
                <a:cubicBezTo>
                  <a:pt x="179" y="101"/>
                  <a:pt x="181" y="98"/>
                  <a:pt x="178" y="99"/>
                </a:cubicBezTo>
                <a:cubicBezTo>
                  <a:pt x="179" y="96"/>
                  <a:pt x="182" y="98"/>
                  <a:pt x="182" y="97"/>
                </a:cubicBezTo>
                <a:cubicBezTo>
                  <a:pt x="181" y="94"/>
                  <a:pt x="179" y="97"/>
                  <a:pt x="178" y="97"/>
                </a:cubicBezTo>
                <a:cubicBezTo>
                  <a:pt x="178" y="94"/>
                  <a:pt x="180" y="97"/>
                  <a:pt x="178" y="93"/>
                </a:cubicBezTo>
                <a:cubicBezTo>
                  <a:pt x="177" y="95"/>
                  <a:pt x="177" y="95"/>
                  <a:pt x="175" y="93"/>
                </a:cubicBezTo>
                <a:cubicBezTo>
                  <a:pt x="175" y="91"/>
                  <a:pt x="175" y="91"/>
                  <a:pt x="179" y="92"/>
                </a:cubicBezTo>
                <a:cubicBezTo>
                  <a:pt x="179" y="92"/>
                  <a:pt x="179" y="91"/>
                  <a:pt x="179" y="90"/>
                </a:cubicBezTo>
                <a:cubicBezTo>
                  <a:pt x="179" y="95"/>
                  <a:pt x="183" y="97"/>
                  <a:pt x="185" y="94"/>
                </a:cubicBezTo>
                <a:cubicBezTo>
                  <a:pt x="187" y="95"/>
                  <a:pt x="182" y="97"/>
                  <a:pt x="183" y="99"/>
                </a:cubicBezTo>
                <a:cubicBezTo>
                  <a:pt x="185" y="98"/>
                  <a:pt x="187" y="97"/>
                  <a:pt x="190" y="98"/>
                </a:cubicBezTo>
                <a:cubicBezTo>
                  <a:pt x="191" y="101"/>
                  <a:pt x="190" y="100"/>
                  <a:pt x="189" y="102"/>
                </a:cubicBezTo>
                <a:cubicBezTo>
                  <a:pt x="190" y="103"/>
                  <a:pt x="191" y="101"/>
                  <a:pt x="192" y="102"/>
                </a:cubicBezTo>
                <a:cubicBezTo>
                  <a:pt x="196" y="107"/>
                  <a:pt x="196" y="110"/>
                  <a:pt x="200" y="112"/>
                </a:cubicBezTo>
                <a:cubicBezTo>
                  <a:pt x="200" y="114"/>
                  <a:pt x="199" y="115"/>
                  <a:pt x="197" y="115"/>
                </a:cubicBezTo>
                <a:cubicBezTo>
                  <a:pt x="197" y="117"/>
                  <a:pt x="200" y="115"/>
                  <a:pt x="200" y="114"/>
                </a:cubicBezTo>
                <a:cubicBezTo>
                  <a:pt x="203" y="115"/>
                  <a:pt x="204" y="121"/>
                  <a:pt x="204" y="122"/>
                </a:cubicBezTo>
                <a:cubicBezTo>
                  <a:pt x="204" y="123"/>
                  <a:pt x="206" y="123"/>
                  <a:pt x="207" y="123"/>
                </a:cubicBezTo>
                <a:cubicBezTo>
                  <a:pt x="206" y="127"/>
                  <a:pt x="212" y="127"/>
                  <a:pt x="209" y="130"/>
                </a:cubicBezTo>
                <a:cubicBezTo>
                  <a:pt x="206" y="129"/>
                  <a:pt x="209" y="128"/>
                  <a:pt x="207" y="126"/>
                </a:cubicBezTo>
                <a:cubicBezTo>
                  <a:pt x="206" y="127"/>
                  <a:pt x="200" y="121"/>
                  <a:pt x="203" y="118"/>
                </a:cubicBezTo>
                <a:cubicBezTo>
                  <a:pt x="202" y="117"/>
                  <a:pt x="201" y="119"/>
                  <a:pt x="200" y="118"/>
                </a:cubicBezTo>
                <a:cubicBezTo>
                  <a:pt x="201" y="121"/>
                  <a:pt x="194" y="117"/>
                  <a:pt x="193" y="115"/>
                </a:cubicBezTo>
                <a:cubicBezTo>
                  <a:pt x="193" y="115"/>
                  <a:pt x="195" y="114"/>
                  <a:pt x="195" y="115"/>
                </a:cubicBezTo>
                <a:cubicBezTo>
                  <a:pt x="191" y="111"/>
                  <a:pt x="184" y="106"/>
                  <a:pt x="181" y="99"/>
                </a:cubicBezTo>
                <a:cubicBezTo>
                  <a:pt x="180" y="99"/>
                  <a:pt x="182" y="100"/>
                  <a:pt x="181" y="102"/>
                </a:cubicBezTo>
                <a:close/>
                <a:moveTo>
                  <a:pt x="200" y="160"/>
                </a:moveTo>
                <a:cubicBezTo>
                  <a:pt x="200" y="159"/>
                  <a:pt x="201" y="160"/>
                  <a:pt x="201" y="160"/>
                </a:cubicBezTo>
                <a:cubicBezTo>
                  <a:pt x="202" y="160"/>
                  <a:pt x="201" y="159"/>
                  <a:pt x="202" y="158"/>
                </a:cubicBezTo>
                <a:cubicBezTo>
                  <a:pt x="203" y="159"/>
                  <a:pt x="202" y="161"/>
                  <a:pt x="203" y="162"/>
                </a:cubicBezTo>
                <a:cubicBezTo>
                  <a:pt x="202" y="162"/>
                  <a:pt x="202" y="162"/>
                  <a:pt x="202" y="161"/>
                </a:cubicBezTo>
                <a:cubicBezTo>
                  <a:pt x="201" y="161"/>
                  <a:pt x="201" y="161"/>
                  <a:pt x="201" y="162"/>
                </a:cubicBezTo>
                <a:cubicBezTo>
                  <a:pt x="200" y="162"/>
                  <a:pt x="200" y="161"/>
                  <a:pt x="201" y="161"/>
                </a:cubicBezTo>
                <a:cubicBezTo>
                  <a:pt x="201" y="160"/>
                  <a:pt x="200" y="160"/>
                  <a:pt x="200" y="160"/>
                </a:cubicBezTo>
                <a:close/>
                <a:moveTo>
                  <a:pt x="201" y="156"/>
                </a:moveTo>
                <a:cubicBezTo>
                  <a:pt x="198" y="154"/>
                  <a:pt x="204" y="159"/>
                  <a:pt x="201" y="156"/>
                </a:cubicBezTo>
                <a:close/>
                <a:moveTo>
                  <a:pt x="194" y="153"/>
                </a:moveTo>
                <a:cubicBezTo>
                  <a:pt x="197" y="150"/>
                  <a:pt x="192" y="156"/>
                  <a:pt x="194" y="153"/>
                </a:cubicBezTo>
                <a:close/>
                <a:moveTo>
                  <a:pt x="192" y="155"/>
                </a:moveTo>
                <a:cubicBezTo>
                  <a:pt x="194" y="152"/>
                  <a:pt x="195" y="159"/>
                  <a:pt x="192" y="155"/>
                </a:cubicBezTo>
                <a:close/>
                <a:moveTo>
                  <a:pt x="191" y="152"/>
                </a:moveTo>
                <a:cubicBezTo>
                  <a:pt x="189" y="148"/>
                  <a:pt x="193" y="157"/>
                  <a:pt x="191" y="152"/>
                </a:cubicBezTo>
                <a:close/>
                <a:moveTo>
                  <a:pt x="182" y="135"/>
                </a:moveTo>
                <a:cubicBezTo>
                  <a:pt x="180" y="132"/>
                  <a:pt x="185" y="138"/>
                  <a:pt x="182" y="135"/>
                </a:cubicBezTo>
                <a:close/>
                <a:moveTo>
                  <a:pt x="189" y="146"/>
                </a:moveTo>
                <a:cubicBezTo>
                  <a:pt x="189" y="147"/>
                  <a:pt x="188" y="147"/>
                  <a:pt x="187" y="147"/>
                </a:cubicBezTo>
                <a:cubicBezTo>
                  <a:pt x="187" y="146"/>
                  <a:pt x="188" y="146"/>
                  <a:pt x="189" y="146"/>
                </a:cubicBezTo>
                <a:close/>
                <a:moveTo>
                  <a:pt x="200" y="192"/>
                </a:moveTo>
                <a:cubicBezTo>
                  <a:pt x="198" y="187"/>
                  <a:pt x="187" y="161"/>
                  <a:pt x="188" y="153"/>
                </a:cubicBezTo>
                <a:cubicBezTo>
                  <a:pt x="187" y="152"/>
                  <a:pt x="187" y="152"/>
                  <a:pt x="188" y="152"/>
                </a:cubicBezTo>
                <a:cubicBezTo>
                  <a:pt x="188" y="152"/>
                  <a:pt x="188" y="152"/>
                  <a:pt x="188" y="153"/>
                </a:cubicBezTo>
                <a:cubicBezTo>
                  <a:pt x="189" y="155"/>
                  <a:pt x="192" y="159"/>
                  <a:pt x="194" y="162"/>
                </a:cubicBezTo>
                <a:cubicBezTo>
                  <a:pt x="194" y="162"/>
                  <a:pt x="193" y="162"/>
                  <a:pt x="193" y="162"/>
                </a:cubicBezTo>
                <a:cubicBezTo>
                  <a:pt x="192" y="163"/>
                  <a:pt x="194" y="164"/>
                  <a:pt x="194" y="163"/>
                </a:cubicBezTo>
                <a:cubicBezTo>
                  <a:pt x="194" y="164"/>
                  <a:pt x="194" y="165"/>
                  <a:pt x="194" y="166"/>
                </a:cubicBezTo>
                <a:cubicBezTo>
                  <a:pt x="195" y="169"/>
                  <a:pt x="197" y="166"/>
                  <a:pt x="198" y="168"/>
                </a:cubicBezTo>
                <a:cubicBezTo>
                  <a:pt x="197" y="164"/>
                  <a:pt x="195" y="164"/>
                  <a:pt x="193" y="158"/>
                </a:cubicBezTo>
                <a:cubicBezTo>
                  <a:pt x="197" y="156"/>
                  <a:pt x="196" y="164"/>
                  <a:pt x="200" y="163"/>
                </a:cubicBezTo>
                <a:cubicBezTo>
                  <a:pt x="198" y="165"/>
                  <a:pt x="202" y="168"/>
                  <a:pt x="200" y="169"/>
                </a:cubicBezTo>
                <a:cubicBezTo>
                  <a:pt x="204" y="170"/>
                  <a:pt x="201" y="168"/>
                  <a:pt x="203" y="166"/>
                </a:cubicBezTo>
                <a:cubicBezTo>
                  <a:pt x="204" y="167"/>
                  <a:pt x="204" y="170"/>
                  <a:pt x="204" y="171"/>
                </a:cubicBezTo>
                <a:cubicBezTo>
                  <a:pt x="206" y="169"/>
                  <a:pt x="203" y="192"/>
                  <a:pt x="200" y="192"/>
                </a:cubicBezTo>
                <a:close/>
                <a:moveTo>
                  <a:pt x="215" y="210"/>
                </a:moveTo>
                <a:cubicBezTo>
                  <a:pt x="215" y="211"/>
                  <a:pt x="214" y="210"/>
                  <a:pt x="215" y="210"/>
                </a:cubicBezTo>
                <a:close/>
                <a:moveTo>
                  <a:pt x="217" y="208"/>
                </a:moveTo>
                <a:cubicBezTo>
                  <a:pt x="217" y="209"/>
                  <a:pt x="216" y="208"/>
                  <a:pt x="217" y="208"/>
                </a:cubicBezTo>
                <a:close/>
                <a:moveTo>
                  <a:pt x="218" y="205"/>
                </a:moveTo>
                <a:cubicBezTo>
                  <a:pt x="212" y="202"/>
                  <a:pt x="213" y="212"/>
                  <a:pt x="210" y="214"/>
                </a:cubicBezTo>
                <a:cubicBezTo>
                  <a:pt x="209" y="215"/>
                  <a:pt x="210" y="209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11" y="205"/>
                  <a:pt x="211" y="204"/>
                  <a:pt x="211" y="204"/>
                </a:cubicBezTo>
                <a:cubicBezTo>
                  <a:pt x="215" y="203"/>
                  <a:pt x="213" y="201"/>
                  <a:pt x="213" y="200"/>
                </a:cubicBezTo>
                <a:cubicBezTo>
                  <a:pt x="212" y="199"/>
                  <a:pt x="212" y="199"/>
                  <a:pt x="213" y="197"/>
                </a:cubicBezTo>
                <a:cubicBezTo>
                  <a:pt x="213" y="198"/>
                  <a:pt x="214" y="199"/>
                  <a:pt x="214" y="199"/>
                </a:cubicBezTo>
                <a:cubicBezTo>
                  <a:pt x="214" y="198"/>
                  <a:pt x="215" y="198"/>
                  <a:pt x="215" y="198"/>
                </a:cubicBezTo>
                <a:cubicBezTo>
                  <a:pt x="215" y="198"/>
                  <a:pt x="215" y="197"/>
                  <a:pt x="215" y="197"/>
                </a:cubicBezTo>
                <a:cubicBezTo>
                  <a:pt x="215" y="197"/>
                  <a:pt x="215" y="197"/>
                  <a:pt x="215" y="198"/>
                </a:cubicBezTo>
                <a:cubicBezTo>
                  <a:pt x="215" y="198"/>
                  <a:pt x="217" y="198"/>
                  <a:pt x="217" y="197"/>
                </a:cubicBezTo>
                <a:cubicBezTo>
                  <a:pt x="220" y="198"/>
                  <a:pt x="216" y="200"/>
                  <a:pt x="217" y="202"/>
                </a:cubicBezTo>
                <a:cubicBezTo>
                  <a:pt x="216" y="201"/>
                  <a:pt x="215" y="200"/>
                  <a:pt x="215" y="199"/>
                </a:cubicBezTo>
                <a:cubicBezTo>
                  <a:pt x="214" y="199"/>
                  <a:pt x="214" y="200"/>
                  <a:pt x="214" y="200"/>
                </a:cubicBezTo>
                <a:cubicBezTo>
                  <a:pt x="215" y="202"/>
                  <a:pt x="218" y="203"/>
                  <a:pt x="218" y="205"/>
                </a:cubicBezTo>
                <a:close/>
                <a:moveTo>
                  <a:pt x="218" y="203"/>
                </a:moveTo>
                <a:cubicBezTo>
                  <a:pt x="218" y="202"/>
                  <a:pt x="220" y="202"/>
                  <a:pt x="220" y="202"/>
                </a:cubicBezTo>
                <a:cubicBezTo>
                  <a:pt x="220" y="203"/>
                  <a:pt x="219" y="203"/>
                  <a:pt x="218" y="203"/>
                </a:cubicBezTo>
                <a:close/>
                <a:moveTo>
                  <a:pt x="219" y="198"/>
                </a:moveTo>
                <a:cubicBezTo>
                  <a:pt x="221" y="199"/>
                  <a:pt x="220" y="200"/>
                  <a:pt x="219" y="201"/>
                </a:cubicBezTo>
                <a:cubicBezTo>
                  <a:pt x="218" y="200"/>
                  <a:pt x="219" y="199"/>
                  <a:pt x="219" y="198"/>
                </a:cubicBezTo>
                <a:close/>
                <a:moveTo>
                  <a:pt x="222" y="197"/>
                </a:moveTo>
                <a:cubicBezTo>
                  <a:pt x="223" y="194"/>
                  <a:pt x="223" y="201"/>
                  <a:pt x="222" y="197"/>
                </a:cubicBezTo>
                <a:close/>
                <a:moveTo>
                  <a:pt x="219" y="196"/>
                </a:moveTo>
                <a:cubicBezTo>
                  <a:pt x="217" y="196"/>
                  <a:pt x="222" y="190"/>
                  <a:pt x="218" y="191"/>
                </a:cubicBezTo>
                <a:cubicBezTo>
                  <a:pt x="218" y="190"/>
                  <a:pt x="219" y="189"/>
                  <a:pt x="220" y="189"/>
                </a:cubicBezTo>
                <a:cubicBezTo>
                  <a:pt x="220" y="188"/>
                  <a:pt x="219" y="189"/>
                  <a:pt x="218" y="189"/>
                </a:cubicBezTo>
                <a:cubicBezTo>
                  <a:pt x="216" y="186"/>
                  <a:pt x="217" y="186"/>
                  <a:pt x="218" y="184"/>
                </a:cubicBezTo>
                <a:cubicBezTo>
                  <a:pt x="220" y="185"/>
                  <a:pt x="218" y="185"/>
                  <a:pt x="218" y="187"/>
                </a:cubicBezTo>
                <a:cubicBezTo>
                  <a:pt x="220" y="187"/>
                  <a:pt x="221" y="186"/>
                  <a:pt x="221" y="184"/>
                </a:cubicBezTo>
                <a:cubicBezTo>
                  <a:pt x="223" y="187"/>
                  <a:pt x="222" y="192"/>
                  <a:pt x="224" y="195"/>
                </a:cubicBezTo>
                <a:cubicBezTo>
                  <a:pt x="220" y="192"/>
                  <a:pt x="221" y="196"/>
                  <a:pt x="219" y="196"/>
                </a:cubicBezTo>
                <a:close/>
                <a:moveTo>
                  <a:pt x="228" y="173"/>
                </a:moveTo>
                <a:cubicBezTo>
                  <a:pt x="228" y="174"/>
                  <a:pt x="227" y="173"/>
                  <a:pt x="228" y="173"/>
                </a:cubicBezTo>
                <a:close/>
                <a:moveTo>
                  <a:pt x="232" y="222"/>
                </a:moveTo>
                <a:cubicBezTo>
                  <a:pt x="232" y="225"/>
                  <a:pt x="230" y="222"/>
                  <a:pt x="229" y="222"/>
                </a:cubicBezTo>
                <a:cubicBezTo>
                  <a:pt x="230" y="213"/>
                  <a:pt x="228" y="201"/>
                  <a:pt x="232" y="195"/>
                </a:cubicBezTo>
                <a:cubicBezTo>
                  <a:pt x="233" y="192"/>
                  <a:pt x="230" y="193"/>
                  <a:pt x="230" y="192"/>
                </a:cubicBezTo>
                <a:cubicBezTo>
                  <a:pt x="233" y="186"/>
                  <a:pt x="227" y="178"/>
                  <a:pt x="232" y="175"/>
                </a:cubicBezTo>
                <a:cubicBezTo>
                  <a:pt x="229" y="172"/>
                  <a:pt x="227" y="150"/>
                  <a:pt x="230" y="152"/>
                </a:cubicBezTo>
                <a:cubicBezTo>
                  <a:pt x="226" y="145"/>
                  <a:pt x="225" y="135"/>
                  <a:pt x="223" y="127"/>
                </a:cubicBezTo>
                <a:cubicBezTo>
                  <a:pt x="227" y="133"/>
                  <a:pt x="225" y="127"/>
                  <a:pt x="230" y="129"/>
                </a:cubicBezTo>
                <a:cubicBezTo>
                  <a:pt x="229" y="127"/>
                  <a:pt x="227" y="128"/>
                  <a:pt x="228" y="125"/>
                </a:cubicBezTo>
                <a:cubicBezTo>
                  <a:pt x="229" y="127"/>
                  <a:pt x="230" y="127"/>
                  <a:pt x="230" y="123"/>
                </a:cubicBezTo>
                <a:cubicBezTo>
                  <a:pt x="231" y="125"/>
                  <a:pt x="233" y="127"/>
                  <a:pt x="235" y="129"/>
                </a:cubicBezTo>
                <a:cubicBezTo>
                  <a:pt x="236" y="128"/>
                  <a:pt x="237" y="127"/>
                  <a:pt x="238" y="126"/>
                </a:cubicBezTo>
                <a:cubicBezTo>
                  <a:pt x="240" y="128"/>
                  <a:pt x="238" y="127"/>
                  <a:pt x="236" y="130"/>
                </a:cubicBezTo>
                <a:cubicBezTo>
                  <a:pt x="236" y="132"/>
                  <a:pt x="239" y="130"/>
                  <a:pt x="239" y="129"/>
                </a:cubicBezTo>
                <a:cubicBezTo>
                  <a:pt x="240" y="130"/>
                  <a:pt x="239" y="133"/>
                  <a:pt x="242" y="133"/>
                </a:cubicBezTo>
                <a:cubicBezTo>
                  <a:pt x="241" y="134"/>
                  <a:pt x="240" y="133"/>
                  <a:pt x="240" y="132"/>
                </a:cubicBezTo>
                <a:cubicBezTo>
                  <a:pt x="237" y="133"/>
                  <a:pt x="243" y="134"/>
                  <a:pt x="242" y="137"/>
                </a:cubicBezTo>
                <a:cubicBezTo>
                  <a:pt x="244" y="133"/>
                  <a:pt x="245" y="141"/>
                  <a:pt x="247" y="143"/>
                </a:cubicBezTo>
                <a:cubicBezTo>
                  <a:pt x="250" y="142"/>
                  <a:pt x="246" y="140"/>
                  <a:pt x="246" y="138"/>
                </a:cubicBezTo>
                <a:cubicBezTo>
                  <a:pt x="250" y="137"/>
                  <a:pt x="246" y="142"/>
                  <a:pt x="251" y="141"/>
                </a:cubicBezTo>
                <a:cubicBezTo>
                  <a:pt x="250" y="146"/>
                  <a:pt x="251" y="143"/>
                  <a:pt x="254" y="146"/>
                </a:cubicBezTo>
                <a:cubicBezTo>
                  <a:pt x="254" y="149"/>
                  <a:pt x="252" y="148"/>
                  <a:pt x="252" y="150"/>
                </a:cubicBezTo>
                <a:cubicBezTo>
                  <a:pt x="254" y="148"/>
                  <a:pt x="254" y="150"/>
                  <a:pt x="254" y="153"/>
                </a:cubicBezTo>
                <a:cubicBezTo>
                  <a:pt x="255" y="153"/>
                  <a:pt x="254" y="150"/>
                  <a:pt x="256" y="149"/>
                </a:cubicBezTo>
                <a:cubicBezTo>
                  <a:pt x="258" y="149"/>
                  <a:pt x="255" y="153"/>
                  <a:pt x="258" y="152"/>
                </a:cubicBezTo>
                <a:cubicBezTo>
                  <a:pt x="258" y="153"/>
                  <a:pt x="255" y="152"/>
                  <a:pt x="255" y="154"/>
                </a:cubicBezTo>
                <a:cubicBezTo>
                  <a:pt x="259" y="162"/>
                  <a:pt x="253" y="172"/>
                  <a:pt x="250" y="181"/>
                </a:cubicBezTo>
                <a:cubicBezTo>
                  <a:pt x="249" y="181"/>
                  <a:pt x="249" y="180"/>
                  <a:pt x="249" y="179"/>
                </a:cubicBezTo>
                <a:cubicBezTo>
                  <a:pt x="247" y="183"/>
                  <a:pt x="248" y="191"/>
                  <a:pt x="243" y="193"/>
                </a:cubicBezTo>
                <a:cubicBezTo>
                  <a:pt x="245" y="198"/>
                  <a:pt x="241" y="200"/>
                  <a:pt x="240" y="205"/>
                </a:cubicBezTo>
                <a:cubicBezTo>
                  <a:pt x="239" y="199"/>
                  <a:pt x="240" y="187"/>
                  <a:pt x="240" y="180"/>
                </a:cubicBezTo>
                <a:cubicBezTo>
                  <a:pt x="239" y="182"/>
                  <a:pt x="238" y="185"/>
                  <a:pt x="239" y="185"/>
                </a:cubicBezTo>
                <a:cubicBezTo>
                  <a:pt x="239" y="198"/>
                  <a:pt x="238" y="214"/>
                  <a:pt x="232" y="218"/>
                </a:cubicBezTo>
                <a:cubicBezTo>
                  <a:pt x="235" y="222"/>
                  <a:pt x="229" y="219"/>
                  <a:pt x="232" y="222"/>
                </a:cubicBezTo>
                <a:close/>
                <a:moveTo>
                  <a:pt x="235" y="227"/>
                </a:moveTo>
                <a:cubicBezTo>
                  <a:pt x="236" y="228"/>
                  <a:pt x="235" y="227"/>
                  <a:pt x="235" y="227"/>
                </a:cubicBezTo>
                <a:close/>
                <a:moveTo>
                  <a:pt x="235" y="222"/>
                </a:moveTo>
                <a:cubicBezTo>
                  <a:pt x="233" y="220"/>
                  <a:pt x="238" y="225"/>
                  <a:pt x="235" y="222"/>
                </a:cubicBezTo>
                <a:close/>
                <a:moveTo>
                  <a:pt x="237" y="221"/>
                </a:moveTo>
                <a:cubicBezTo>
                  <a:pt x="235" y="222"/>
                  <a:pt x="235" y="218"/>
                  <a:pt x="236" y="221"/>
                </a:cubicBezTo>
                <a:cubicBezTo>
                  <a:pt x="238" y="219"/>
                  <a:pt x="238" y="220"/>
                  <a:pt x="237" y="221"/>
                </a:cubicBezTo>
                <a:close/>
                <a:moveTo>
                  <a:pt x="241" y="205"/>
                </a:moveTo>
                <a:cubicBezTo>
                  <a:pt x="245" y="205"/>
                  <a:pt x="239" y="210"/>
                  <a:pt x="242" y="211"/>
                </a:cubicBezTo>
                <a:cubicBezTo>
                  <a:pt x="240" y="211"/>
                  <a:pt x="237" y="215"/>
                  <a:pt x="239" y="219"/>
                </a:cubicBezTo>
                <a:cubicBezTo>
                  <a:pt x="232" y="217"/>
                  <a:pt x="241" y="209"/>
                  <a:pt x="241" y="205"/>
                </a:cubicBezTo>
                <a:close/>
                <a:moveTo>
                  <a:pt x="240" y="219"/>
                </a:moveTo>
                <a:cubicBezTo>
                  <a:pt x="240" y="219"/>
                  <a:pt x="239" y="218"/>
                  <a:pt x="240" y="219"/>
                </a:cubicBezTo>
                <a:close/>
                <a:moveTo>
                  <a:pt x="241" y="217"/>
                </a:moveTo>
                <a:cubicBezTo>
                  <a:pt x="237" y="217"/>
                  <a:pt x="240" y="213"/>
                  <a:pt x="241" y="217"/>
                </a:cubicBezTo>
                <a:close/>
                <a:moveTo>
                  <a:pt x="256" y="234"/>
                </a:moveTo>
                <a:cubicBezTo>
                  <a:pt x="256" y="235"/>
                  <a:pt x="255" y="234"/>
                  <a:pt x="256" y="234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grpSp>
        <p:nvGrpSpPr>
          <p:cNvPr id="589" name="Group 588"/>
          <p:cNvGrpSpPr/>
          <p:nvPr userDrawn="1"/>
        </p:nvGrpSpPr>
        <p:grpSpPr>
          <a:xfrm flipH="1">
            <a:off x="8317291" y="1736663"/>
            <a:ext cx="1595082" cy="5134372"/>
            <a:chOff x="6221414" y="3597275"/>
            <a:chExt cx="790575" cy="2544763"/>
          </a:xfrm>
          <a:solidFill>
            <a:schemeClr val="accent2">
              <a:alpha val="20000"/>
            </a:schemeClr>
          </a:solidFill>
        </p:grpSpPr>
        <p:sp>
          <p:nvSpPr>
            <p:cNvPr id="590" name="Freeform 1257"/>
            <p:cNvSpPr>
              <a:spLocks/>
            </p:cNvSpPr>
            <p:nvPr/>
          </p:nvSpPr>
          <p:spPr bwMode="auto">
            <a:xfrm>
              <a:off x="6662739" y="3622675"/>
              <a:ext cx="20638" cy="87313"/>
            </a:xfrm>
            <a:custGeom>
              <a:avLst/>
              <a:gdLst>
                <a:gd name="T0" fmla="*/ 7 w 11"/>
                <a:gd name="T1" fmla="*/ 41 h 47"/>
                <a:gd name="T2" fmla="*/ 3 w 11"/>
                <a:gd name="T3" fmla="*/ 0 h 47"/>
                <a:gd name="T4" fmla="*/ 7 w 11"/>
                <a:gd name="T5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7">
                  <a:moveTo>
                    <a:pt x="7" y="41"/>
                  </a:moveTo>
                  <a:cubicBezTo>
                    <a:pt x="7" y="24"/>
                    <a:pt x="11" y="14"/>
                    <a:pt x="3" y="0"/>
                  </a:cubicBezTo>
                  <a:cubicBezTo>
                    <a:pt x="5" y="11"/>
                    <a:pt x="0" y="47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1" name="Freeform 1258"/>
            <p:cNvSpPr>
              <a:spLocks/>
            </p:cNvSpPr>
            <p:nvPr/>
          </p:nvSpPr>
          <p:spPr bwMode="auto">
            <a:xfrm>
              <a:off x="6654801" y="3648075"/>
              <a:ext cx="7938" cy="50800"/>
            </a:xfrm>
            <a:custGeom>
              <a:avLst/>
              <a:gdLst>
                <a:gd name="T0" fmla="*/ 0 w 4"/>
                <a:gd name="T1" fmla="*/ 14 h 27"/>
                <a:gd name="T2" fmla="*/ 0 w 4"/>
                <a:gd name="T3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7">
                  <a:moveTo>
                    <a:pt x="0" y="14"/>
                  </a:moveTo>
                  <a:cubicBezTo>
                    <a:pt x="4" y="27"/>
                    <a:pt x="4" y="0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2" name="Freeform 1259"/>
            <p:cNvSpPr>
              <a:spLocks/>
            </p:cNvSpPr>
            <p:nvPr/>
          </p:nvSpPr>
          <p:spPr bwMode="auto">
            <a:xfrm>
              <a:off x="6697664" y="3689350"/>
              <a:ext cx="7938" cy="7938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0" y="0"/>
                    <a:pt x="4" y="4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3" name="Freeform 1260"/>
            <p:cNvSpPr>
              <a:spLocks/>
            </p:cNvSpPr>
            <p:nvPr/>
          </p:nvSpPr>
          <p:spPr bwMode="auto">
            <a:xfrm>
              <a:off x="6653214" y="3736975"/>
              <a:ext cx="4763" cy="4763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0"/>
                    <a:pt x="3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4" name="Freeform 1261"/>
            <p:cNvSpPr>
              <a:spLocks/>
            </p:cNvSpPr>
            <p:nvPr/>
          </p:nvSpPr>
          <p:spPr bwMode="auto">
            <a:xfrm>
              <a:off x="6615114" y="4003675"/>
              <a:ext cx="15875" cy="20638"/>
            </a:xfrm>
            <a:custGeom>
              <a:avLst/>
              <a:gdLst>
                <a:gd name="T0" fmla="*/ 7 w 8"/>
                <a:gd name="T1" fmla="*/ 11 h 11"/>
                <a:gd name="T2" fmla="*/ 0 w 8"/>
                <a:gd name="T3" fmla="*/ 0 h 11"/>
                <a:gd name="T4" fmla="*/ 7 w 8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1">
                  <a:moveTo>
                    <a:pt x="7" y="11"/>
                  </a:moveTo>
                  <a:cubicBezTo>
                    <a:pt x="8" y="5"/>
                    <a:pt x="5" y="2"/>
                    <a:pt x="0" y="0"/>
                  </a:cubicBezTo>
                  <a:cubicBezTo>
                    <a:pt x="0" y="6"/>
                    <a:pt x="3" y="9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5" name="Freeform 1262"/>
            <p:cNvSpPr>
              <a:spLocks/>
            </p:cNvSpPr>
            <p:nvPr/>
          </p:nvSpPr>
          <p:spPr bwMode="auto">
            <a:xfrm>
              <a:off x="6492876" y="4024313"/>
              <a:ext cx="7938" cy="50800"/>
            </a:xfrm>
            <a:custGeom>
              <a:avLst/>
              <a:gdLst>
                <a:gd name="T0" fmla="*/ 0 w 4"/>
                <a:gd name="T1" fmla="*/ 13 h 27"/>
                <a:gd name="T2" fmla="*/ 0 w 4"/>
                <a:gd name="T3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7">
                  <a:moveTo>
                    <a:pt x="0" y="13"/>
                  </a:moveTo>
                  <a:cubicBezTo>
                    <a:pt x="4" y="27"/>
                    <a:pt x="4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6" name="Freeform 1263"/>
            <p:cNvSpPr>
              <a:spLocks/>
            </p:cNvSpPr>
            <p:nvPr/>
          </p:nvSpPr>
          <p:spPr bwMode="auto">
            <a:xfrm>
              <a:off x="6648451" y="407352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7" name="Freeform 1264"/>
            <p:cNvSpPr>
              <a:spLocks/>
            </p:cNvSpPr>
            <p:nvPr/>
          </p:nvSpPr>
          <p:spPr bwMode="auto">
            <a:xfrm>
              <a:off x="6645276" y="4078288"/>
              <a:ext cx="1588" cy="9525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5 h 5"/>
                <a:gd name="T4" fmla="*/ 1 w 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1" y="2"/>
                    <a:pt x="1" y="3"/>
                    <a:pt x="0" y="5"/>
                  </a:cubicBezTo>
                  <a:cubicBezTo>
                    <a:pt x="0" y="3"/>
                    <a:pt x="1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8" name="Freeform 1265"/>
            <p:cNvSpPr>
              <a:spLocks/>
            </p:cNvSpPr>
            <p:nvPr/>
          </p:nvSpPr>
          <p:spPr bwMode="auto">
            <a:xfrm>
              <a:off x="6646864" y="4075113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9" name="Freeform 1266"/>
            <p:cNvSpPr>
              <a:spLocks/>
            </p:cNvSpPr>
            <p:nvPr/>
          </p:nvSpPr>
          <p:spPr bwMode="auto">
            <a:xfrm>
              <a:off x="6643689" y="4087813"/>
              <a:ext cx="1588" cy="7938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0 h 4"/>
                <a:gd name="T4" fmla="*/ 0 w 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3"/>
                    <a:pt x="1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0" name="Rectangle 1267"/>
            <p:cNvSpPr>
              <a:spLocks noChangeArrowheads="1"/>
            </p:cNvSpPr>
            <p:nvPr/>
          </p:nvSpPr>
          <p:spPr bwMode="auto">
            <a:xfrm>
              <a:off x="6643689" y="40957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1" name="Freeform 1268"/>
            <p:cNvSpPr>
              <a:spLocks/>
            </p:cNvSpPr>
            <p:nvPr/>
          </p:nvSpPr>
          <p:spPr bwMode="auto">
            <a:xfrm>
              <a:off x="6716714" y="4260850"/>
              <a:ext cx="7938" cy="4763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0" y="0"/>
                    <a:pt x="4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2" name="Freeform 1269"/>
            <p:cNvSpPr>
              <a:spLocks/>
            </p:cNvSpPr>
            <p:nvPr/>
          </p:nvSpPr>
          <p:spPr bwMode="auto">
            <a:xfrm>
              <a:off x="6543676" y="4391025"/>
              <a:ext cx="22225" cy="22225"/>
            </a:xfrm>
            <a:custGeom>
              <a:avLst/>
              <a:gdLst>
                <a:gd name="T0" fmla="*/ 11 w 12"/>
                <a:gd name="T1" fmla="*/ 11 h 12"/>
                <a:gd name="T2" fmla="*/ 1 w 12"/>
                <a:gd name="T3" fmla="*/ 1 h 12"/>
                <a:gd name="T4" fmla="*/ 11 w 12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11" y="11"/>
                  </a:moveTo>
                  <a:cubicBezTo>
                    <a:pt x="12" y="4"/>
                    <a:pt x="8" y="0"/>
                    <a:pt x="1" y="1"/>
                  </a:cubicBezTo>
                  <a:cubicBezTo>
                    <a:pt x="0" y="8"/>
                    <a:pt x="3" y="1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3" name="Freeform 1270"/>
            <p:cNvSpPr>
              <a:spLocks/>
            </p:cNvSpPr>
            <p:nvPr/>
          </p:nvSpPr>
          <p:spPr bwMode="auto">
            <a:xfrm>
              <a:off x="6535739" y="5275263"/>
              <a:ext cx="6350" cy="7938"/>
            </a:xfrm>
            <a:custGeom>
              <a:avLst/>
              <a:gdLst>
                <a:gd name="T0" fmla="*/ 1 w 3"/>
                <a:gd name="T1" fmla="*/ 2 h 4"/>
                <a:gd name="T2" fmla="*/ 1 w 3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4">
                  <a:moveTo>
                    <a:pt x="1" y="2"/>
                  </a:moveTo>
                  <a:cubicBezTo>
                    <a:pt x="3" y="4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4" name="Freeform 1271"/>
            <p:cNvSpPr>
              <a:spLocks/>
            </p:cNvSpPr>
            <p:nvPr/>
          </p:nvSpPr>
          <p:spPr bwMode="auto">
            <a:xfrm>
              <a:off x="6502401" y="5470525"/>
              <a:ext cx="7938" cy="6350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4" y="3"/>
                    <a:pt x="0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5" name="Freeform 1272"/>
            <p:cNvSpPr>
              <a:spLocks noEditPoints="1"/>
            </p:cNvSpPr>
            <p:nvPr/>
          </p:nvSpPr>
          <p:spPr bwMode="auto">
            <a:xfrm>
              <a:off x="6565901" y="3597275"/>
              <a:ext cx="211138" cy="458788"/>
            </a:xfrm>
            <a:custGeom>
              <a:avLst/>
              <a:gdLst>
                <a:gd name="T0" fmla="*/ 89 w 112"/>
                <a:gd name="T1" fmla="*/ 0 h 244"/>
                <a:gd name="T2" fmla="*/ 82 w 112"/>
                <a:gd name="T3" fmla="*/ 37 h 244"/>
                <a:gd name="T4" fmla="*/ 58 w 112"/>
                <a:gd name="T5" fmla="*/ 92 h 244"/>
                <a:gd name="T6" fmla="*/ 68 w 112"/>
                <a:gd name="T7" fmla="*/ 58 h 244"/>
                <a:gd name="T8" fmla="*/ 47 w 112"/>
                <a:gd name="T9" fmla="*/ 82 h 244"/>
                <a:gd name="T10" fmla="*/ 41 w 112"/>
                <a:gd name="T11" fmla="*/ 130 h 244"/>
                <a:gd name="T12" fmla="*/ 37 w 112"/>
                <a:gd name="T13" fmla="*/ 58 h 244"/>
                <a:gd name="T14" fmla="*/ 47 w 112"/>
                <a:gd name="T15" fmla="*/ 244 h 244"/>
                <a:gd name="T16" fmla="*/ 89 w 112"/>
                <a:gd name="T17" fmla="*/ 0 h 244"/>
                <a:gd name="T18" fmla="*/ 47 w 112"/>
                <a:gd name="T19" fmla="*/ 213 h 244"/>
                <a:gd name="T20" fmla="*/ 47 w 112"/>
                <a:gd name="T21" fmla="*/ 21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244">
                  <a:moveTo>
                    <a:pt x="89" y="0"/>
                  </a:moveTo>
                  <a:cubicBezTo>
                    <a:pt x="90" y="9"/>
                    <a:pt x="67" y="51"/>
                    <a:pt x="82" y="37"/>
                  </a:cubicBezTo>
                  <a:cubicBezTo>
                    <a:pt x="76" y="57"/>
                    <a:pt x="69" y="77"/>
                    <a:pt x="58" y="92"/>
                  </a:cubicBezTo>
                  <a:cubicBezTo>
                    <a:pt x="57" y="80"/>
                    <a:pt x="74" y="53"/>
                    <a:pt x="68" y="58"/>
                  </a:cubicBezTo>
                  <a:cubicBezTo>
                    <a:pt x="58" y="62"/>
                    <a:pt x="56" y="97"/>
                    <a:pt x="47" y="82"/>
                  </a:cubicBezTo>
                  <a:cubicBezTo>
                    <a:pt x="44" y="104"/>
                    <a:pt x="50" y="117"/>
                    <a:pt x="41" y="130"/>
                  </a:cubicBezTo>
                  <a:cubicBezTo>
                    <a:pt x="40" y="107"/>
                    <a:pt x="27" y="80"/>
                    <a:pt x="37" y="58"/>
                  </a:cubicBezTo>
                  <a:cubicBezTo>
                    <a:pt x="0" y="108"/>
                    <a:pt x="36" y="208"/>
                    <a:pt x="47" y="244"/>
                  </a:cubicBezTo>
                  <a:cubicBezTo>
                    <a:pt x="70" y="175"/>
                    <a:pt x="112" y="92"/>
                    <a:pt x="89" y="0"/>
                  </a:cubicBezTo>
                  <a:close/>
                  <a:moveTo>
                    <a:pt x="47" y="213"/>
                  </a:moveTo>
                  <a:cubicBezTo>
                    <a:pt x="51" y="199"/>
                    <a:pt x="51" y="226"/>
                    <a:pt x="47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6" name="Freeform 1273"/>
            <p:cNvSpPr>
              <a:spLocks noEditPoints="1"/>
            </p:cNvSpPr>
            <p:nvPr/>
          </p:nvSpPr>
          <p:spPr bwMode="auto">
            <a:xfrm>
              <a:off x="6221414" y="3957638"/>
              <a:ext cx="790575" cy="2184400"/>
            </a:xfrm>
            <a:custGeom>
              <a:avLst/>
              <a:gdLst>
                <a:gd name="T0" fmla="*/ 231 w 421"/>
                <a:gd name="T1" fmla="*/ 655 h 1162"/>
                <a:gd name="T2" fmla="*/ 214 w 421"/>
                <a:gd name="T3" fmla="*/ 661 h 1162"/>
                <a:gd name="T4" fmla="*/ 214 w 421"/>
                <a:gd name="T5" fmla="*/ 648 h 1162"/>
                <a:gd name="T6" fmla="*/ 217 w 421"/>
                <a:gd name="T7" fmla="*/ 634 h 1162"/>
                <a:gd name="T8" fmla="*/ 152 w 421"/>
                <a:gd name="T9" fmla="*/ 720 h 1162"/>
                <a:gd name="T10" fmla="*/ 171 w 421"/>
                <a:gd name="T11" fmla="*/ 474 h 1162"/>
                <a:gd name="T12" fmla="*/ 207 w 421"/>
                <a:gd name="T13" fmla="*/ 227 h 1162"/>
                <a:gd name="T14" fmla="*/ 246 w 421"/>
                <a:gd name="T15" fmla="*/ 188 h 1162"/>
                <a:gd name="T16" fmla="*/ 210 w 421"/>
                <a:gd name="T17" fmla="*/ 221 h 1162"/>
                <a:gd name="T18" fmla="*/ 421 w 421"/>
                <a:gd name="T19" fmla="*/ 0 h 1162"/>
                <a:gd name="T20" fmla="*/ 221 w 421"/>
                <a:gd name="T21" fmla="*/ 72 h 1162"/>
                <a:gd name="T22" fmla="*/ 217 w 421"/>
                <a:gd name="T23" fmla="*/ 97 h 1162"/>
                <a:gd name="T24" fmla="*/ 168 w 421"/>
                <a:gd name="T25" fmla="*/ 134 h 1162"/>
                <a:gd name="T26" fmla="*/ 147 w 421"/>
                <a:gd name="T27" fmla="*/ 107 h 1162"/>
                <a:gd name="T28" fmla="*/ 83 w 421"/>
                <a:gd name="T29" fmla="*/ 45 h 1162"/>
                <a:gd name="T30" fmla="*/ 66 w 421"/>
                <a:gd name="T31" fmla="*/ 55 h 1162"/>
                <a:gd name="T32" fmla="*/ 179 w 421"/>
                <a:gd name="T33" fmla="*/ 341 h 1162"/>
                <a:gd name="T34" fmla="*/ 170 w 421"/>
                <a:gd name="T35" fmla="*/ 381 h 1162"/>
                <a:gd name="T36" fmla="*/ 155 w 421"/>
                <a:gd name="T37" fmla="*/ 437 h 1162"/>
                <a:gd name="T38" fmla="*/ 136 w 421"/>
                <a:gd name="T39" fmla="*/ 499 h 1162"/>
                <a:gd name="T40" fmla="*/ 135 w 421"/>
                <a:gd name="T41" fmla="*/ 562 h 1162"/>
                <a:gd name="T42" fmla="*/ 117 w 421"/>
                <a:gd name="T43" fmla="*/ 644 h 1162"/>
                <a:gd name="T44" fmla="*/ 97 w 421"/>
                <a:gd name="T45" fmla="*/ 703 h 1162"/>
                <a:gd name="T46" fmla="*/ 104 w 421"/>
                <a:gd name="T47" fmla="*/ 741 h 1162"/>
                <a:gd name="T48" fmla="*/ 76 w 421"/>
                <a:gd name="T49" fmla="*/ 775 h 1162"/>
                <a:gd name="T50" fmla="*/ 76 w 421"/>
                <a:gd name="T51" fmla="*/ 830 h 1162"/>
                <a:gd name="T52" fmla="*/ 73 w 421"/>
                <a:gd name="T53" fmla="*/ 882 h 1162"/>
                <a:gd name="T54" fmla="*/ 63 w 421"/>
                <a:gd name="T55" fmla="*/ 889 h 1162"/>
                <a:gd name="T56" fmla="*/ 47 w 421"/>
                <a:gd name="T57" fmla="*/ 961 h 1162"/>
                <a:gd name="T58" fmla="*/ 69 w 421"/>
                <a:gd name="T59" fmla="*/ 906 h 1162"/>
                <a:gd name="T60" fmla="*/ 38 w 421"/>
                <a:gd name="T61" fmla="*/ 1002 h 1162"/>
                <a:gd name="T62" fmla="*/ 4 w 421"/>
                <a:gd name="T63" fmla="*/ 1157 h 1162"/>
                <a:gd name="T64" fmla="*/ 45 w 421"/>
                <a:gd name="T65" fmla="*/ 1106 h 1162"/>
                <a:gd name="T66" fmla="*/ 31 w 421"/>
                <a:gd name="T67" fmla="*/ 1137 h 1162"/>
                <a:gd name="T68" fmla="*/ 59 w 421"/>
                <a:gd name="T69" fmla="*/ 1161 h 1162"/>
                <a:gd name="T70" fmla="*/ 142 w 421"/>
                <a:gd name="T71" fmla="*/ 892 h 1162"/>
                <a:gd name="T72" fmla="*/ 345 w 421"/>
                <a:gd name="T73" fmla="*/ 758 h 1162"/>
                <a:gd name="T74" fmla="*/ 148 w 421"/>
                <a:gd name="T75" fmla="*/ 837 h 1162"/>
                <a:gd name="T76" fmla="*/ 283 w 421"/>
                <a:gd name="T77" fmla="*/ 703 h 1162"/>
                <a:gd name="T78" fmla="*/ 221 w 421"/>
                <a:gd name="T79" fmla="*/ 737 h 1162"/>
                <a:gd name="T80" fmla="*/ 259 w 421"/>
                <a:gd name="T81" fmla="*/ 641 h 1162"/>
                <a:gd name="T82" fmla="*/ 152 w 421"/>
                <a:gd name="T83" fmla="*/ 482 h 1162"/>
                <a:gd name="T84" fmla="*/ 152 w 421"/>
                <a:gd name="T85" fmla="*/ 482 h 1162"/>
                <a:gd name="T86" fmla="*/ 183 w 421"/>
                <a:gd name="T87" fmla="*/ 720 h 1162"/>
                <a:gd name="T88" fmla="*/ 90 w 421"/>
                <a:gd name="T89" fmla="*/ 1016 h 1162"/>
                <a:gd name="T90" fmla="*/ 117 w 421"/>
                <a:gd name="T91" fmla="*/ 737 h 1162"/>
                <a:gd name="T92" fmla="*/ 111 w 421"/>
                <a:gd name="T93" fmla="*/ 899 h 1162"/>
                <a:gd name="T94" fmla="*/ 90 w 421"/>
                <a:gd name="T95" fmla="*/ 1016 h 1162"/>
                <a:gd name="T96" fmla="*/ 169 w 421"/>
                <a:gd name="T97" fmla="*/ 772 h 1162"/>
                <a:gd name="T98" fmla="*/ 183 w 421"/>
                <a:gd name="T99" fmla="*/ 741 h 1162"/>
                <a:gd name="T100" fmla="*/ 221 w 421"/>
                <a:gd name="T101" fmla="*/ 703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1" h="1162">
                  <a:moveTo>
                    <a:pt x="259" y="624"/>
                  </a:moveTo>
                  <a:cubicBezTo>
                    <a:pt x="257" y="641"/>
                    <a:pt x="246" y="650"/>
                    <a:pt x="231" y="655"/>
                  </a:cubicBezTo>
                  <a:cubicBezTo>
                    <a:pt x="231" y="648"/>
                    <a:pt x="249" y="643"/>
                    <a:pt x="238" y="637"/>
                  </a:cubicBezTo>
                  <a:cubicBezTo>
                    <a:pt x="230" y="643"/>
                    <a:pt x="221" y="666"/>
                    <a:pt x="214" y="661"/>
                  </a:cubicBezTo>
                  <a:cubicBezTo>
                    <a:pt x="248" y="628"/>
                    <a:pt x="288" y="581"/>
                    <a:pt x="303" y="541"/>
                  </a:cubicBezTo>
                  <a:cubicBezTo>
                    <a:pt x="266" y="567"/>
                    <a:pt x="234" y="616"/>
                    <a:pt x="214" y="648"/>
                  </a:cubicBezTo>
                  <a:cubicBezTo>
                    <a:pt x="221" y="634"/>
                    <a:pt x="235" y="609"/>
                    <a:pt x="231" y="596"/>
                  </a:cubicBezTo>
                  <a:cubicBezTo>
                    <a:pt x="223" y="605"/>
                    <a:pt x="225" y="624"/>
                    <a:pt x="217" y="634"/>
                  </a:cubicBezTo>
                  <a:cubicBezTo>
                    <a:pt x="218" y="613"/>
                    <a:pt x="226" y="599"/>
                    <a:pt x="224" y="575"/>
                  </a:cubicBezTo>
                  <a:cubicBezTo>
                    <a:pt x="194" y="625"/>
                    <a:pt x="207" y="697"/>
                    <a:pt x="152" y="720"/>
                  </a:cubicBezTo>
                  <a:cubicBezTo>
                    <a:pt x="148" y="720"/>
                    <a:pt x="147" y="716"/>
                    <a:pt x="142" y="716"/>
                  </a:cubicBezTo>
                  <a:cubicBezTo>
                    <a:pt x="107" y="637"/>
                    <a:pt x="157" y="537"/>
                    <a:pt x="171" y="474"/>
                  </a:cubicBezTo>
                  <a:cubicBezTo>
                    <a:pt x="171" y="475"/>
                    <a:pt x="170" y="475"/>
                    <a:pt x="169" y="475"/>
                  </a:cubicBezTo>
                  <a:cubicBezTo>
                    <a:pt x="181" y="394"/>
                    <a:pt x="191" y="293"/>
                    <a:pt x="207" y="227"/>
                  </a:cubicBezTo>
                  <a:cubicBezTo>
                    <a:pt x="224" y="223"/>
                    <a:pt x="243" y="204"/>
                    <a:pt x="246" y="189"/>
                  </a:cubicBezTo>
                  <a:cubicBezTo>
                    <a:pt x="248" y="187"/>
                    <a:pt x="249" y="186"/>
                    <a:pt x="246" y="188"/>
                  </a:cubicBezTo>
                  <a:cubicBezTo>
                    <a:pt x="247" y="185"/>
                    <a:pt x="246" y="182"/>
                    <a:pt x="245" y="179"/>
                  </a:cubicBezTo>
                  <a:cubicBezTo>
                    <a:pt x="238" y="195"/>
                    <a:pt x="222" y="221"/>
                    <a:pt x="210" y="221"/>
                  </a:cubicBezTo>
                  <a:cubicBezTo>
                    <a:pt x="227" y="202"/>
                    <a:pt x="215" y="176"/>
                    <a:pt x="221" y="148"/>
                  </a:cubicBezTo>
                  <a:cubicBezTo>
                    <a:pt x="300" y="112"/>
                    <a:pt x="360" y="56"/>
                    <a:pt x="421" y="0"/>
                  </a:cubicBezTo>
                  <a:cubicBezTo>
                    <a:pt x="348" y="35"/>
                    <a:pt x="268" y="78"/>
                    <a:pt x="224" y="114"/>
                  </a:cubicBezTo>
                  <a:cubicBezTo>
                    <a:pt x="229" y="102"/>
                    <a:pt x="230" y="80"/>
                    <a:pt x="221" y="72"/>
                  </a:cubicBezTo>
                  <a:cubicBezTo>
                    <a:pt x="218" y="84"/>
                    <a:pt x="231" y="98"/>
                    <a:pt x="221" y="107"/>
                  </a:cubicBezTo>
                  <a:cubicBezTo>
                    <a:pt x="222" y="103"/>
                    <a:pt x="220" y="86"/>
                    <a:pt x="217" y="97"/>
                  </a:cubicBezTo>
                  <a:cubicBezTo>
                    <a:pt x="219" y="127"/>
                    <a:pt x="207" y="146"/>
                    <a:pt x="207" y="172"/>
                  </a:cubicBezTo>
                  <a:cubicBezTo>
                    <a:pt x="194" y="162"/>
                    <a:pt x="177" y="156"/>
                    <a:pt x="168" y="134"/>
                  </a:cubicBezTo>
                  <a:cubicBezTo>
                    <a:pt x="160" y="111"/>
                    <a:pt x="163" y="78"/>
                    <a:pt x="147" y="59"/>
                  </a:cubicBezTo>
                  <a:cubicBezTo>
                    <a:pt x="147" y="107"/>
                    <a:pt x="147" y="107"/>
                    <a:pt x="147" y="107"/>
                  </a:cubicBezTo>
                  <a:cubicBezTo>
                    <a:pt x="119" y="86"/>
                    <a:pt x="107" y="33"/>
                    <a:pt x="79" y="24"/>
                  </a:cubicBezTo>
                  <a:cubicBezTo>
                    <a:pt x="87" y="31"/>
                    <a:pt x="93" y="46"/>
                    <a:pt x="83" y="45"/>
                  </a:cubicBezTo>
                  <a:cubicBezTo>
                    <a:pt x="89" y="56"/>
                    <a:pt x="109" y="72"/>
                    <a:pt x="104" y="83"/>
                  </a:cubicBezTo>
                  <a:cubicBezTo>
                    <a:pt x="92" y="72"/>
                    <a:pt x="78" y="65"/>
                    <a:pt x="66" y="55"/>
                  </a:cubicBezTo>
                  <a:cubicBezTo>
                    <a:pt x="93" y="108"/>
                    <a:pt x="113" y="167"/>
                    <a:pt x="162" y="196"/>
                  </a:cubicBezTo>
                  <a:cubicBezTo>
                    <a:pt x="198" y="224"/>
                    <a:pt x="183" y="299"/>
                    <a:pt x="179" y="341"/>
                  </a:cubicBezTo>
                  <a:cubicBezTo>
                    <a:pt x="179" y="337"/>
                    <a:pt x="180" y="331"/>
                    <a:pt x="176" y="331"/>
                  </a:cubicBezTo>
                  <a:cubicBezTo>
                    <a:pt x="180" y="331"/>
                    <a:pt x="171" y="377"/>
                    <a:pt x="170" y="381"/>
                  </a:cubicBezTo>
                  <a:cubicBezTo>
                    <a:pt x="168" y="392"/>
                    <a:pt x="165" y="403"/>
                    <a:pt x="162" y="413"/>
                  </a:cubicBezTo>
                  <a:cubicBezTo>
                    <a:pt x="159" y="421"/>
                    <a:pt x="156" y="429"/>
                    <a:pt x="155" y="437"/>
                  </a:cubicBezTo>
                  <a:cubicBezTo>
                    <a:pt x="153" y="447"/>
                    <a:pt x="150" y="457"/>
                    <a:pt x="145" y="467"/>
                  </a:cubicBezTo>
                  <a:cubicBezTo>
                    <a:pt x="141" y="477"/>
                    <a:pt x="136" y="487"/>
                    <a:pt x="136" y="499"/>
                  </a:cubicBezTo>
                  <a:cubicBezTo>
                    <a:pt x="136" y="513"/>
                    <a:pt x="137" y="527"/>
                    <a:pt x="137" y="541"/>
                  </a:cubicBezTo>
                  <a:cubicBezTo>
                    <a:pt x="137" y="548"/>
                    <a:pt x="136" y="555"/>
                    <a:pt x="135" y="562"/>
                  </a:cubicBezTo>
                  <a:cubicBezTo>
                    <a:pt x="134" y="559"/>
                    <a:pt x="135" y="555"/>
                    <a:pt x="131" y="555"/>
                  </a:cubicBezTo>
                  <a:cubicBezTo>
                    <a:pt x="136" y="582"/>
                    <a:pt x="124" y="618"/>
                    <a:pt x="117" y="644"/>
                  </a:cubicBezTo>
                  <a:cubicBezTo>
                    <a:pt x="111" y="625"/>
                    <a:pt x="106" y="603"/>
                    <a:pt x="90" y="593"/>
                  </a:cubicBezTo>
                  <a:cubicBezTo>
                    <a:pt x="95" y="629"/>
                    <a:pt x="90" y="676"/>
                    <a:pt x="97" y="703"/>
                  </a:cubicBezTo>
                  <a:cubicBezTo>
                    <a:pt x="67" y="693"/>
                    <a:pt x="46" y="698"/>
                    <a:pt x="14" y="699"/>
                  </a:cubicBezTo>
                  <a:cubicBezTo>
                    <a:pt x="38" y="719"/>
                    <a:pt x="72" y="728"/>
                    <a:pt x="104" y="741"/>
                  </a:cubicBezTo>
                  <a:cubicBezTo>
                    <a:pt x="84" y="741"/>
                    <a:pt x="102" y="742"/>
                    <a:pt x="100" y="751"/>
                  </a:cubicBezTo>
                  <a:cubicBezTo>
                    <a:pt x="96" y="768"/>
                    <a:pt x="84" y="770"/>
                    <a:pt x="76" y="775"/>
                  </a:cubicBezTo>
                  <a:cubicBezTo>
                    <a:pt x="87" y="778"/>
                    <a:pt x="80" y="821"/>
                    <a:pt x="80" y="840"/>
                  </a:cubicBezTo>
                  <a:cubicBezTo>
                    <a:pt x="79" y="836"/>
                    <a:pt x="80" y="831"/>
                    <a:pt x="76" y="830"/>
                  </a:cubicBezTo>
                  <a:cubicBezTo>
                    <a:pt x="78" y="848"/>
                    <a:pt x="82" y="867"/>
                    <a:pt x="73" y="844"/>
                  </a:cubicBezTo>
                  <a:cubicBezTo>
                    <a:pt x="69" y="858"/>
                    <a:pt x="83" y="872"/>
                    <a:pt x="73" y="882"/>
                  </a:cubicBezTo>
                  <a:cubicBezTo>
                    <a:pt x="72" y="878"/>
                    <a:pt x="72" y="872"/>
                    <a:pt x="68" y="871"/>
                  </a:cubicBezTo>
                  <a:cubicBezTo>
                    <a:pt x="67" y="887"/>
                    <a:pt x="79" y="908"/>
                    <a:pt x="63" y="889"/>
                  </a:cubicBezTo>
                  <a:cubicBezTo>
                    <a:pt x="63" y="902"/>
                    <a:pt x="63" y="902"/>
                    <a:pt x="63" y="902"/>
                  </a:cubicBezTo>
                  <a:cubicBezTo>
                    <a:pt x="63" y="918"/>
                    <a:pt x="52" y="942"/>
                    <a:pt x="47" y="961"/>
                  </a:cubicBezTo>
                  <a:cubicBezTo>
                    <a:pt x="44" y="974"/>
                    <a:pt x="40" y="1016"/>
                    <a:pt x="51" y="978"/>
                  </a:cubicBezTo>
                  <a:cubicBezTo>
                    <a:pt x="57" y="961"/>
                    <a:pt x="56" y="932"/>
                    <a:pt x="69" y="906"/>
                  </a:cubicBezTo>
                  <a:cubicBezTo>
                    <a:pt x="59" y="949"/>
                    <a:pt x="56" y="998"/>
                    <a:pt x="35" y="1030"/>
                  </a:cubicBezTo>
                  <a:cubicBezTo>
                    <a:pt x="33" y="1020"/>
                    <a:pt x="48" y="1009"/>
                    <a:pt x="38" y="1002"/>
                  </a:cubicBezTo>
                  <a:cubicBezTo>
                    <a:pt x="29" y="1028"/>
                    <a:pt x="23" y="1088"/>
                    <a:pt x="0" y="1078"/>
                  </a:cubicBezTo>
                  <a:cubicBezTo>
                    <a:pt x="5" y="1095"/>
                    <a:pt x="3" y="1139"/>
                    <a:pt x="4" y="1157"/>
                  </a:cubicBezTo>
                  <a:cubicBezTo>
                    <a:pt x="5" y="1151"/>
                    <a:pt x="7" y="1159"/>
                    <a:pt x="11" y="1161"/>
                  </a:cubicBezTo>
                  <a:cubicBezTo>
                    <a:pt x="22" y="1142"/>
                    <a:pt x="11" y="1101"/>
                    <a:pt x="45" y="1106"/>
                  </a:cubicBezTo>
                  <a:cubicBezTo>
                    <a:pt x="43" y="1114"/>
                    <a:pt x="38" y="1123"/>
                    <a:pt x="45" y="1130"/>
                  </a:cubicBezTo>
                  <a:cubicBezTo>
                    <a:pt x="36" y="1121"/>
                    <a:pt x="40" y="1136"/>
                    <a:pt x="31" y="1137"/>
                  </a:cubicBezTo>
                  <a:cubicBezTo>
                    <a:pt x="30" y="1147"/>
                    <a:pt x="39" y="1153"/>
                    <a:pt x="31" y="1161"/>
                  </a:cubicBezTo>
                  <a:cubicBezTo>
                    <a:pt x="47" y="1162"/>
                    <a:pt x="49" y="1156"/>
                    <a:pt x="59" y="1161"/>
                  </a:cubicBezTo>
                  <a:cubicBezTo>
                    <a:pt x="77" y="1076"/>
                    <a:pt x="92" y="966"/>
                    <a:pt x="145" y="906"/>
                  </a:cubicBezTo>
                  <a:cubicBezTo>
                    <a:pt x="146" y="899"/>
                    <a:pt x="141" y="898"/>
                    <a:pt x="142" y="892"/>
                  </a:cubicBezTo>
                  <a:cubicBezTo>
                    <a:pt x="154" y="862"/>
                    <a:pt x="187" y="858"/>
                    <a:pt x="214" y="844"/>
                  </a:cubicBezTo>
                  <a:cubicBezTo>
                    <a:pt x="259" y="821"/>
                    <a:pt x="297" y="776"/>
                    <a:pt x="345" y="758"/>
                  </a:cubicBezTo>
                  <a:cubicBezTo>
                    <a:pt x="262" y="768"/>
                    <a:pt x="193" y="792"/>
                    <a:pt x="159" y="851"/>
                  </a:cubicBezTo>
                  <a:cubicBezTo>
                    <a:pt x="154" y="847"/>
                    <a:pt x="152" y="842"/>
                    <a:pt x="148" y="837"/>
                  </a:cubicBezTo>
                  <a:cubicBezTo>
                    <a:pt x="179" y="755"/>
                    <a:pt x="246" y="717"/>
                    <a:pt x="331" y="696"/>
                  </a:cubicBezTo>
                  <a:cubicBezTo>
                    <a:pt x="319" y="687"/>
                    <a:pt x="291" y="707"/>
                    <a:pt x="283" y="703"/>
                  </a:cubicBezTo>
                  <a:cubicBezTo>
                    <a:pt x="293" y="696"/>
                    <a:pt x="320" y="688"/>
                    <a:pt x="317" y="679"/>
                  </a:cubicBezTo>
                  <a:cubicBezTo>
                    <a:pt x="274" y="710"/>
                    <a:pt x="263" y="711"/>
                    <a:pt x="221" y="737"/>
                  </a:cubicBezTo>
                  <a:cubicBezTo>
                    <a:pt x="250" y="667"/>
                    <a:pt x="336" y="634"/>
                    <a:pt x="369" y="579"/>
                  </a:cubicBezTo>
                  <a:cubicBezTo>
                    <a:pt x="336" y="603"/>
                    <a:pt x="296" y="621"/>
                    <a:pt x="259" y="641"/>
                  </a:cubicBezTo>
                  <a:cubicBezTo>
                    <a:pt x="259" y="636"/>
                    <a:pt x="272" y="621"/>
                    <a:pt x="259" y="624"/>
                  </a:cubicBezTo>
                  <a:close/>
                  <a:moveTo>
                    <a:pt x="152" y="482"/>
                  </a:moveTo>
                  <a:cubicBezTo>
                    <a:pt x="150" y="487"/>
                    <a:pt x="149" y="482"/>
                    <a:pt x="145" y="482"/>
                  </a:cubicBezTo>
                  <a:cubicBezTo>
                    <a:pt x="146" y="478"/>
                    <a:pt x="152" y="479"/>
                    <a:pt x="152" y="482"/>
                  </a:cubicBezTo>
                  <a:close/>
                  <a:moveTo>
                    <a:pt x="190" y="716"/>
                  </a:moveTo>
                  <a:cubicBezTo>
                    <a:pt x="190" y="720"/>
                    <a:pt x="186" y="719"/>
                    <a:pt x="183" y="720"/>
                  </a:cubicBezTo>
                  <a:cubicBezTo>
                    <a:pt x="183" y="717"/>
                    <a:pt x="187" y="717"/>
                    <a:pt x="190" y="716"/>
                  </a:cubicBezTo>
                  <a:close/>
                  <a:moveTo>
                    <a:pt x="90" y="1016"/>
                  </a:moveTo>
                  <a:cubicBezTo>
                    <a:pt x="65" y="1024"/>
                    <a:pt x="71" y="1093"/>
                    <a:pt x="35" y="1102"/>
                  </a:cubicBezTo>
                  <a:cubicBezTo>
                    <a:pt x="59" y="977"/>
                    <a:pt x="89" y="858"/>
                    <a:pt x="117" y="737"/>
                  </a:cubicBezTo>
                  <a:cubicBezTo>
                    <a:pt x="128" y="746"/>
                    <a:pt x="138" y="755"/>
                    <a:pt x="145" y="768"/>
                  </a:cubicBezTo>
                  <a:cubicBezTo>
                    <a:pt x="131" y="809"/>
                    <a:pt x="130" y="857"/>
                    <a:pt x="111" y="899"/>
                  </a:cubicBezTo>
                  <a:cubicBezTo>
                    <a:pt x="116" y="898"/>
                    <a:pt x="117" y="902"/>
                    <a:pt x="117" y="906"/>
                  </a:cubicBezTo>
                  <a:cubicBezTo>
                    <a:pt x="107" y="943"/>
                    <a:pt x="87" y="996"/>
                    <a:pt x="90" y="1016"/>
                  </a:cubicBezTo>
                  <a:close/>
                  <a:moveTo>
                    <a:pt x="138" y="875"/>
                  </a:moveTo>
                  <a:cubicBezTo>
                    <a:pt x="128" y="842"/>
                    <a:pt x="137" y="789"/>
                    <a:pt x="169" y="772"/>
                  </a:cubicBezTo>
                  <a:cubicBezTo>
                    <a:pt x="161" y="752"/>
                    <a:pt x="178" y="749"/>
                    <a:pt x="176" y="727"/>
                  </a:cubicBezTo>
                  <a:cubicBezTo>
                    <a:pt x="182" y="728"/>
                    <a:pt x="184" y="733"/>
                    <a:pt x="183" y="741"/>
                  </a:cubicBezTo>
                  <a:cubicBezTo>
                    <a:pt x="192" y="741"/>
                    <a:pt x="210" y="720"/>
                    <a:pt x="193" y="716"/>
                  </a:cubicBezTo>
                  <a:cubicBezTo>
                    <a:pt x="199" y="709"/>
                    <a:pt x="216" y="712"/>
                    <a:pt x="221" y="703"/>
                  </a:cubicBezTo>
                  <a:cubicBezTo>
                    <a:pt x="215" y="768"/>
                    <a:pt x="137" y="791"/>
                    <a:pt x="138" y="8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607" name="Group 606"/>
          <p:cNvGrpSpPr/>
          <p:nvPr userDrawn="1"/>
        </p:nvGrpSpPr>
        <p:grpSpPr>
          <a:xfrm flipH="1">
            <a:off x="10037066" y="0"/>
            <a:ext cx="2398408" cy="6871341"/>
            <a:chOff x="3527426" y="2635250"/>
            <a:chExt cx="1187450" cy="3386138"/>
          </a:xfrm>
          <a:solidFill>
            <a:schemeClr val="accent2">
              <a:alpha val="20000"/>
            </a:schemeClr>
          </a:solidFill>
        </p:grpSpPr>
        <p:sp>
          <p:nvSpPr>
            <p:cNvPr id="608" name="Freeform 1274"/>
            <p:cNvSpPr>
              <a:spLocks/>
            </p:cNvSpPr>
            <p:nvPr/>
          </p:nvSpPr>
          <p:spPr bwMode="auto">
            <a:xfrm>
              <a:off x="4529139" y="348773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9" name="Freeform 1275"/>
            <p:cNvSpPr>
              <a:spLocks/>
            </p:cNvSpPr>
            <p:nvPr/>
          </p:nvSpPr>
          <p:spPr bwMode="auto">
            <a:xfrm>
              <a:off x="4051301" y="3582988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0" name="Freeform 1276"/>
            <p:cNvSpPr>
              <a:spLocks/>
            </p:cNvSpPr>
            <p:nvPr/>
          </p:nvSpPr>
          <p:spPr bwMode="auto">
            <a:xfrm>
              <a:off x="4048126" y="360521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1" name="Freeform 1277"/>
            <p:cNvSpPr>
              <a:spLocks/>
            </p:cNvSpPr>
            <p:nvPr/>
          </p:nvSpPr>
          <p:spPr bwMode="auto">
            <a:xfrm>
              <a:off x="3589339" y="3879850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2" name="Freeform 1278"/>
            <p:cNvSpPr>
              <a:spLocks noEditPoints="1"/>
            </p:cNvSpPr>
            <p:nvPr/>
          </p:nvSpPr>
          <p:spPr bwMode="auto">
            <a:xfrm>
              <a:off x="3527426" y="2635250"/>
              <a:ext cx="1187450" cy="3386138"/>
            </a:xfrm>
            <a:custGeom>
              <a:avLst/>
              <a:gdLst>
                <a:gd name="T0" fmla="*/ 332 w 632"/>
                <a:gd name="T1" fmla="*/ 1232 h 1802"/>
                <a:gd name="T2" fmla="*/ 316 w 632"/>
                <a:gd name="T3" fmla="*/ 1484 h 1802"/>
                <a:gd name="T4" fmla="*/ 468 w 632"/>
                <a:gd name="T5" fmla="*/ 1632 h 1802"/>
                <a:gd name="T6" fmla="*/ 595 w 632"/>
                <a:gd name="T7" fmla="*/ 1801 h 1802"/>
                <a:gd name="T8" fmla="*/ 611 w 632"/>
                <a:gd name="T9" fmla="*/ 1499 h 1802"/>
                <a:gd name="T10" fmla="*/ 594 w 632"/>
                <a:gd name="T11" fmla="*/ 1100 h 1802"/>
                <a:gd name="T12" fmla="*/ 597 w 632"/>
                <a:gd name="T13" fmla="*/ 946 h 1802"/>
                <a:gd name="T14" fmla="*/ 596 w 632"/>
                <a:gd name="T15" fmla="*/ 630 h 1802"/>
                <a:gd name="T16" fmla="*/ 595 w 632"/>
                <a:gd name="T17" fmla="*/ 575 h 1802"/>
                <a:gd name="T18" fmla="*/ 596 w 632"/>
                <a:gd name="T19" fmla="*/ 459 h 1802"/>
                <a:gd name="T20" fmla="*/ 560 w 632"/>
                <a:gd name="T21" fmla="*/ 132 h 1802"/>
                <a:gd name="T22" fmla="*/ 456 w 632"/>
                <a:gd name="T23" fmla="*/ 0 h 1802"/>
                <a:gd name="T24" fmla="*/ 508 w 632"/>
                <a:gd name="T25" fmla="*/ 228 h 1802"/>
                <a:gd name="T26" fmla="*/ 512 w 632"/>
                <a:gd name="T27" fmla="*/ 436 h 1802"/>
                <a:gd name="T28" fmla="*/ 524 w 632"/>
                <a:gd name="T29" fmla="*/ 1088 h 1802"/>
                <a:gd name="T30" fmla="*/ 484 w 632"/>
                <a:gd name="T31" fmla="*/ 1136 h 1802"/>
                <a:gd name="T32" fmla="*/ 487 w 632"/>
                <a:gd name="T33" fmla="*/ 950 h 1802"/>
                <a:gd name="T34" fmla="*/ 320 w 632"/>
                <a:gd name="T35" fmla="*/ 972 h 1802"/>
                <a:gd name="T36" fmla="*/ 393 w 632"/>
                <a:gd name="T37" fmla="*/ 839 h 1802"/>
                <a:gd name="T38" fmla="*/ 276 w 632"/>
                <a:gd name="T39" fmla="*/ 856 h 1802"/>
                <a:gd name="T40" fmla="*/ 368 w 632"/>
                <a:gd name="T41" fmla="*/ 620 h 1802"/>
                <a:gd name="T42" fmla="*/ 176 w 632"/>
                <a:gd name="T43" fmla="*/ 604 h 1802"/>
                <a:gd name="T44" fmla="*/ 264 w 632"/>
                <a:gd name="T45" fmla="*/ 872 h 1802"/>
                <a:gd name="T46" fmla="*/ 36 w 632"/>
                <a:gd name="T47" fmla="*/ 716 h 1802"/>
                <a:gd name="T48" fmla="*/ 512 w 632"/>
                <a:gd name="T49" fmla="*/ 244 h 1802"/>
                <a:gd name="T50" fmla="*/ 536 w 632"/>
                <a:gd name="T51" fmla="*/ 496 h 1802"/>
                <a:gd name="T52" fmla="*/ 544 w 632"/>
                <a:gd name="T53" fmla="*/ 68 h 1802"/>
                <a:gd name="T54" fmla="*/ 536 w 632"/>
                <a:gd name="T55" fmla="*/ 696 h 1802"/>
                <a:gd name="T56" fmla="*/ 576 w 632"/>
                <a:gd name="T57" fmla="*/ 536 h 1802"/>
                <a:gd name="T58" fmla="*/ 564 w 632"/>
                <a:gd name="T59" fmla="*/ 900 h 1802"/>
                <a:gd name="T60" fmla="*/ 564 w 632"/>
                <a:gd name="T61" fmla="*/ 928 h 1802"/>
                <a:gd name="T62" fmla="*/ 560 w 632"/>
                <a:gd name="T63" fmla="*/ 860 h 1802"/>
                <a:gd name="T64" fmla="*/ 568 w 632"/>
                <a:gd name="T65" fmla="*/ 976 h 1802"/>
                <a:gd name="T66" fmla="*/ 552 w 632"/>
                <a:gd name="T67" fmla="*/ 1132 h 1802"/>
                <a:gd name="T68" fmla="*/ 528 w 632"/>
                <a:gd name="T69" fmla="*/ 1591 h 1802"/>
                <a:gd name="T70" fmla="*/ 528 w 632"/>
                <a:gd name="T71" fmla="*/ 1580 h 1802"/>
                <a:gd name="T72" fmla="*/ 508 w 632"/>
                <a:gd name="T73" fmla="*/ 1492 h 1802"/>
                <a:gd name="T74" fmla="*/ 484 w 632"/>
                <a:gd name="T75" fmla="*/ 1492 h 1802"/>
                <a:gd name="T76" fmla="*/ 332 w 632"/>
                <a:gd name="T77" fmla="*/ 1548 h 1802"/>
                <a:gd name="T78" fmla="*/ 264 w 632"/>
                <a:gd name="T79" fmla="*/ 1320 h 1802"/>
                <a:gd name="T80" fmla="*/ 496 w 632"/>
                <a:gd name="T81" fmla="*/ 1440 h 1802"/>
                <a:gd name="T82" fmla="*/ 488 w 632"/>
                <a:gd name="T83" fmla="*/ 1428 h 1802"/>
                <a:gd name="T84" fmla="*/ 468 w 632"/>
                <a:gd name="T85" fmla="*/ 1336 h 1802"/>
                <a:gd name="T86" fmla="*/ 448 w 632"/>
                <a:gd name="T87" fmla="*/ 1052 h 1802"/>
                <a:gd name="T88" fmla="*/ 384 w 632"/>
                <a:gd name="T89" fmla="*/ 1124 h 1802"/>
                <a:gd name="T90" fmla="*/ 280 w 632"/>
                <a:gd name="T91" fmla="*/ 924 h 1802"/>
                <a:gd name="T92" fmla="*/ 200 w 632"/>
                <a:gd name="T93" fmla="*/ 804 h 1802"/>
                <a:gd name="T94" fmla="*/ 108 w 632"/>
                <a:gd name="T95" fmla="*/ 712 h 1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2" h="1802">
                  <a:moveTo>
                    <a:pt x="0" y="776"/>
                  </a:moveTo>
                  <a:cubicBezTo>
                    <a:pt x="23" y="763"/>
                    <a:pt x="44" y="714"/>
                    <a:pt x="72" y="692"/>
                  </a:cubicBezTo>
                  <a:cubicBezTo>
                    <a:pt x="243" y="828"/>
                    <a:pt x="349" y="1030"/>
                    <a:pt x="432" y="1256"/>
                  </a:cubicBezTo>
                  <a:cubicBezTo>
                    <a:pt x="403" y="1243"/>
                    <a:pt x="378" y="1227"/>
                    <a:pt x="332" y="1232"/>
                  </a:cubicBezTo>
                  <a:cubicBezTo>
                    <a:pt x="291" y="1261"/>
                    <a:pt x="268" y="1307"/>
                    <a:pt x="244" y="1352"/>
                  </a:cubicBezTo>
                  <a:cubicBezTo>
                    <a:pt x="294" y="1323"/>
                    <a:pt x="335" y="1218"/>
                    <a:pt x="436" y="1272"/>
                  </a:cubicBezTo>
                  <a:cubicBezTo>
                    <a:pt x="457" y="1324"/>
                    <a:pt x="470" y="1384"/>
                    <a:pt x="488" y="1440"/>
                  </a:cubicBezTo>
                  <a:cubicBezTo>
                    <a:pt x="441" y="1388"/>
                    <a:pt x="362" y="1454"/>
                    <a:pt x="316" y="1484"/>
                  </a:cubicBezTo>
                  <a:cubicBezTo>
                    <a:pt x="358" y="1481"/>
                    <a:pt x="415" y="1421"/>
                    <a:pt x="468" y="1452"/>
                  </a:cubicBezTo>
                  <a:cubicBezTo>
                    <a:pt x="361" y="1432"/>
                    <a:pt x="332" y="1521"/>
                    <a:pt x="304" y="1592"/>
                  </a:cubicBezTo>
                  <a:cubicBezTo>
                    <a:pt x="362" y="1564"/>
                    <a:pt x="369" y="1433"/>
                    <a:pt x="496" y="1472"/>
                  </a:cubicBezTo>
                  <a:cubicBezTo>
                    <a:pt x="429" y="1496"/>
                    <a:pt x="433" y="1570"/>
                    <a:pt x="468" y="1632"/>
                  </a:cubicBezTo>
                  <a:cubicBezTo>
                    <a:pt x="465" y="1589"/>
                    <a:pt x="456" y="1513"/>
                    <a:pt x="500" y="1496"/>
                  </a:cubicBezTo>
                  <a:cubicBezTo>
                    <a:pt x="516" y="1592"/>
                    <a:pt x="552" y="1688"/>
                    <a:pt x="540" y="1800"/>
                  </a:cubicBezTo>
                  <a:cubicBezTo>
                    <a:pt x="540" y="1800"/>
                    <a:pt x="551" y="1800"/>
                    <a:pt x="552" y="1800"/>
                  </a:cubicBezTo>
                  <a:cubicBezTo>
                    <a:pt x="565" y="1800"/>
                    <a:pt x="581" y="1802"/>
                    <a:pt x="595" y="1801"/>
                  </a:cubicBezTo>
                  <a:cubicBezTo>
                    <a:pt x="609" y="1799"/>
                    <a:pt x="619" y="1764"/>
                    <a:pt x="619" y="1752"/>
                  </a:cubicBezTo>
                  <a:cubicBezTo>
                    <a:pt x="620" y="1704"/>
                    <a:pt x="595" y="1659"/>
                    <a:pt x="602" y="1611"/>
                  </a:cubicBezTo>
                  <a:cubicBezTo>
                    <a:pt x="604" y="1596"/>
                    <a:pt x="610" y="1581"/>
                    <a:pt x="612" y="1566"/>
                  </a:cubicBezTo>
                  <a:cubicBezTo>
                    <a:pt x="614" y="1544"/>
                    <a:pt x="611" y="1521"/>
                    <a:pt x="611" y="1499"/>
                  </a:cubicBezTo>
                  <a:cubicBezTo>
                    <a:pt x="609" y="1434"/>
                    <a:pt x="607" y="1369"/>
                    <a:pt x="604" y="1304"/>
                  </a:cubicBezTo>
                  <a:cubicBezTo>
                    <a:pt x="602" y="1271"/>
                    <a:pt x="601" y="1238"/>
                    <a:pt x="599" y="1204"/>
                  </a:cubicBezTo>
                  <a:cubicBezTo>
                    <a:pt x="597" y="1178"/>
                    <a:pt x="597" y="1151"/>
                    <a:pt x="594" y="1125"/>
                  </a:cubicBezTo>
                  <a:cubicBezTo>
                    <a:pt x="592" y="1116"/>
                    <a:pt x="591" y="1109"/>
                    <a:pt x="594" y="1100"/>
                  </a:cubicBezTo>
                  <a:cubicBezTo>
                    <a:pt x="596" y="1092"/>
                    <a:pt x="600" y="1084"/>
                    <a:pt x="601" y="1075"/>
                  </a:cubicBezTo>
                  <a:cubicBezTo>
                    <a:pt x="603" y="1064"/>
                    <a:pt x="597" y="1052"/>
                    <a:pt x="595" y="1040"/>
                  </a:cubicBezTo>
                  <a:cubicBezTo>
                    <a:pt x="592" y="1024"/>
                    <a:pt x="592" y="1008"/>
                    <a:pt x="593" y="992"/>
                  </a:cubicBezTo>
                  <a:cubicBezTo>
                    <a:pt x="593" y="976"/>
                    <a:pt x="597" y="961"/>
                    <a:pt x="597" y="946"/>
                  </a:cubicBezTo>
                  <a:cubicBezTo>
                    <a:pt x="596" y="918"/>
                    <a:pt x="587" y="891"/>
                    <a:pt x="584" y="864"/>
                  </a:cubicBezTo>
                  <a:cubicBezTo>
                    <a:pt x="574" y="776"/>
                    <a:pt x="592" y="710"/>
                    <a:pt x="576" y="632"/>
                  </a:cubicBezTo>
                  <a:cubicBezTo>
                    <a:pt x="587" y="632"/>
                    <a:pt x="592" y="640"/>
                    <a:pt x="602" y="643"/>
                  </a:cubicBezTo>
                  <a:cubicBezTo>
                    <a:pt x="602" y="643"/>
                    <a:pt x="597" y="631"/>
                    <a:pt x="596" y="630"/>
                  </a:cubicBezTo>
                  <a:cubicBezTo>
                    <a:pt x="593" y="626"/>
                    <a:pt x="589" y="623"/>
                    <a:pt x="585" y="619"/>
                  </a:cubicBezTo>
                  <a:cubicBezTo>
                    <a:pt x="577" y="611"/>
                    <a:pt x="571" y="602"/>
                    <a:pt x="580" y="593"/>
                  </a:cubicBezTo>
                  <a:cubicBezTo>
                    <a:pt x="589" y="600"/>
                    <a:pt x="593" y="612"/>
                    <a:pt x="599" y="622"/>
                  </a:cubicBezTo>
                  <a:cubicBezTo>
                    <a:pt x="599" y="606"/>
                    <a:pt x="598" y="590"/>
                    <a:pt x="595" y="575"/>
                  </a:cubicBezTo>
                  <a:cubicBezTo>
                    <a:pt x="590" y="548"/>
                    <a:pt x="577" y="523"/>
                    <a:pt x="572" y="495"/>
                  </a:cubicBezTo>
                  <a:cubicBezTo>
                    <a:pt x="567" y="465"/>
                    <a:pt x="566" y="434"/>
                    <a:pt x="572" y="404"/>
                  </a:cubicBezTo>
                  <a:cubicBezTo>
                    <a:pt x="574" y="443"/>
                    <a:pt x="586" y="481"/>
                    <a:pt x="593" y="518"/>
                  </a:cubicBezTo>
                  <a:cubicBezTo>
                    <a:pt x="593" y="499"/>
                    <a:pt x="593" y="479"/>
                    <a:pt x="596" y="459"/>
                  </a:cubicBezTo>
                  <a:cubicBezTo>
                    <a:pt x="583" y="408"/>
                    <a:pt x="567" y="348"/>
                    <a:pt x="564" y="288"/>
                  </a:cubicBezTo>
                  <a:cubicBezTo>
                    <a:pt x="561" y="244"/>
                    <a:pt x="562" y="200"/>
                    <a:pt x="560" y="156"/>
                  </a:cubicBezTo>
                  <a:cubicBezTo>
                    <a:pt x="580" y="139"/>
                    <a:pt x="611" y="133"/>
                    <a:pt x="632" y="116"/>
                  </a:cubicBezTo>
                  <a:cubicBezTo>
                    <a:pt x="603" y="117"/>
                    <a:pt x="582" y="125"/>
                    <a:pt x="560" y="132"/>
                  </a:cubicBezTo>
                  <a:cubicBezTo>
                    <a:pt x="552" y="93"/>
                    <a:pt x="560" y="38"/>
                    <a:pt x="552" y="0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502" y="44"/>
                    <a:pt x="515" y="95"/>
                    <a:pt x="504" y="136"/>
                  </a:cubicBezTo>
                  <a:cubicBezTo>
                    <a:pt x="492" y="86"/>
                    <a:pt x="472" y="45"/>
                    <a:pt x="456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70" y="66"/>
                    <a:pt x="505" y="114"/>
                    <a:pt x="508" y="196"/>
                  </a:cubicBezTo>
                  <a:cubicBezTo>
                    <a:pt x="482" y="166"/>
                    <a:pt x="403" y="153"/>
                    <a:pt x="360" y="128"/>
                  </a:cubicBezTo>
                  <a:cubicBezTo>
                    <a:pt x="385" y="169"/>
                    <a:pt x="466" y="190"/>
                    <a:pt x="508" y="228"/>
                  </a:cubicBezTo>
                  <a:cubicBezTo>
                    <a:pt x="487" y="238"/>
                    <a:pt x="507" y="246"/>
                    <a:pt x="484" y="240"/>
                  </a:cubicBezTo>
                  <a:cubicBezTo>
                    <a:pt x="475" y="250"/>
                    <a:pt x="475" y="268"/>
                    <a:pt x="476" y="288"/>
                  </a:cubicBezTo>
                  <a:cubicBezTo>
                    <a:pt x="485" y="277"/>
                    <a:pt x="485" y="257"/>
                    <a:pt x="500" y="252"/>
                  </a:cubicBezTo>
                  <a:cubicBezTo>
                    <a:pt x="504" y="318"/>
                    <a:pt x="503" y="370"/>
                    <a:pt x="512" y="436"/>
                  </a:cubicBezTo>
                  <a:cubicBezTo>
                    <a:pt x="512" y="441"/>
                    <a:pt x="510" y="462"/>
                    <a:pt x="513" y="484"/>
                  </a:cubicBezTo>
                  <a:cubicBezTo>
                    <a:pt x="518" y="519"/>
                    <a:pt x="518" y="557"/>
                    <a:pt x="512" y="592"/>
                  </a:cubicBezTo>
                  <a:cubicBezTo>
                    <a:pt x="508" y="620"/>
                    <a:pt x="525" y="892"/>
                    <a:pt x="516" y="1028"/>
                  </a:cubicBezTo>
                  <a:cubicBezTo>
                    <a:pt x="514" y="1057"/>
                    <a:pt x="517" y="1066"/>
                    <a:pt x="524" y="1088"/>
                  </a:cubicBezTo>
                  <a:cubicBezTo>
                    <a:pt x="560" y="1202"/>
                    <a:pt x="513" y="1329"/>
                    <a:pt x="528" y="1444"/>
                  </a:cubicBezTo>
                  <a:cubicBezTo>
                    <a:pt x="535" y="1499"/>
                    <a:pt x="556" y="1552"/>
                    <a:pt x="548" y="1608"/>
                  </a:cubicBezTo>
                  <a:cubicBezTo>
                    <a:pt x="520" y="1494"/>
                    <a:pt x="494" y="1379"/>
                    <a:pt x="456" y="1276"/>
                  </a:cubicBezTo>
                  <a:cubicBezTo>
                    <a:pt x="480" y="1229"/>
                    <a:pt x="489" y="1191"/>
                    <a:pt x="484" y="1136"/>
                  </a:cubicBezTo>
                  <a:cubicBezTo>
                    <a:pt x="480" y="1099"/>
                    <a:pt x="456" y="1063"/>
                    <a:pt x="456" y="1032"/>
                  </a:cubicBezTo>
                  <a:cubicBezTo>
                    <a:pt x="455" y="1006"/>
                    <a:pt x="457" y="969"/>
                    <a:pt x="482" y="958"/>
                  </a:cubicBezTo>
                  <a:cubicBezTo>
                    <a:pt x="484" y="957"/>
                    <a:pt x="502" y="960"/>
                    <a:pt x="503" y="958"/>
                  </a:cubicBezTo>
                  <a:cubicBezTo>
                    <a:pt x="506" y="952"/>
                    <a:pt x="491" y="952"/>
                    <a:pt x="487" y="950"/>
                  </a:cubicBezTo>
                  <a:cubicBezTo>
                    <a:pt x="454" y="940"/>
                    <a:pt x="435" y="987"/>
                    <a:pt x="422" y="1008"/>
                  </a:cubicBezTo>
                  <a:cubicBezTo>
                    <a:pt x="417" y="1018"/>
                    <a:pt x="413" y="1028"/>
                    <a:pt x="409" y="1038"/>
                  </a:cubicBezTo>
                  <a:cubicBezTo>
                    <a:pt x="399" y="1063"/>
                    <a:pt x="393" y="1089"/>
                    <a:pt x="396" y="1116"/>
                  </a:cubicBezTo>
                  <a:cubicBezTo>
                    <a:pt x="370" y="1068"/>
                    <a:pt x="350" y="1015"/>
                    <a:pt x="320" y="972"/>
                  </a:cubicBezTo>
                  <a:cubicBezTo>
                    <a:pt x="321" y="969"/>
                    <a:pt x="293" y="868"/>
                    <a:pt x="304" y="840"/>
                  </a:cubicBezTo>
                  <a:cubicBezTo>
                    <a:pt x="307" y="832"/>
                    <a:pt x="318" y="834"/>
                    <a:pt x="324" y="836"/>
                  </a:cubicBezTo>
                  <a:cubicBezTo>
                    <a:pt x="337" y="838"/>
                    <a:pt x="349" y="840"/>
                    <a:pt x="362" y="839"/>
                  </a:cubicBezTo>
                  <a:cubicBezTo>
                    <a:pt x="372" y="838"/>
                    <a:pt x="383" y="836"/>
                    <a:pt x="393" y="839"/>
                  </a:cubicBezTo>
                  <a:cubicBezTo>
                    <a:pt x="391" y="839"/>
                    <a:pt x="388" y="837"/>
                    <a:pt x="384" y="836"/>
                  </a:cubicBezTo>
                  <a:cubicBezTo>
                    <a:pt x="366" y="829"/>
                    <a:pt x="331" y="814"/>
                    <a:pt x="296" y="820"/>
                  </a:cubicBezTo>
                  <a:cubicBezTo>
                    <a:pt x="293" y="829"/>
                    <a:pt x="285" y="858"/>
                    <a:pt x="284" y="868"/>
                  </a:cubicBezTo>
                  <a:cubicBezTo>
                    <a:pt x="275" y="854"/>
                    <a:pt x="298" y="801"/>
                    <a:pt x="276" y="856"/>
                  </a:cubicBezTo>
                  <a:cubicBezTo>
                    <a:pt x="258" y="809"/>
                    <a:pt x="256" y="724"/>
                    <a:pt x="260" y="680"/>
                  </a:cubicBezTo>
                  <a:cubicBezTo>
                    <a:pt x="277" y="660"/>
                    <a:pt x="317" y="655"/>
                    <a:pt x="352" y="664"/>
                  </a:cubicBezTo>
                  <a:cubicBezTo>
                    <a:pt x="331" y="641"/>
                    <a:pt x="278" y="637"/>
                    <a:pt x="260" y="664"/>
                  </a:cubicBezTo>
                  <a:cubicBezTo>
                    <a:pt x="275" y="628"/>
                    <a:pt x="311" y="614"/>
                    <a:pt x="368" y="620"/>
                  </a:cubicBezTo>
                  <a:cubicBezTo>
                    <a:pt x="328" y="610"/>
                    <a:pt x="282" y="598"/>
                    <a:pt x="264" y="632"/>
                  </a:cubicBezTo>
                  <a:cubicBezTo>
                    <a:pt x="259" y="612"/>
                    <a:pt x="281" y="543"/>
                    <a:pt x="272" y="552"/>
                  </a:cubicBezTo>
                  <a:cubicBezTo>
                    <a:pt x="264" y="580"/>
                    <a:pt x="259" y="611"/>
                    <a:pt x="252" y="640"/>
                  </a:cubicBezTo>
                  <a:cubicBezTo>
                    <a:pt x="238" y="616"/>
                    <a:pt x="219" y="598"/>
                    <a:pt x="176" y="604"/>
                  </a:cubicBezTo>
                  <a:cubicBezTo>
                    <a:pt x="185" y="613"/>
                    <a:pt x="213" y="604"/>
                    <a:pt x="224" y="612"/>
                  </a:cubicBezTo>
                  <a:cubicBezTo>
                    <a:pt x="186" y="616"/>
                    <a:pt x="163" y="602"/>
                    <a:pt x="140" y="620"/>
                  </a:cubicBezTo>
                  <a:cubicBezTo>
                    <a:pt x="178" y="618"/>
                    <a:pt x="241" y="618"/>
                    <a:pt x="252" y="656"/>
                  </a:cubicBezTo>
                  <a:cubicBezTo>
                    <a:pt x="241" y="728"/>
                    <a:pt x="250" y="811"/>
                    <a:pt x="264" y="872"/>
                  </a:cubicBezTo>
                  <a:cubicBezTo>
                    <a:pt x="205" y="799"/>
                    <a:pt x="129" y="742"/>
                    <a:pt x="84" y="656"/>
                  </a:cubicBezTo>
                  <a:cubicBezTo>
                    <a:pt x="69" y="656"/>
                    <a:pt x="55" y="685"/>
                    <a:pt x="44" y="664"/>
                  </a:cubicBezTo>
                  <a:cubicBezTo>
                    <a:pt x="37" y="669"/>
                    <a:pt x="49" y="675"/>
                    <a:pt x="52" y="680"/>
                  </a:cubicBezTo>
                  <a:cubicBezTo>
                    <a:pt x="55" y="689"/>
                    <a:pt x="39" y="711"/>
                    <a:pt x="36" y="716"/>
                  </a:cubicBezTo>
                  <a:cubicBezTo>
                    <a:pt x="28" y="729"/>
                    <a:pt x="14" y="742"/>
                    <a:pt x="0" y="776"/>
                  </a:cubicBezTo>
                  <a:close/>
                  <a:moveTo>
                    <a:pt x="512" y="244"/>
                  </a:moveTo>
                  <a:cubicBezTo>
                    <a:pt x="508" y="243"/>
                    <a:pt x="504" y="244"/>
                    <a:pt x="504" y="240"/>
                  </a:cubicBezTo>
                  <a:cubicBezTo>
                    <a:pt x="507" y="241"/>
                    <a:pt x="511" y="240"/>
                    <a:pt x="512" y="244"/>
                  </a:cubicBezTo>
                  <a:close/>
                  <a:moveTo>
                    <a:pt x="536" y="468"/>
                  </a:moveTo>
                  <a:cubicBezTo>
                    <a:pt x="526" y="458"/>
                    <a:pt x="527" y="436"/>
                    <a:pt x="528" y="416"/>
                  </a:cubicBezTo>
                  <a:cubicBezTo>
                    <a:pt x="527" y="339"/>
                    <a:pt x="542" y="467"/>
                    <a:pt x="536" y="468"/>
                  </a:cubicBezTo>
                  <a:close/>
                  <a:moveTo>
                    <a:pt x="536" y="496"/>
                  </a:moveTo>
                  <a:cubicBezTo>
                    <a:pt x="541" y="545"/>
                    <a:pt x="551" y="588"/>
                    <a:pt x="532" y="600"/>
                  </a:cubicBezTo>
                  <a:cubicBezTo>
                    <a:pt x="535" y="558"/>
                    <a:pt x="527" y="530"/>
                    <a:pt x="536" y="496"/>
                  </a:cubicBezTo>
                  <a:close/>
                  <a:moveTo>
                    <a:pt x="540" y="96"/>
                  </a:moveTo>
                  <a:cubicBezTo>
                    <a:pt x="540" y="88"/>
                    <a:pt x="537" y="56"/>
                    <a:pt x="544" y="68"/>
                  </a:cubicBezTo>
                  <a:cubicBezTo>
                    <a:pt x="543" y="75"/>
                    <a:pt x="546" y="107"/>
                    <a:pt x="540" y="96"/>
                  </a:cubicBezTo>
                  <a:close/>
                  <a:moveTo>
                    <a:pt x="536" y="696"/>
                  </a:moveTo>
                  <a:cubicBezTo>
                    <a:pt x="517" y="691"/>
                    <a:pt x="524" y="628"/>
                    <a:pt x="544" y="624"/>
                  </a:cubicBezTo>
                  <a:cubicBezTo>
                    <a:pt x="539" y="654"/>
                    <a:pt x="551" y="683"/>
                    <a:pt x="536" y="696"/>
                  </a:cubicBezTo>
                  <a:close/>
                  <a:moveTo>
                    <a:pt x="576" y="536"/>
                  </a:moveTo>
                  <a:cubicBezTo>
                    <a:pt x="564" y="545"/>
                    <a:pt x="553" y="504"/>
                    <a:pt x="556" y="500"/>
                  </a:cubicBezTo>
                  <a:cubicBezTo>
                    <a:pt x="571" y="528"/>
                    <a:pt x="599" y="566"/>
                    <a:pt x="596" y="600"/>
                  </a:cubicBezTo>
                  <a:cubicBezTo>
                    <a:pt x="588" y="569"/>
                    <a:pt x="568" y="554"/>
                    <a:pt x="576" y="536"/>
                  </a:cubicBezTo>
                  <a:close/>
                  <a:moveTo>
                    <a:pt x="552" y="600"/>
                  </a:moveTo>
                  <a:cubicBezTo>
                    <a:pt x="565" y="603"/>
                    <a:pt x="583" y="621"/>
                    <a:pt x="580" y="628"/>
                  </a:cubicBezTo>
                  <a:cubicBezTo>
                    <a:pt x="571" y="618"/>
                    <a:pt x="555" y="616"/>
                    <a:pt x="552" y="600"/>
                  </a:cubicBezTo>
                  <a:close/>
                  <a:moveTo>
                    <a:pt x="564" y="900"/>
                  </a:moveTo>
                  <a:cubicBezTo>
                    <a:pt x="557" y="894"/>
                    <a:pt x="570" y="877"/>
                    <a:pt x="572" y="888"/>
                  </a:cubicBezTo>
                  <a:cubicBezTo>
                    <a:pt x="571" y="886"/>
                    <a:pt x="564" y="900"/>
                    <a:pt x="564" y="900"/>
                  </a:cubicBezTo>
                  <a:close/>
                  <a:moveTo>
                    <a:pt x="572" y="932"/>
                  </a:moveTo>
                  <a:cubicBezTo>
                    <a:pt x="568" y="931"/>
                    <a:pt x="564" y="932"/>
                    <a:pt x="564" y="928"/>
                  </a:cubicBezTo>
                  <a:cubicBezTo>
                    <a:pt x="567" y="929"/>
                    <a:pt x="571" y="928"/>
                    <a:pt x="572" y="932"/>
                  </a:cubicBezTo>
                  <a:close/>
                  <a:moveTo>
                    <a:pt x="560" y="860"/>
                  </a:moveTo>
                  <a:cubicBezTo>
                    <a:pt x="563" y="861"/>
                    <a:pt x="567" y="860"/>
                    <a:pt x="568" y="864"/>
                  </a:cubicBezTo>
                  <a:cubicBezTo>
                    <a:pt x="564" y="863"/>
                    <a:pt x="560" y="864"/>
                    <a:pt x="560" y="860"/>
                  </a:cubicBezTo>
                  <a:close/>
                  <a:moveTo>
                    <a:pt x="576" y="1008"/>
                  </a:moveTo>
                  <a:cubicBezTo>
                    <a:pt x="576" y="1013"/>
                    <a:pt x="576" y="1037"/>
                    <a:pt x="572" y="1024"/>
                  </a:cubicBezTo>
                  <a:cubicBezTo>
                    <a:pt x="571" y="1019"/>
                    <a:pt x="571" y="995"/>
                    <a:pt x="576" y="1008"/>
                  </a:cubicBezTo>
                  <a:close/>
                  <a:moveTo>
                    <a:pt x="568" y="976"/>
                  </a:moveTo>
                  <a:cubicBezTo>
                    <a:pt x="568" y="972"/>
                    <a:pt x="575" y="971"/>
                    <a:pt x="576" y="976"/>
                  </a:cubicBezTo>
                  <a:cubicBezTo>
                    <a:pt x="571" y="975"/>
                    <a:pt x="569" y="982"/>
                    <a:pt x="568" y="976"/>
                  </a:cubicBezTo>
                  <a:close/>
                  <a:moveTo>
                    <a:pt x="552" y="1440"/>
                  </a:moveTo>
                  <a:cubicBezTo>
                    <a:pt x="547" y="1362"/>
                    <a:pt x="553" y="1222"/>
                    <a:pt x="552" y="1132"/>
                  </a:cubicBezTo>
                  <a:cubicBezTo>
                    <a:pt x="560" y="1201"/>
                    <a:pt x="561" y="1294"/>
                    <a:pt x="564" y="1368"/>
                  </a:cubicBezTo>
                  <a:cubicBezTo>
                    <a:pt x="564" y="1392"/>
                    <a:pt x="579" y="1426"/>
                    <a:pt x="552" y="1440"/>
                  </a:cubicBezTo>
                  <a:close/>
                  <a:moveTo>
                    <a:pt x="528" y="1580"/>
                  </a:moveTo>
                  <a:cubicBezTo>
                    <a:pt x="528" y="1583"/>
                    <a:pt x="528" y="1586"/>
                    <a:pt x="528" y="1591"/>
                  </a:cubicBezTo>
                  <a:cubicBezTo>
                    <a:pt x="542" y="1654"/>
                    <a:pt x="555" y="1719"/>
                    <a:pt x="560" y="1792"/>
                  </a:cubicBezTo>
                  <a:cubicBezTo>
                    <a:pt x="556" y="1768"/>
                    <a:pt x="532" y="1640"/>
                    <a:pt x="528" y="1591"/>
                  </a:cubicBezTo>
                  <a:cubicBezTo>
                    <a:pt x="528" y="1590"/>
                    <a:pt x="528" y="1589"/>
                    <a:pt x="528" y="1588"/>
                  </a:cubicBezTo>
                  <a:lnTo>
                    <a:pt x="528" y="1580"/>
                  </a:lnTo>
                  <a:close/>
                  <a:moveTo>
                    <a:pt x="508" y="1492"/>
                  </a:moveTo>
                  <a:cubicBezTo>
                    <a:pt x="515" y="1513"/>
                    <a:pt x="518" y="1538"/>
                    <a:pt x="524" y="1560"/>
                  </a:cubicBezTo>
                  <a:cubicBezTo>
                    <a:pt x="521" y="1580"/>
                    <a:pt x="521" y="1562"/>
                    <a:pt x="520" y="1556"/>
                  </a:cubicBezTo>
                  <a:cubicBezTo>
                    <a:pt x="515" y="1540"/>
                    <a:pt x="503" y="1498"/>
                    <a:pt x="508" y="1492"/>
                  </a:cubicBezTo>
                  <a:close/>
                  <a:moveTo>
                    <a:pt x="468" y="1500"/>
                  </a:moveTo>
                  <a:cubicBezTo>
                    <a:pt x="461" y="1514"/>
                    <a:pt x="449" y="1558"/>
                    <a:pt x="452" y="1584"/>
                  </a:cubicBezTo>
                  <a:cubicBezTo>
                    <a:pt x="442" y="1545"/>
                    <a:pt x="442" y="1521"/>
                    <a:pt x="468" y="1500"/>
                  </a:cubicBezTo>
                  <a:close/>
                  <a:moveTo>
                    <a:pt x="484" y="1492"/>
                  </a:moveTo>
                  <a:cubicBezTo>
                    <a:pt x="475" y="1494"/>
                    <a:pt x="474" y="1513"/>
                    <a:pt x="468" y="1496"/>
                  </a:cubicBezTo>
                  <a:cubicBezTo>
                    <a:pt x="478" y="1501"/>
                    <a:pt x="480" y="1480"/>
                    <a:pt x="484" y="1492"/>
                  </a:cubicBezTo>
                  <a:close/>
                  <a:moveTo>
                    <a:pt x="364" y="1488"/>
                  </a:moveTo>
                  <a:cubicBezTo>
                    <a:pt x="350" y="1505"/>
                    <a:pt x="348" y="1534"/>
                    <a:pt x="332" y="1548"/>
                  </a:cubicBezTo>
                  <a:cubicBezTo>
                    <a:pt x="335" y="1523"/>
                    <a:pt x="351" y="1490"/>
                    <a:pt x="364" y="1488"/>
                  </a:cubicBezTo>
                  <a:close/>
                  <a:moveTo>
                    <a:pt x="264" y="1320"/>
                  </a:moveTo>
                  <a:cubicBezTo>
                    <a:pt x="279" y="1306"/>
                    <a:pt x="277" y="1293"/>
                    <a:pt x="292" y="1284"/>
                  </a:cubicBezTo>
                  <a:cubicBezTo>
                    <a:pt x="298" y="1295"/>
                    <a:pt x="273" y="1326"/>
                    <a:pt x="264" y="1320"/>
                  </a:cubicBezTo>
                  <a:close/>
                  <a:moveTo>
                    <a:pt x="324" y="1252"/>
                  </a:moveTo>
                  <a:cubicBezTo>
                    <a:pt x="313" y="1263"/>
                    <a:pt x="307" y="1277"/>
                    <a:pt x="296" y="1288"/>
                  </a:cubicBezTo>
                  <a:cubicBezTo>
                    <a:pt x="285" y="1273"/>
                    <a:pt x="318" y="1250"/>
                    <a:pt x="324" y="1252"/>
                  </a:cubicBezTo>
                  <a:close/>
                  <a:moveTo>
                    <a:pt x="496" y="1440"/>
                  </a:moveTo>
                  <a:cubicBezTo>
                    <a:pt x="495" y="1446"/>
                    <a:pt x="502" y="1457"/>
                    <a:pt x="496" y="1448"/>
                  </a:cubicBezTo>
                  <a:cubicBezTo>
                    <a:pt x="486" y="1452"/>
                    <a:pt x="494" y="1425"/>
                    <a:pt x="496" y="1440"/>
                  </a:cubicBezTo>
                  <a:close/>
                  <a:moveTo>
                    <a:pt x="488" y="1408"/>
                  </a:moveTo>
                  <a:cubicBezTo>
                    <a:pt x="485" y="1415"/>
                    <a:pt x="499" y="1424"/>
                    <a:pt x="488" y="1428"/>
                  </a:cubicBezTo>
                  <a:cubicBezTo>
                    <a:pt x="489" y="1420"/>
                    <a:pt x="478" y="1399"/>
                    <a:pt x="488" y="1408"/>
                  </a:cubicBezTo>
                  <a:close/>
                  <a:moveTo>
                    <a:pt x="468" y="1336"/>
                  </a:moveTo>
                  <a:cubicBezTo>
                    <a:pt x="471" y="1358"/>
                    <a:pt x="479" y="1375"/>
                    <a:pt x="484" y="1396"/>
                  </a:cubicBezTo>
                  <a:cubicBezTo>
                    <a:pt x="478" y="1394"/>
                    <a:pt x="461" y="1349"/>
                    <a:pt x="468" y="1336"/>
                  </a:cubicBezTo>
                  <a:close/>
                  <a:moveTo>
                    <a:pt x="448" y="1280"/>
                  </a:moveTo>
                  <a:cubicBezTo>
                    <a:pt x="454" y="1295"/>
                    <a:pt x="459" y="1311"/>
                    <a:pt x="464" y="1328"/>
                  </a:cubicBezTo>
                  <a:cubicBezTo>
                    <a:pt x="459" y="1332"/>
                    <a:pt x="441" y="1275"/>
                    <a:pt x="448" y="1280"/>
                  </a:cubicBezTo>
                  <a:close/>
                  <a:moveTo>
                    <a:pt x="448" y="1052"/>
                  </a:moveTo>
                  <a:cubicBezTo>
                    <a:pt x="456" y="1117"/>
                    <a:pt x="446" y="1197"/>
                    <a:pt x="448" y="1256"/>
                  </a:cubicBezTo>
                  <a:cubicBezTo>
                    <a:pt x="419" y="1187"/>
                    <a:pt x="390" y="1109"/>
                    <a:pt x="448" y="1052"/>
                  </a:cubicBezTo>
                  <a:close/>
                  <a:moveTo>
                    <a:pt x="300" y="948"/>
                  </a:moveTo>
                  <a:cubicBezTo>
                    <a:pt x="329" y="1003"/>
                    <a:pt x="372" y="1064"/>
                    <a:pt x="384" y="1124"/>
                  </a:cubicBezTo>
                  <a:cubicBezTo>
                    <a:pt x="363" y="1060"/>
                    <a:pt x="319" y="999"/>
                    <a:pt x="300" y="948"/>
                  </a:cubicBezTo>
                  <a:close/>
                  <a:moveTo>
                    <a:pt x="280" y="924"/>
                  </a:moveTo>
                  <a:cubicBezTo>
                    <a:pt x="288" y="924"/>
                    <a:pt x="300" y="940"/>
                    <a:pt x="292" y="944"/>
                  </a:cubicBezTo>
                  <a:cubicBezTo>
                    <a:pt x="289" y="936"/>
                    <a:pt x="283" y="931"/>
                    <a:pt x="280" y="924"/>
                  </a:cubicBezTo>
                  <a:close/>
                  <a:moveTo>
                    <a:pt x="256" y="888"/>
                  </a:moveTo>
                  <a:cubicBezTo>
                    <a:pt x="267" y="888"/>
                    <a:pt x="279" y="907"/>
                    <a:pt x="272" y="912"/>
                  </a:cubicBezTo>
                  <a:cubicBezTo>
                    <a:pt x="269" y="901"/>
                    <a:pt x="260" y="897"/>
                    <a:pt x="256" y="888"/>
                  </a:cubicBezTo>
                  <a:close/>
                  <a:moveTo>
                    <a:pt x="200" y="804"/>
                  </a:moveTo>
                  <a:cubicBezTo>
                    <a:pt x="210" y="821"/>
                    <a:pt x="251" y="872"/>
                    <a:pt x="240" y="860"/>
                  </a:cubicBezTo>
                  <a:cubicBezTo>
                    <a:pt x="225" y="845"/>
                    <a:pt x="200" y="820"/>
                    <a:pt x="200" y="804"/>
                  </a:cubicBezTo>
                  <a:close/>
                  <a:moveTo>
                    <a:pt x="76" y="684"/>
                  </a:moveTo>
                  <a:cubicBezTo>
                    <a:pt x="93" y="684"/>
                    <a:pt x="110" y="706"/>
                    <a:pt x="108" y="712"/>
                  </a:cubicBezTo>
                  <a:cubicBezTo>
                    <a:pt x="99" y="701"/>
                    <a:pt x="82" y="697"/>
                    <a:pt x="76" y="6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3" name="Freeform 1279"/>
            <p:cNvSpPr>
              <a:spLocks/>
            </p:cNvSpPr>
            <p:nvPr/>
          </p:nvSpPr>
          <p:spPr bwMode="auto">
            <a:xfrm>
              <a:off x="3803651" y="4049713"/>
              <a:ext cx="44450" cy="44450"/>
            </a:xfrm>
            <a:custGeom>
              <a:avLst/>
              <a:gdLst>
                <a:gd name="T0" fmla="*/ 13 w 24"/>
                <a:gd name="T1" fmla="*/ 11 h 23"/>
                <a:gd name="T2" fmla="*/ 13 w 24"/>
                <a:gd name="T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3">
                  <a:moveTo>
                    <a:pt x="13" y="11"/>
                  </a:moveTo>
                  <a:cubicBezTo>
                    <a:pt x="0" y="0"/>
                    <a:pt x="24" y="23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4" name="Freeform 1280"/>
            <p:cNvSpPr>
              <a:spLocks/>
            </p:cNvSpPr>
            <p:nvPr/>
          </p:nvSpPr>
          <p:spPr bwMode="auto">
            <a:xfrm>
              <a:off x="3848101" y="4105275"/>
              <a:ext cx="69850" cy="47625"/>
            </a:xfrm>
            <a:custGeom>
              <a:avLst/>
              <a:gdLst>
                <a:gd name="T0" fmla="*/ 9 w 37"/>
                <a:gd name="T1" fmla="*/ 6 h 26"/>
                <a:gd name="T2" fmla="*/ 9 w 37"/>
                <a:gd name="T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26">
                  <a:moveTo>
                    <a:pt x="9" y="6"/>
                  </a:moveTo>
                  <a:cubicBezTo>
                    <a:pt x="0" y="0"/>
                    <a:pt x="37" y="2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5" name="Freeform 1281"/>
            <p:cNvSpPr>
              <a:spLocks/>
            </p:cNvSpPr>
            <p:nvPr/>
          </p:nvSpPr>
          <p:spPr bwMode="auto">
            <a:xfrm>
              <a:off x="4543426" y="2744788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6" name="Freeform 1282"/>
            <p:cNvSpPr>
              <a:spLocks/>
            </p:cNvSpPr>
            <p:nvPr/>
          </p:nvSpPr>
          <p:spPr bwMode="auto">
            <a:xfrm>
              <a:off x="4543426" y="28797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7" name="Freeform 1283"/>
            <p:cNvSpPr>
              <a:spLocks/>
            </p:cNvSpPr>
            <p:nvPr/>
          </p:nvSpPr>
          <p:spPr bwMode="auto">
            <a:xfrm>
              <a:off x="4543426" y="2901950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8" name="Freeform 1284"/>
            <p:cNvSpPr>
              <a:spLocks/>
            </p:cNvSpPr>
            <p:nvPr/>
          </p:nvSpPr>
          <p:spPr bwMode="auto">
            <a:xfrm>
              <a:off x="4479926" y="287655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9" name="Freeform 1285"/>
            <p:cNvSpPr>
              <a:spLocks/>
            </p:cNvSpPr>
            <p:nvPr/>
          </p:nvSpPr>
          <p:spPr bwMode="auto">
            <a:xfrm>
              <a:off x="4487864" y="28987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0" name="Freeform 1286"/>
            <p:cNvSpPr>
              <a:spLocks/>
            </p:cNvSpPr>
            <p:nvPr/>
          </p:nvSpPr>
          <p:spPr bwMode="auto">
            <a:xfrm>
              <a:off x="4494214" y="292100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1" name="Freeform 1287"/>
            <p:cNvSpPr>
              <a:spLocks/>
            </p:cNvSpPr>
            <p:nvPr/>
          </p:nvSpPr>
          <p:spPr bwMode="auto">
            <a:xfrm>
              <a:off x="4502151" y="29432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2" name="Freeform 1288"/>
            <p:cNvSpPr>
              <a:spLocks/>
            </p:cNvSpPr>
            <p:nvPr/>
          </p:nvSpPr>
          <p:spPr bwMode="auto">
            <a:xfrm>
              <a:off x="4535489" y="30829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3" name="Freeform 1289"/>
            <p:cNvSpPr>
              <a:spLocks/>
            </p:cNvSpPr>
            <p:nvPr/>
          </p:nvSpPr>
          <p:spPr bwMode="auto">
            <a:xfrm>
              <a:off x="4540251" y="30718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4" name="Freeform 1290"/>
            <p:cNvSpPr>
              <a:spLocks/>
            </p:cNvSpPr>
            <p:nvPr/>
          </p:nvSpPr>
          <p:spPr bwMode="auto">
            <a:xfrm>
              <a:off x="4551364" y="3094038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5" name="Freeform 1291"/>
            <p:cNvSpPr>
              <a:spLocks/>
            </p:cNvSpPr>
            <p:nvPr/>
          </p:nvSpPr>
          <p:spPr bwMode="auto">
            <a:xfrm>
              <a:off x="4554539" y="3132138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6" name="Freeform 1292"/>
            <p:cNvSpPr>
              <a:spLocks/>
            </p:cNvSpPr>
            <p:nvPr/>
          </p:nvSpPr>
          <p:spPr bwMode="auto">
            <a:xfrm>
              <a:off x="4570414" y="31908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7" name="Freeform 1293"/>
            <p:cNvSpPr>
              <a:spLocks/>
            </p:cNvSpPr>
            <p:nvPr/>
          </p:nvSpPr>
          <p:spPr bwMode="auto">
            <a:xfrm>
              <a:off x="4581526" y="3255963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8" name="Freeform 1294"/>
            <p:cNvSpPr>
              <a:spLocks/>
            </p:cNvSpPr>
            <p:nvPr/>
          </p:nvSpPr>
          <p:spPr bwMode="auto">
            <a:xfrm>
              <a:off x="4017964" y="3833813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9" name="Freeform 1295"/>
            <p:cNvSpPr>
              <a:spLocks/>
            </p:cNvSpPr>
            <p:nvPr/>
          </p:nvSpPr>
          <p:spPr bwMode="auto">
            <a:xfrm>
              <a:off x="4257676" y="4759325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0" name="Freeform 1296"/>
            <p:cNvSpPr>
              <a:spLocks/>
            </p:cNvSpPr>
            <p:nvPr/>
          </p:nvSpPr>
          <p:spPr bwMode="auto">
            <a:xfrm>
              <a:off x="4248151" y="4756150"/>
              <a:ext cx="39688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1" name="Freeform 1297"/>
            <p:cNvSpPr>
              <a:spLocks/>
            </p:cNvSpPr>
            <p:nvPr/>
          </p:nvSpPr>
          <p:spPr bwMode="auto">
            <a:xfrm>
              <a:off x="4298951" y="48371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2" name="Freeform 1298"/>
            <p:cNvSpPr>
              <a:spLocks/>
            </p:cNvSpPr>
            <p:nvPr/>
          </p:nvSpPr>
          <p:spPr bwMode="auto">
            <a:xfrm>
              <a:off x="4294189" y="4868863"/>
              <a:ext cx="38100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3" name="Freeform 1299"/>
            <p:cNvSpPr>
              <a:spLocks/>
            </p:cNvSpPr>
            <p:nvPr/>
          </p:nvSpPr>
          <p:spPr bwMode="auto">
            <a:xfrm>
              <a:off x="4308476" y="4894263"/>
              <a:ext cx="42863" cy="98425"/>
            </a:xfrm>
            <a:custGeom>
              <a:avLst/>
              <a:gdLst>
                <a:gd name="T0" fmla="*/ 12 w 23"/>
                <a:gd name="T1" fmla="*/ 22 h 53"/>
                <a:gd name="T2" fmla="*/ 12 w 23"/>
                <a:gd name="T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53">
                  <a:moveTo>
                    <a:pt x="12" y="22"/>
                  </a:moveTo>
                  <a:cubicBezTo>
                    <a:pt x="0" y="0"/>
                    <a:pt x="23" y="53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4" name="Freeform 1300"/>
            <p:cNvSpPr>
              <a:spLocks/>
            </p:cNvSpPr>
            <p:nvPr/>
          </p:nvSpPr>
          <p:spPr bwMode="auto">
            <a:xfrm>
              <a:off x="4337051" y="4943475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5" name="Freeform 1301"/>
            <p:cNvSpPr>
              <a:spLocks/>
            </p:cNvSpPr>
            <p:nvPr/>
          </p:nvSpPr>
          <p:spPr bwMode="auto">
            <a:xfrm>
              <a:off x="4332289" y="4964113"/>
              <a:ext cx="34925" cy="66675"/>
            </a:xfrm>
            <a:custGeom>
              <a:avLst/>
              <a:gdLst>
                <a:gd name="T0" fmla="*/ 11 w 18"/>
                <a:gd name="T1" fmla="*/ 21 h 36"/>
                <a:gd name="T2" fmla="*/ 11 w 18"/>
                <a:gd name="T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36">
                  <a:moveTo>
                    <a:pt x="11" y="21"/>
                  </a:moveTo>
                  <a:cubicBezTo>
                    <a:pt x="0" y="0"/>
                    <a:pt x="18" y="36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6" name="Freeform 1302"/>
            <p:cNvSpPr>
              <a:spLocks/>
            </p:cNvSpPr>
            <p:nvPr/>
          </p:nvSpPr>
          <p:spPr bwMode="auto">
            <a:xfrm>
              <a:off x="4017964" y="513397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7" name="Freeform 1303"/>
            <p:cNvSpPr>
              <a:spLocks/>
            </p:cNvSpPr>
            <p:nvPr/>
          </p:nvSpPr>
          <p:spPr bwMode="auto">
            <a:xfrm>
              <a:off x="4416426" y="5375275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8" name="Freeform 1304"/>
            <p:cNvSpPr>
              <a:spLocks/>
            </p:cNvSpPr>
            <p:nvPr/>
          </p:nvSpPr>
          <p:spPr bwMode="auto">
            <a:xfrm>
              <a:off x="4468814" y="541178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9" name="Freeform 1305"/>
            <p:cNvSpPr>
              <a:spLocks/>
            </p:cNvSpPr>
            <p:nvPr/>
          </p:nvSpPr>
          <p:spPr bwMode="auto">
            <a:xfrm>
              <a:off x="4141789" y="552926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0" name="Freeform 1306"/>
            <p:cNvSpPr>
              <a:spLocks/>
            </p:cNvSpPr>
            <p:nvPr/>
          </p:nvSpPr>
          <p:spPr bwMode="auto">
            <a:xfrm>
              <a:off x="4386264" y="562292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1" name="Freeform 1307"/>
            <p:cNvSpPr>
              <a:spLocks/>
            </p:cNvSpPr>
            <p:nvPr/>
          </p:nvSpPr>
          <p:spPr bwMode="auto">
            <a:xfrm>
              <a:off x="4664076" y="589756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2" name="Freeform 1308"/>
            <p:cNvSpPr>
              <a:spLocks/>
            </p:cNvSpPr>
            <p:nvPr/>
          </p:nvSpPr>
          <p:spPr bwMode="auto">
            <a:xfrm>
              <a:off x="4659314" y="59277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3" name="Freeform 1309"/>
            <p:cNvSpPr>
              <a:spLocks/>
            </p:cNvSpPr>
            <p:nvPr/>
          </p:nvSpPr>
          <p:spPr bwMode="auto">
            <a:xfrm>
              <a:off x="3613151" y="3881438"/>
              <a:ext cx="47625" cy="63500"/>
            </a:xfrm>
            <a:custGeom>
              <a:avLst/>
              <a:gdLst>
                <a:gd name="T0" fmla="*/ 18 w 25"/>
                <a:gd name="T1" fmla="*/ 13 h 34"/>
                <a:gd name="T2" fmla="*/ 18 w 25"/>
                <a:gd name="T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34">
                  <a:moveTo>
                    <a:pt x="18" y="13"/>
                  </a:moveTo>
                  <a:cubicBezTo>
                    <a:pt x="25" y="0"/>
                    <a:pt x="0" y="34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4" name="Freeform 1310"/>
            <p:cNvSpPr>
              <a:spLocks/>
            </p:cNvSpPr>
            <p:nvPr/>
          </p:nvSpPr>
          <p:spPr bwMode="auto">
            <a:xfrm>
              <a:off x="3849689" y="3236913"/>
              <a:ext cx="420688" cy="360363"/>
            </a:xfrm>
            <a:custGeom>
              <a:avLst/>
              <a:gdLst>
                <a:gd name="T0" fmla="*/ 140 w 224"/>
                <a:gd name="T1" fmla="*/ 160 h 192"/>
                <a:gd name="T2" fmla="*/ 124 w 224"/>
                <a:gd name="T3" fmla="*/ 176 h 192"/>
                <a:gd name="T4" fmla="*/ 204 w 224"/>
                <a:gd name="T5" fmla="*/ 188 h 192"/>
                <a:gd name="T6" fmla="*/ 128 w 224"/>
                <a:gd name="T7" fmla="*/ 164 h 192"/>
                <a:gd name="T8" fmla="*/ 224 w 224"/>
                <a:gd name="T9" fmla="*/ 0 h 192"/>
                <a:gd name="T10" fmla="*/ 120 w 224"/>
                <a:gd name="T11" fmla="*/ 168 h 192"/>
                <a:gd name="T12" fmla="*/ 96 w 224"/>
                <a:gd name="T13" fmla="*/ 72 h 192"/>
                <a:gd name="T14" fmla="*/ 44 w 224"/>
                <a:gd name="T15" fmla="*/ 84 h 192"/>
                <a:gd name="T16" fmla="*/ 104 w 224"/>
                <a:gd name="T17" fmla="*/ 88 h 192"/>
                <a:gd name="T18" fmla="*/ 0 w 224"/>
                <a:gd name="T19" fmla="*/ 116 h 192"/>
                <a:gd name="T20" fmla="*/ 88 w 224"/>
                <a:gd name="T21" fmla="*/ 100 h 192"/>
                <a:gd name="T22" fmla="*/ 112 w 224"/>
                <a:gd name="T23" fmla="*/ 192 h 192"/>
                <a:gd name="T24" fmla="*/ 140 w 224"/>
                <a:gd name="T25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4" h="192">
                  <a:moveTo>
                    <a:pt x="140" y="160"/>
                  </a:moveTo>
                  <a:cubicBezTo>
                    <a:pt x="149" y="164"/>
                    <a:pt x="129" y="173"/>
                    <a:pt x="124" y="176"/>
                  </a:cubicBezTo>
                  <a:cubicBezTo>
                    <a:pt x="140" y="174"/>
                    <a:pt x="190" y="166"/>
                    <a:pt x="204" y="188"/>
                  </a:cubicBezTo>
                  <a:cubicBezTo>
                    <a:pt x="201" y="171"/>
                    <a:pt x="153" y="135"/>
                    <a:pt x="128" y="164"/>
                  </a:cubicBezTo>
                  <a:cubicBezTo>
                    <a:pt x="160" y="110"/>
                    <a:pt x="186" y="49"/>
                    <a:pt x="224" y="0"/>
                  </a:cubicBezTo>
                  <a:cubicBezTo>
                    <a:pt x="159" y="10"/>
                    <a:pt x="133" y="94"/>
                    <a:pt x="120" y="168"/>
                  </a:cubicBezTo>
                  <a:cubicBezTo>
                    <a:pt x="112" y="136"/>
                    <a:pt x="119" y="88"/>
                    <a:pt x="96" y="72"/>
                  </a:cubicBezTo>
                  <a:cubicBezTo>
                    <a:pt x="72" y="70"/>
                    <a:pt x="57" y="76"/>
                    <a:pt x="44" y="84"/>
                  </a:cubicBezTo>
                  <a:cubicBezTo>
                    <a:pt x="58" y="89"/>
                    <a:pt x="90" y="64"/>
                    <a:pt x="104" y="88"/>
                  </a:cubicBezTo>
                  <a:cubicBezTo>
                    <a:pt x="68" y="78"/>
                    <a:pt x="25" y="91"/>
                    <a:pt x="0" y="116"/>
                  </a:cubicBezTo>
                  <a:cubicBezTo>
                    <a:pt x="22" y="119"/>
                    <a:pt x="49" y="94"/>
                    <a:pt x="88" y="100"/>
                  </a:cubicBezTo>
                  <a:cubicBezTo>
                    <a:pt x="109" y="117"/>
                    <a:pt x="107" y="157"/>
                    <a:pt x="112" y="192"/>
                  </a:cubicBezTo>
                  <a:cubicBezTo>
                    <a:pt x="125" y="181"/>
                    <a:pt x="121" y="170"/>
                    <a:pt x="140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645" name="Group 644"/>
          <p:cNvGrpSpPr/>
          <p:nvPr userDrawn="1"/>
        </p:nvGrpSpPr>
        <p:grpSpPr>
          <a:xfrm flipH="1">
            <a:off x="9391705" y="68350"/>
            <a:ext cx="691843" cy="6809528"/>
            <a:chOff x="5889626" y="2803525"/>
            <a:chExt cx="342900" cy="3375025"/>
          </a:xfrm>
          <a:solidFill>
            <a:schemeClr val="accent2">
              <a:lumMod val="75000"/>
              <a:alpha val="20000"/>
            </a:schemeClr>
          </a:solidFill>
        </p:grpSpPr>
        <p:sp>
          <p:nvSpPr>
            <p:cNvPr id="646" name="Freeform 1311"/>
            <p:cNvSpPr>
              <a:spLocks/>
            </p:cNvSpPr>
            <p:nvPr/>
          </p:nvSpPr>
          <p:spPr bwMode="auto">
            <a:xfrm>
              <a:off x="6129339" y="2841625"/>
              <a:ext cx="22225" cy="103188"/>
            </a:xfrm>
            <a:custGeom>
              <a:avLst/>
              <a:gdLst>
                <a:gd name="T0" fmla="*/ 12 w 12"/>
                <a:gd name="T1" fmla="*/ 0 h 55"/>
                <a:gd name="T2" fmla="*/ 0 w 12"/>
                <a:gd name="T3" fmla="*/ 47 h 55"/>
                <a:gd name="T4" fmla="*/ 12 w 12"/>
                <a:gd name="T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5">
                  <a:moveTo>
                    <a:pt x="12" y="0"/>
                  </a:moveTo>
                  <a:cubicBezTo>
                    <a:pt x="0" y="15"/>
                    <a:pt x="4" y="27"/>
                    <a:pt x="0" y="47"/>
                  </a:cubicBezTo>
                  <a:cubicBezTo>
                    <a:pt x="7" y="55"/>
                    <a:pt x="8" y="13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7" name="Freeform 1312"/>
            <p:cNvSpPr>
              <a:spLocks/>
            </p:cNvSpPr>
            <p:nvPr/>
          </p:nvSpPr>
          <p:spPr bwMode="auto">
            <a:xfrm>
              <a:off x="6143626" y="2873375"/>
              <a:ext cx="12700" cy="58738"/>
            </a:xfrm>
            <a:custGeom>
              <a:avLst/>
              <a:gdLst>
                <a:gd name="T0" fmla="*/ 7 w 7"/>
                <a:gd name="T1" fmla="*/ 16 h 31"/>
                <a:gd name="T2" fmla="*/ 7 w 7"/>
                <a:gd name="T3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31">
                  <a:moveTo>
                    <a:pt x="7" y="16"/>
                  </a:moveTo>
                  <a:cubicBezTo>
                    <a:pt x="5" y="0"/>
                    <a:pt x="0" y="31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8" name="Freeform 1313"/>
            <p:cNvSpPr>
              <a:spLocks/>
            </p:cNvSpPr>
            <p:nvPr/>
          </p:nvSpPr>
          <p:spPr bwMode="auto">
            <a:xfrm>
              <a:off x="6032501" y="4162425"/>
              <a:ext cx="6350" cy="6350"/>
            </a:xfrm>
            <a:custGeom>
              <a:avLst/>
              <a:gdLst>
                <a:gd name="T0" fmla="*/ 2 w 3"/>
                <a:gd name="T1" fmla="*/ 1 h 3"/>
                <a:gd name="T2" fmla="*/ 2 w 3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3" y="0"/>
                    <a:pt x="0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9" name="Freeform 1314"/>
            <p:cNvSpPr>
              <a:spLocks/>
            </p:cNvSpPr>
            <p:nvPr/>
          </p:nvSpPr>
          <p:spPr bwMode="auto">
            <a:xfrm>
              <a:off x="5908676" y="5842000"/>
              <a:ext cx="1588" cy="1746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9 h 9"/>
                <a:gd name="T4" fmla="*/ 0 w 1"/>
                <a:gd name="T5" fmla="*/ 6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1" y="2"/>
                    <a:pt x="0" y="5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0" name="Freeform 1315"/>
            <p:cNvSpPr>
              <a:spLocks noEditPoints="1"/>
            </p:cNvSpPr>
            <p:nvPr/>
          </p:nvSpPr>
          <p:spPr bwMode="auto">
            <a:xfrm>
              <a:off x="5889626" y="2803525"/>
              <a:ext cx="342900" cy="3375025"/>
            </a:xfrm>
            <a:custGeom>
              <a:avLst/>
              <a:gdLst>
                <a:gd name="T0" fmla="*/ 150 w 182"/>
                <a:gd name="T1" fmla="*/ 459 h 1797"/>
                <a:gd name="T2" fmla="*/ 104 w 182"/>
                <a:gd name="T3" fmla="*/ 368 h 1797"/>
                <a:gd name="T4" fmla="*/ 101 w 182"/>
                <a:gd name="T5" fmla="*/ 287 h 1797"/>
                <a:gd name="T6" fmla="*/ 132 w 182"/>
                <a:gd name="T7" fmla="*/ 158 h 1797"/>
                <a:gd name="T8" fmla="*/ 115 w 182"/>
                <a:gd name="T9" fmla="*/ 70 h 1797"/>
                <a:gd name="T10" fmla="*/ 103 w 182"/>
                <a:gd name="T11" fmla="*/ 44 h 1797"/>
                <a:gd name="T12" fmla="*/ 99 w 182"/>
                <a:gd name="T13" fmla="*/ 275 h 1797"/>
                <a:gd name="T14" fmla="*/ 60 w 182"/>
                <a:gd name="T15" fmla="*/ 371 h 1797"/>
                <a:gd name="T16" fmla="*/ 0 w 182"/>
                <a:gd name="T17" fmla="*/ 457 h 1797"/>
                <a:gd name="T18" fmla="*/ 62 w 182"/>
                <a:gd name="T19" fmla="*/ 552 h 1797"/>
                <a:gd name="T20" fmla="*/ 70 w 182"/>
                <a:gd name="T21" fmla="*/ 562 h 1797"/>
                <a:gd name="T22" fmla="*/ 64 w 182"/>
                <a:gd name="T23" fmla="*/ 747 h 1797"/>
                <a:gd name="T24" fmla="*/ 34 w 182"/>
                <a:gd name="T25" fmla="*/ 1179 h 1797"/>
                <a:gd name="T26" fmla="*/ 18 w 182"/>
                <a:gd name="T27" fmla="*/ 1480 h 1797"/>
                <a:gd name="T28" fmla="*/ 19 w 182"/>
                <a:gd name="T29" fmla="*/ 1641 h 1797"/>
                <a:gd name="T30" fmla="*/ 17 w 182"/>
                <a:gd name="T31" fmla="*/ 1510 h 1797"/>
                <a:gd name="T32" fmla="*/ 18 w 182"/>
                <a:gd name="T33" fmla="*/ 1480 h 1797"/>
                <a:gd name="T34" fmla="*/ 9 w 182"/>
                <a:gd name="T35" fmla="*/ 1545 h 1797"/>
                <a:gd name="T36" fmla="*/ 13 w 182"/>
                <a:gd name="T37" fmla="*/ 1628 h 1797"/>
                <a:gd name="T38" fmla="*/ 16 w 182"/>
                <a:gd name="T39" fmla="*/ 1788 h 1797"/>
                <a:gd name="T40" fmla="*/ 10 w 182"/>
                <a:gd name="T41" fmla="*/ 1734 h 1797"/>
                <a:gd name="T42" fmla="*/ 10 w 182"/>
                <a:gd name="T43" fmla="*/ 1794 h 1797"/>
                <a:gd name="T44" fmla="*/ 50 w 182"/>
                <a:gd name="T45" fmla="*/ 1758 h 1797"/>
                <a:gd name="T46" fmla="*/ 56 w 182"/>
                <a:gd name="T47" fmla="*/ 1610 h 1797"/>
                <a:gd name="T48" fmla="*/ 67 w 182"/>
                <a:gd name="T49" fmla="*/ 1402 h 1797"/>
                <a:gd name="T50" fmla="*/ 71 w 182"/>
                <a:gd name="T51" fmla="*/ 1259 h 1797"/>
                <a:gd name="T52" fmla="*/ 78 w 182"/>
                <a:gd name="T53" fmla="*/ 1220 h 1797"/>
                <a:gd name="T54" fmla="*/ 79 w 182"/>
                <a:gd name="T55" fmla="*/ 1153 h 1797"/>
                <a:gd name="T56" fmla="*/ 81 w 182"/>
                <a:gd name="T57" fmla="*/ 1051 h 1797"/>
                <a:gd name="T58" fmla="*/ 104 w 182"/>
                <a:gd name="T59" fmla="*/ 877 h 1797"/>
                <a:gd name="T60" fmla="*/ 96 w 182"/>
                <a:gd name="T61" fmla="*/ 857 h 1797"/>
                <a:gd name="T62" fmla="*/ 103 w 182"/>
                <a:gd name="T63" fmla="*/ 860 h 1797"/>
                <a:gd name="T64" fmla="*/ 96 w 182"/>
                <a:gd name="T65" fmla="*/ 758 h 1797"/>
                <a:gd name="T66" fmla="*/ 106 w 182"/>
                <a:gd name="T67" fmla="*/ 777 h 1797"/>
                <a:gd name="T68" fmla="*/ 103 w 182"/>
                <a:gd name="T69" fmla="*/ 593 h 1797"/>
                <a:gd name="T70" fmla="*/ 107 w 182"/>
                <a:gd name="T71" fmla="*/ 251 h 1797"/>
                <a:gd name="T72" fmla="*/ 41 w 182"/>
                <a:gd name="T73" fmla="*/ 1451 h 1797"/>
                <a:gd name="T74" fmla="*/ 48 w 182"/>
                <a:gd name="T75" fmla="*/ 1263 h 1797"/>
                <a:gd name="T76" fmla="*/ 77 w 182"/>
                <a:gd name="T77" fmla="*/ 556 h 1797"/>
                <a:gd name="T78" fmla="*/ 77 w 182"/>
                <a:gd name="T79" fmla="*/ 556 h 1797"/>
                <a:gd name="T80" fmla="*/ 64 w 182"/>
                <a:gd name="T81" fmla="*/ 916 h 1797"/>
                <a:gd name="T82" fmla="*/ 72 w 182"/>
                <a:gd name="T83" fmla="*/ 1051 h 1797"/>
                <a:gd name="T84" fmla="*/ 72 w 182"/>
                <a:gd name="T85" fmla="*/ 1051 h 1797"/>
                <a:gd name="T86" fmla="*/ 68 w 182"/>
                <a:gd name="T87" fmla="*/ 1165 h 1797"/>
                <a:gd name="T88" fmla="*/ 66 w 182"/>
                <a:gd name="T89" fmla="*/ 1140 h 1797"/>
                <a:gd name="T90" fmla="*/ 66 w 182"/>
                <a:gd name="T91" fmla="*/ 1140 h 1797"/>
                <a:gd name="T92" fmla="*/ 70 w 182"/>
                <a:gd name="T93" fmla="*/ 1105 h 1797"/>
                <a:gd name="T94" fmla="*/ 68 w 182"/>
                <a:gd name="T95" fmla="*/ 1079 h 1797"/>
                <a:gd name="T96" fmla="*/ 68 w 182"/>
                <a:gd name="T97" fmla="*/ 1079 h 1797"/>
                <a:gd name="T98" fmla="*/ 76 w 182"/>
                <a:gd name="T99" fmla="*/ 757 h 1797"/>
                <a:gd name="T100" fmla="*/ 77 w 182"/>
                <a:gd name="T101" fmla="*/ 735 h 1797"/>
                <a:gd name="T102" fmla="*/ 77 w 182"/>
                <a:gd name="T103" fmla="*/ 735 h 1797"/>
                <a:gd name="T104" fmla="*/ 79 w 182"/>
                <a:gd name="T105" fmla="*/ 840 h 1797"/>
                <a:gd name="T106" fmla="*/ 103 w 182"/>
                <a:gd name="T107" fmla="*/ 842 h 1797"/>
                <a:gd name="T108" fmla="*/ 86 w 182"/>
                <a:gd name="T109" fmla="*/ 761 h 1797"/>
                <a:gd name="T110" fmla="*/ 101 w 182"/>
                <a:gd name="T111" fmla="*/ 440 h 1797"/>
                <a:gd name="T112" fmla="*/ 101 w 182"/>
                <a:gd name="T113" fmla="*/ 440 h 1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2" h="1797">
                  <a:moveTo>
                    <a:pt x="108" y="488"/>
                  </a:moveTo>
                  <a:cubicBezTo>
                    <a:pt x="121" y="475"/>
                    <a:pt x="138" y="472"/>
                    <a:pt x="150" y="459"/>
                  </a:cubicBezTo>
                  <a:cubicBezTo>
                    <a:pt x="134" y="458"/>
                    <a:pt x="122" y="463"/>
                    <a:pt x="110" y="468"/>
                  </a:cubicBezTo>
                  <a:cubicBezTo>
                    <a:pt x="108" y="437"/>
                    <a:pt x="106" y="400"/>
                    <a:pt x="104" y="368"/>
                  </a:cubicBezTo>
                  <a:cubicBezTo>
                    <a:pt x="100" y="281"/>
                    <a:pt x="100" y="281"/>
                    <a:pt x="100" y="281"/>
                  </a:cubicBezTo>
                  <a:cubicBezTo>
                    <a:pt x="100" y="283"/>
                    <a:pt x="101" y="285"/>
                    <a:pt x="101" y="287"/>
                  </a:cubicBezTo>
                  <a:cubicBezTo>
                    <a:pt x="122" y="249"/>
                    <a:pt x="182" y="141"/>
                    <a:pt x="150" y="76"/>
                  </a:cubicBezTo>
                  <a:cubicBezTo>
                    <a:pt x="157" y="104"/>
                    <a:pt x="137" y="132"/>
                    <a:pt x="132" y="158"/>
                  </a:cubicBezTo>
                  <a:cubicBezTo>
                    <a:pt x="123" y="141"/>
                    <a:pt x="133" y="128"/>
                    <a:pt x="133" y="102"/>
                  </a:cubicBezTo>
                  <a:cubicBezTo>
                    <a:pt x="120" y="118"/>
                    <a:pt x="125" y="77"/>
                    <a:pt x="115" y="70"/>
                  </a:cubicBezTo>
                  <a:cubicBezTo>
                    <a:pt x="108" y="64"/>
                    <a:pt x="123" y="97"/>
                    <a:pt x="119" y="111"/>
                  </a:cubicBezTo>
                  <a:cubicBezTo>
                    <a:pt x="110" y="92"/>
                    <a:pt x="106" y="68"/>
                    <a:pt x="103" y="44"/>
                  </a:cubicBezTo>
                  <a:cubicBezTo>
                    <a:pt x="117" y="63"/>
                    <a:pt x="99" y="10"/>
                    <a:pt x="102" y="0"/>
                  </a:cubicBezTo>
                  <a:cubicBezTo>
                    <a:pt x="59" y="95"/>
                    <a:pt x="86" y="195"/>
                    <a:pt x="99" y="275"/>
                  </a:cubicBezTo>
                  <a:cubicBezTo>
                    <a:pt x="95" y="319"/>
                    <a:pt x="87" y="438"/>
                    <a:pt x="79" y="468"/>
                  </a:cubicBezTo>
                  <a:cubicBezTo>
                    <a:pt x="74" y="414"/>
                    <a:pt x="64" y="395"/>
                    <a:pt x="60" y="371"/>
                  </a:cubicBezTo>
                  <a:cubicBezTo>
                    <a:pt x="67" y="419"/>
                    <a:pt x="81" y="457"/>
                    <a:pt x="78" y="517"/>
                  </a:cubicBezTo>
                  <a:cubicBezTo>
                    <a:pt x="65" y="492"/>
                    <a:pt x="23" y="479"/>
                    <a:pt x="0" y="457"/>
                  </a:cubicBezTo>
                  <a:cubicBezTo>
                    <a:pt x="12" y="491"/>
                    <a:pt x="55" y="511"/>
                    <a:pt x="76" y="543"/>
                  </a:cubicBezTo>
                  <a:cubicBezTo>
                    <a:pt x="64" y="550"/>
                    <a:pt x="74" y="558"/>
                    <a:pt x="62" y="552"/>
                  </a:cubicBezTo>
                  <a:cubicBezTo>
                    <a:pt x="56" y="559"/>
                    <a:pt x="55" y="574"/>
                    <a:pt x="55" y="589"/>
                  </a:cubicBezTo>
                  <a:cubicBezTo>
                    <a:pt x="60" y="581"/>
                    <a:pt x="62" y="565"/>
                    <a:pt x="70" y="562"/>
                  </a:cubicBezTo>
                  <a:cubicBezTo>
                    <a:pt x="69" y="614"/>
                    <a:pt x="65" y="656"/>
                    <a:pt x="66" y="709"/>
                  </a:cubicBezTo>
                  <a:cubicBezTo>
                    <a:pt x="66" y="713"/>
                    <a:pt x="64" y="729"/>
                    <a:pt x="64" y="747"/>
                  </a:cubicBezTo>
                  <a:cubicBezTo>
                    <a:pt x="65" y="775"/>
                    <a:pt x="63" y="805"/>
                    <a:pt x="57" y="833"/>
                  </a:cubicBezTo>
                  <a:cubicBezTo>
                    <a:pt x="53" y="854"/>
                    <a:pt x="47" y="1071"/>
                    <a:pt x="34" y="1179"/>
                  </a:cubicBezTo>
                  <a:cubicBezTo>
                    <a:pt x="32" y="1202"/>
                    <a:pt x="33" y="1209"/>
                    <a:pt x="35" y="1227"/>
                  </a:cubicBezTo>
                  <a:cubicBezTo>
                    <a:pt x="47" y="1309"/>
                    <a:pt x="22" y="1397"/>
                    <a:pt x="18" y="1480"/>
                  </a:cubicBezTo>
                  <a:cubicBezTo>
                    <a:pt x="19" y="1497"/>
                    <a:pt x="19" y="1520"/>
                    <a:pt x="19" y="1544"/>
                  </a:cubicBezTo>
                  <a:cubicBezTo>
                    <a:pt x="21" y="1576"/>
                    <a:pt x="24" y="1608"/>
                    <a:pt x="19" y="1641"/>
                  </a:cubicBezTo>
                  <a:cubicBezTo>
                    <a:pt x="16" y="1616"/>
                    <a:pt x="18" y="1579"/>
                    <a:pt x="19" y="1544"/>
                  </a:cubicBezTo>
                  <a:cubicBezTo>
                    <a:pt x="18" y="1533"/>
                    <a:pt x="17" y="1521"/>
                    <a:pt x="17" y="1510"/>
                  </a:cubicBezTo>
                  <a:cubicBezTo>
                    <a:pt x="17" y="1500"/>
                    <a:pt x="17" y="1490"/>
                    <a:pt x="18" y="1480"/>
                  </a:cubicBezTo>
                  <a:cubicBezTo>
                    <a:pt x="18" y="1480"/>
                    <a:pt x="18" y="1480"/>
                    <a:pt x="18" y="1480"/>
                  </a:cubicBezTo>
                  <a:cubicBezTo>
                    <a:pt x="16" y="1491"/>
                    <a:pt x="15" y="1502"/>
                    <a:pt x="13" y="1513"/>
                  </a:cubicBezTo>
                  <a:cubicBezTo>
                    <a:pt x="12" y="1523"/>
                    <a:pt x="9" y="1534"/>
                    <a:pt x="9" y="1545"/>
                  </a:cubicBezTo>
                  <a:cubicBezTo>
                    <a:pt x="10" y="1556"/>
                    <a:pt x="11" y="1566"/>
                    <a:pt x="11" y="1577"/>
                  </a:cubicBezTo>
                  <a:cubicBezTo>
                    <a:pt x="12" y="1594"/>
                    <a:pt x="12" y="1611"/>
                    <a:pt x="13" y="1628"/>
                  </a:cubicBezTo>
                  <a:cubicBezTo>
                    <a:pt x="13" y="1640"/>
                    <a:pt x="13" y="1652"/>
                    <a:pt x="13" y="1665"/>
                  </a:cubicBezTo>
                  <a:cubicBezTo>
                    <a:pt x="15" y="1704"/>
                    <a:pt x="17" y="1744"/>
                    <a:pt x="16" y="1788"/>
                  </a:cubicBezTo>
                  <a:cubicBezTo>
                    <a:pt x="15" y="1777"/>
                    <a:pt x="13" y="1739"/>
                    <a:pt x="12" y="1701"/>
                  </a:cubicBezTo>
                  <a:cubicBezTo>
                    <a:pt x="11" y="1712"/>
                    <a:pt x="11" y="1723"/>
                    <a:pt x="10" y="1734"/>
                  </a:cubicBezTo>
                  <a:cubicBezTo>
                    <a:pt x="8" y="1754"/>
                    <a:pt x="6" y="1774"/>
                    <a:pt x="3" y="1793"/>
                  </a:cubicBezTo>
                  <a:cubicBezTo>
                    <a:pt x="3" y="1793"/>
                    <a:pt x="9" y="1794"/>
                    <a:pt x="10" y="1794"/>
                  </a:cubicBezTo>
                  <a:cubicBezTo>
                    <a:pt x="17" y="1794"/>
                    <a:pt x="26" y="1797"/>
                    <a:pt x="33" y="1796"/>
                  </a:cubicBezTo>
                  <a:cubicBezTo>
                    <a:pt x="41" y="1795"/>
                    <a:pt x="49" y="1768"/>
                    <a:pt x="50" y="1758"/>
                  </a:cubicBezTo>
                  <a:cubicBezTo>
                    <a:pt x="53" y="1720"/>
                    <a:pt x="41" y="1684"/>
                    <a:pt x="48" y="1645"/>
                  </a:cubicBezTo>
                  <a:cubicBezTo>
                    <a:pt x="50" y="1633"/>
                    <a:pt x="54" y="1622"/>
                    <a:pt x="56" y="1610"/>
                  </a:cubicBezTo>
                  <a:cubicBezTo>
                    <a:pt x="59" y="1593"/>
                    <a:pt x="58" y="1575"/>
                    <a:pt x="59" y="1557"/>
                  </a:cubicBezTo>
                  <a:cubicBezTo>
                    <a:pt x="62" y="1505"/>
                    <a:pt x="65" y="1454"/>
                    <a:pt x="67" y="1402"/>
                  </a:cubicBezTo>
                  <a:cubicBezTo>
                    <a:pt x="68" y="1376"/>
                    <a:pt x="69" y="1349"/>
                    <a:pt x="70" y="1322"/>
                  </a:cubicBezTo>
                  <a:cubicBezTo>
                    <a:pt x="70" y="1302"/>
                    <a:pt x="72" y="1280"/>
                    <a:pt x="71" y="1259"/>
                  </a:cubicBezTo>
                  <a:cubicBezTo>
                    <a:pt x="71" y="1252"/>
                    <a:pt x="71" y="1246"/>
                    <a:pt x="73" y="1239"/>
                  </a:cubicBezTo>
                  <a:cubicBezTo>
                    <a:pt x="75" y="1233"/>
                    <a:pt x="77" y="1227"/>
                    <a:pt x="78" y="1220"/>
                  </a:cubicBezTo>
                  <a:cubicBezTo>
                    <a:pt x="80" y="1211"/>
                    <a:pt x="78" y="1201"/>
                    <a:pt x="77" y="1192"/>
                  </a:cubicBezTo>
                  <a:cubicBezTo>
                    <a:pt x="77" y="1179"/>
                    <a:pt x="77" y="1166"/>
                    <a:pt x="79" y="1153"/>
                  </a:cubicBezTo>
                  <a:cubicBezTo>
                    <a:pt x="80" y="1141"/>
                    <a:pt x="83" y="1129"/>
                    <a:pt x="83" y="1117"/>
                  </a:cubicBezTo>
                  <a:cubicBezTo>
                    <a:pt x="85" y="1095"/>
                    <a:pt x="81" y="1073"/>
                    <a:pt x="81" y="1051"/>
                  </a:cubicBezTo>
                  <a:cubicBezTo>
                    <a:pt x="81" y="981"/>
                    <a:pt x="94" y="929"/>
                    <a:pt x="90" y="867"/>
                  </a:cubicBezTo>
                  <a:cubicBezTo>
                    <a:pt x="96" y="868"/>
                    <a:pt x="98" y="874"/>
                    <a:pt x="104" y="877"/>
                  </a:cubicBezTo>
                  <a:cubicBezTo>
                    <a:pt x="103" y="877"/>
                    <a:pt x="102" y="867"/>
                    <a:pt x="101" y="866"/>
                  </a:cubicBezTo>
                  <a:cubicBezTo>
                    <a:pt x="100" y="863"/>
                    <a:pt x="98" y="860"/>
                    <a:pt x="96" y="857"/>
                  </a:cubicBezTo>
                  <a:cubicBezTo>
                    <a:pt x="92" y="851"/>
                    <a:pt x="89" y="843"/>
                    <a:pt x="94" y="836"/>
                  </a:cubicBezTo>
                  <a:cubicBezTo>
                    <a:pt x="99" y="842"/>
                    <a:pt x="101" y="852"/>
                    <a:pt x="103" y="860"/>
                  </a:cubicBezTo>
                  <a:cubicBezTo>
                    <a:pt x="104" y="847"/>
                    <a:pt x="105" y="835"/>
                    <a:pt x="104" y="823"/>
                  </a:cubicBezTo>
                  <a:cubicBezTo>
                    <a:pt x="103" y="801"/>
                    <a:pt x="97" y="780"/>
                    <a:pt x="96" y="758"/>
                  </a:cubicBezTo>
                  <a:cubicBezTo>
                    <a:pt x="95" y="734"/>
                    <a:pt x="96" y="709"/>
                    <a:pt x="101" y="685"/>
                  </a:cubicBezTo>
                  <a:cubicBezTo>
                    <a:pt x="100" y="716"/>
                    <a:pt x="104" y="748"/>
                    <a:pt x="106" y="777"/>
                  </a:cubicBezTo>
                  <a:cubicBezTo>
                    <a:pt x="107" y="762"/>
                    <a:pt x="108" y="746"/>
                    <a:pt x="111" y="731"/>
                  </a:cubicBezTo>
                  <a:cubicBezTo>
                    <a:pt x="107" y="689"/>
                    <a:pt x="101" y="641"/>
                    <a:pt x="103" y="593"/>
                  </a:cubicBezTo>
                  <a:cubicBezTo>
                    <a:pt x="104" y="558"/>
                    <a:pt x="107" y="523"/>
                    <a:pt x="108" y="488"/>
                  </a:cubicBezTo>
                  <a:close/>
                  <a:moveTo>
                    <a:pt x="107" y="251"/>
                  </a:moveTo>
                  <a:cubicBezTo>
                    <a:pt x="100" y="266"/>
                    <a:pt x="105" y="235"/>
                    <a:pt x="107" y="251"/>
                  </a:cubicBezTo>
                  <a:close/>
                  <a:moveTo>
                    <a:pt x="41" y="1451"/>
                  </a:moveTo>
                  <a:cubicBezTo>
                    <a:pt x="40" y="1471"/>
                    <a:pt x="46" y="1498"/>
                    <a:pt x="30" y="1508"/>
                  </a:cubicBezTo>
                  <a:cubicBezTo>
                    <a:pt x="32" y="1446"/>
                    <a:pt x="44" y="1334"/>
                    <a:pt x="48" y="1263"/>
                  </a:cubicBezTo>
                  <a:cubicBezTo>
                    <a:pt x="49" y="1318"/>
                    <a:pt x="44" y="1392"/>
                    <a:pt x="41" y="1451"/>
                  </a:cubicBezTo>
                  <a:close/>
                  <a:moveTo>
                    <a:pt x="77" y="556"/>
                  </a:moveTo>
                  <a:cubicBezTo>
                    <a:pt x="75" y="555"/>
                    <a:pt x="73" y="556"/>
                    <a:pt x="73" y="552"/>
                  </a:cubicBezTo>
                  <a:cubicBezTo>
                    <a:pt x="74" y="553"/>
                    <a:pt x="77" y="553"/>
                    <a:pt x="77" y="556"/>
                  </a:cubicBezTo>
                  <a:close/>
                  <a:moveTo>
                    <a:pt x="73" y="859"/>
                  </a:moveTo>
                  <a:cubicBezTo>
                    <a:pt x="69" y="883"/>
                    <a:pt x="74" y="907"/>
                    <a:pt x="64" y="916"/>
                  </a:cubicBezTo>
                  <a:cubicBezTo>
                    <a:pt x="54" y="911"/>
                    <a:pt x="62" y="862"/>
                    <a:pt x="73" y="859"/>
                  </a:cubicBezTo>
                  <a:close/>
                  <a:moveTo>
                    <a:pt x="72" y="1051"/>
                  </a:moveTo>
                  <a:cubicBezTo>
                    <a:pt x="71" y="1050"/>
                    <a:pt x="68" y="1050"/>
                    <a:pt x="68" y="1047"/>
                  </a:cubicBezTo>
                  <a:cubicBezTo>
                    <a:pt x="70" y="1048"/>
                    <a:pt x="72" y="1048"/>
                    <a:pt x="72" y="1051"/>
                  </a:cubicBezTo>
                  <a:close/>
                  <a:moveTo>
                    <a:pt x="65" y="1178"/>
                  </a:moveTo>
                  <a:cubicBezTo>
                    <a:pt x="65" y="1174"/>
                    <a:pt x="67" y="1155"/>
                    <a:pt x="68" y="1165"/>
                  </a:cubicBezTo>
                  <a:cubicBezTo>
                    <a:pt x="68" y="1170"/>
                    <a:pt x="67" y="1188"/>
                    <a:pt x="65" y="1178"/>
                  </a:cubicBezTo>
                  <a:close/>
                  <a:moveTo>
                    <a:pt x="66" y="1140"/>
                  </a:moveTo>
                  <a:cubicBezTo>
                    <a:pt x="66" y="1137"/>
                    <a:pt x="70" y="1136"/>
                    <a:pt x="70" y="1140"/>
                  </a:cubicBezTo>
                  <a:cubicBezTo>
                    <a:pt x="68" y="1140"/>
                    <a:pt x="66" y="1144"/>
                    <a:pt x="66" y="1140"/>
                  </a:cubicBezTo>
                  <a:close/>
                  <a:moveTo>
                    <a:pt x="66" y="1101"/>
                  </a:moveTo>
                  <a:cubicBezTo>
                    <a:pt x="68" y="1102"/>
                    <a:pt x="71" y="1102"/>
                    <a:pt x="70" y="1105"/>
                  </a:cubicBezTo>
                  <a:cubicBezTo>
                    <a:pt x="69" y="1104"/>
                    <a:pt x="66" y="1105"/>
                    <a:pt x="66" y="1101"/>
                  </a:cubicBezTo>
                  <a:close/>
                  <a:moveTo>
                    <a:pt x="68" y="1079"/>
                  </a:moveTo>
                  <a:cubicBezTo>
                    <a:pt x="65" y="1074"/>
                    <a:pt x="73" y="1061"/>
                    <a:pt x="73" y="1070"/>
                  </a:cubicBezTo>
                  <a:cubicBezTo>
                    <a:pt x="73" y="1069"/>
                    <a:pt x="68" y="1080"/>
                    <a:pt x="68" y="1079"/>
                  </a:cubicBezTo>
                  <a:close/>
                  <a:moveTo>
                    <a:pt x="68" y="840"/>
                  </a:moveTo>
                  <a:cubicBezTo>
                    <a:pt x="72" y="806"/>
                    <a:pt x="69" y="784"/>
                    <a:pt x="76" y="757"/>
                  </a:cubicBezTo>
                  <a:cubicBezTo>
                    <a:pt x="76" y="796"/>
                    <a:pt x="79" y="831"/>
                    <a:pt x="68" y="840"/>
                  </a:cubicBezTo>
                  <a:close/>
                  <a:moveTo>
                    <a:pt x="77" y="735"/>
                  </a:moveTo>
                  <a:cubicBezTo>
                    <a:pt x="73" y="726"/>
                    <a:pt x="75" y="709"/>
                    <a:pt x="76" y="693"/>
                  </a:cubicBezTo>
                  <a:cubicBezTo>
                    <a:pt x="80" y="632"/>
                    <a:pt x="81" y="735"/>
                    <a:pt x="77" y="735"/>
                  </a:cubicBezTo>
                  <a:close/>
                  <a:moveTo>
                    <a:pt x="92" y="864"/>
                  </a:moveTo>
                  <a:cubicBezTo>
                    <a:pt x="88" y="855"/>
                    <a:pt x="79" y="853"/>
                    <a:pt x="79" y="840"/>
                  </a:cubicBezTo>
                  <a:cubicBezTo>
                    <a:pt x="86" y="843"/>
                    <a:pt x="95" y="859"/>
                    <a:pt x="92" y="864"/>
                  </a:cubicBezTo>
                  <a:close/>
                  <a:moveTo>
                    <a:pt x="103" y="842"/>
                  </a:moveTo>
                  <a:cubicBezTo>
                    <a:pt x="100" y="817"/>
                    <a:pt x="90" y="805"/>
                    <a:pt x="95" y="790"/>
                  </a:cubicBezTo>
                  <a:cubicBezTo>
                    <a:pt x="88" y="798"/>
                    <a:pt x="85" y="764"/>
                    <a:pt x="86" y="761"/>
                  </a:cubicBezTo>
                  <a:cubicBezTo>
                    <a:pt x="93" y="784"/>
                    <a:pt x="107" y="815"/>
                    <a:pt x="103" y="842"/>
                  </a:cubicBezTo>
                  <a:close/>
                  <a:moveTo>
                    <a:pt x="101" y="440"/>
                  </a:moveTo>
                  <a:cubicBezTo>
                    <a:pt x="102" y="434"/>
                    <a:pt x="102" y="408"/>
                    <a:pt x="105" y="417"/>
                  </a:cubicBezTo>
                  <a:cubicBezTo>
                    <a:pt x="104" y="423"/>
                    <a:pt x="104" y="449"/>
                    <a:pt x="101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1" name="Freeform 1316"/>
            <p:cNvSpPr>
              <a:spLocks/>
            </p:cNvSpPr>
            <p:nvPr/>
          </p:nvSpPr>
          <p:spPr bwMode="auto">
            <a:xfrm>
              <a:off x="6002339" y="349726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2" name="Freeform 1317"/>
            <p:cNvSpPr>
              <a:spLocks/>
            </p:cNvSpPr>
            <p:nvPr/>
          </p:nvSpPr>
          <p:spPr bwMode="auto">
            <a:xfrm>
              <a:off x="5908676" y="5859463"/>
              <a:ext cx="6350" cy="139700"/>
            </a:xfrm>
            <a:custGeom>
              <a:avLst/>
              <a:gdLst>
                <a:gd name="T0" fmla="*/ 0 w 3"/>
                <a:gd name="T1" fmla="*/ 0 h 74"/>
                <a:gd name="T2" fmla="*/ 2 w 3"/>
                <a:gd name="T3" fmla="*/ 74 h 74"/>
                <a:gd name="T4" fmla="*/ 3 w 3"/>
                <a:gd name="T5" fmla="*/ 38 h 74"/>
                <a:gd name="T6" fmla="*/ 0 w 3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4">
                  <a:moveTo>
                    <a:pt x="0" y="0"/>
                  </a:moveTo>
                  <a:cubicBezTo>
                    <a:pt x="0" y="17"/>
                    <a:pt x="0" y="45"/>
                    <a:pt x="2" y="74"/>
                  </a:cubicBezTo>
                  <a:cubicBezTo>
                    <a:pt x="2" y="62"/>
                    <a:pt x="2" y="50"/>
                    <a:pt x="3" y="38"/>
                  </a:cubicBezTo>
                  <a:cubicBezTo>
                    <a:pt x="2" y="25"/>
                    <a:pt x="1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653" name="Group 652"/>
          <p:cNvGrpSpPr/>
          <p:nvPr userDrawn="1"/>
        </p:nvGrpSpPr>
        <p:grpSpPr>
          <a:xfrm flipH="1">
            <a:off x="8052525" y="4629893"/>
            <a:ext cx="1450949" cy="2229271"/>
            <a:chOff x="7109040" y="5058249"/>
            <a:chExt cx="719138" cy="1104900"/>
          </a:xfrm>
          <a:solidFill>
            <a:schemeClr val="accent2">
              <a:lumMod val="75000"/>
              <a:alpha val="20000"/>
            </a:schemeClr>
          </a:solidFill>
        </p:grpSpPr>
        <p:sp>
          <p:nvSpPr>
            <p:cNvPr id="654" name="Freeform 1318"/>
            <p:cNvSpPr>
              <a:spLocks/>
            </p:cNvSpPr>
            <p:nvPr/>
          </p:nvSpPr>
          <p:spPr bwMode="auto">
            <a:xfrm>
              <a:off x="7672602" y="5228112"/>
              <a:ext cx="9525" cy="25400"/>
            </a:xfrm>
            <a:custGeom>
              <a:avLst/>
              <a:gdLst>
                <a:gd name="T0" fmla="*/ 1 w 5"/>
                <a:gd name="T1" fmla="*/ 6 h 13"/>
                <a:gd name="T2" fmla="*/ 1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6"/>
                  </a:moveTo>
                  <a:cubicBezTo>
                    <a:pt x="5" y="0"/>
                    <a:pt x="0" y="13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5" name="Freeform 1319"/>
            <p:cNvSpPr>
              <a:spLocks/>
            </p:cNvSpPr>
            <p:nvPr/>
          </p:nvSpPr>
          <p:spPr bwMode="auto">
            <a:xfrm>
              <a:off x="7664665" y="5237637"/>
              <a:ext cx="14288" cy="30163"/>
            </a:xfrm>
            <a:custGeom>
              <a:avLst/>
              <a:gdLst>
                <a:gd name="T0" fmla="*/ 5 w 8"/>
                <a:gd name="T1" fmla="*/ 7 h 16"/>
                <a:gd name="T2" fmla="*/ 5 w 8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6">
                  <a:moveTo>
                    <a:pt x="5" y="7"/>
                  </a:moveTo>
                  <a:cubicBezTo>
                    <a:pt x="8" y="0"/>
                    <a:pt x="0" y="16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6" name="Freeform 1320"/>
            <p:cNvSpPr>
              <a:spLocks/>
            </p:cNvSpPr>
            <p:nvPr/>
          </p:nvSpPr>
          <p:spPr bwMode="auto">
            <a:xfrm>
              <a:off x="7826590" y="5412262"/>
              <a:ext cx="1588" cy="6350"/>
            </a:xfrm>
            <a:custGeom>
              <a:avLst/>
              <a:gdLst>
                <a:gd name="T0" fmla="*/ 1 w 1"/>
                <a:gd name="T1" fmla="*/ 1 h 3"/>
                <a:gd name="T2" fmla="*/ 1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0" y="0"/>
                    <a:pt x="1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7" name="Freeform 1321"/>
            <p:cNvSpPr>
              <a:spLocks noEditPoints="1"/>
            </p:cNvSpPr>
            <p:nvPr/>
          </p:nvSpPr>
          <p:spPr bwMode="auto">
            <a:xfrm>
              <a:off x="7109040" y="5258274"/>
              <a:ext cx="717550" cy="904875"/>
            </a:xfrm>
            <a:custGeom>
              <a:avLst/>
              <a:gdLst>
                <a:gd name="T0" fmla="*/ 0 w 382"/>
                <a:gd name="T1" fmla="*/ 475 h 481"/>
                <a:gd name="T2" fmla="*/ 19 w 382"/>
                <a:gd name="T3" fmla="*/ 481 h 481"/>
                <a:gd name="T4" fmla="*/ 72 w 382"/>
                <a:gd name="T5" fmla="*/ 421 h 481"/>
                <a:gd name="T6" fmla="*/ 145 w 382"/>
                <a:gd name="T7" fmla="*/ 428 h 481"/>
                <a:gd name="T8" fmla="*/ 155 w 382"/>
                <a:gd name="T9" fmla="*/ 382 h 481"/>
                <a:gd name="T10" fmla="*/ 135 w 382"/>
                <a:gd name="T11" fmla="*/ 278 h 481"/>
                <a:gd name="T12" fmla="*/ 183 w 382"/>
                <a:gd name="T13" fmla="*/ 276 h 481"/>
                <a:gd name="T14" fmla="*/ 364 w 382"/>
                <a:gd name="T15" fmla="*/ 90 h 481"/>
                <a:gd name="T16" fmla="*/ 375 w 382"/>
                <a:gd name="T17" fmla="*/ 105 h 481"/>
                <a:gd name="T18" fmla="*/ 379 w 382"/>
                <a:gd name="T19" fmla="*/ 82 h 481"/>
                <a:gd name="T20" fmla="*/ 260 w 382"/>
                <a:gd name="T21" fmla="*/ 137 h 481"/>
                <a:gd name="T22" fmla="*/ 346 w 382"/>
                <a:gd name="T23" fmla="*/ 51 h 481"/>
                <a:gd name="T24" fmla="*/ 333 w 382"/>
                <a:gd name="T25" fmla="*/ 39 h 481"/>
                <a:gd name="T26" fmla="*/ 301 w 382"/>
                <a:gd name="T27" fmla="*/ 5 h 481"/>
                <a:gd name="T28" fmla="*/ 252 w 382"/>
                <a:gd name="T29" fmla="*/ 20 h 481"/>
                <a:gd name="T30" fmla="*/ 253 w 382"/>
                <a:gd name="T31" fmla="*/ 40 h 481"/>
                <a:gd name="T32" fmla="*/ 258 w 382"/>
                <a:gd name="T33" fmla="*/ 129 h 481"/>
                <a:gd name="T34" fmla="*/ 254 w 382"/>
                <a:gd name="T35" fmla="*/ 112 h 481"/>
                <a:gd name="T36" fmla="*/ 212 w 382"/>
                <a:gd name="T37" fmla="*/ 106 h 481"/>
                <a:gd name="T38" fmla="*/ 240 w 382"/>
                <a:gd name="T39" fmla="*/ 114 h 481"/>
                <a:gd name="T40" fmla="*/ 224 w 382"/>
                <a:gd name="T41" fmla="*/ 171 h 481"/>
                <a:gd name="T42" fmla="*/ 178 w 382"/>
                <a:gd name="T43" fmla="*/ 186 h 481"/>
                <a:gd name="T44" fmla="*/ 158 w 382"/>
                <a:gd name="T45" fmla="*/ 139 h 481"/>
                <a:gd name="T46" fmla="*/ 159 w 382"/>
                <a:gd name="T47" fmla="*/ 143 h 481"/>
                <a:gd name="T48" fmla="*/ 134 w 382"/>
                <a:gd name="T49" fmla="*/ 216 h 481"/>
                <a:gd name="T50" fmla="*/ 121 w 382"/>
                <a:gd name="T51" fmla="*/ 283 h 481"/>
                <a:gd name="T52" fmla="*/ 107 w 382"/>
                <a:gd name="T53" fmla="*/ 302 h 481"/>
                <a:gd name="T54" fmla="*/ 65 w 382"/>
                <a:gd name="T55" fmla="*/ 364 h 481"/>
                <a:gd name="T56" fmla="*/ 42 w 382"/>
                <a:gd name="T57" fmla="*/ 402 h 481"/>
                <a:gd name="T58" fmla="*/ 13 w 382"/>
                <a:gd name="T59" fmla="*/ 451 h 481"/>
                <a:gd name="T60" fmla="*/ 346 w 382"/>
                <a:gd name="T61" fmla="*/ 93 h 481"/>
                <a:gd name="T62" fmla="*/ 296 w 382"/>
                <a:gd name="T63" fmla="*/ 118 h 481"/>
                <a:gd name="T64" fmla="*/ 296 w 382"/>
                <a:gd name="T65" fmla="*/ 118 h 481"/>
                <a:gd name="T66" fmla="*/ 252 w 382"/>
                <a:gd name="T67" fmla="*/ 153 h 481"/>
                <a:gd name="T68" fmla="*/ 247 w 382"/>
                <a:gd name="T69" fmla="*/ 157 h 481"/>
                <a:gd name="T70" fmla="*/ 247 w 382"/>
                <a:gd name="T71" fmla="*/ 157 h 481"/>
                <a:gd name="T72" fmla="*/ 235 w 382"/>
                <a:gd name="T73" fmla="*/ 164 h 481"/>
                <a:gd name="T74" fmla="*/ 192 w 382"/>
                <a:gd name="T75" fmla="*/ 303 h 481"/>
                <a:gd name="T76" fmla="*/ 192 w 382"/>
                <a:gd name="T77" fmla="*/ 303 h 481"/>
                <a:gd name="T78" fmla="*/ 190 w 382"/>
                <a:gd name="T79" fmla="*/ 304 h 481"/>
                <a:gd name="T80" fmla="*/ 135 w 382"/>
                <a:gd name="T81" fmla="*/ 377 h 481"/>
                <a:gd name="T82" fmla="*/ 135 w 382"/>
                <a:gd name="T83" fmla="*/ 377 h 481"/>
                <a:gd name="T84" fmla="*/ 85 w 382"/>
                <a:gd name="T85" fmla="*/ 404 h 481"/>
                <a:gd name="T86" fmla="*/ 85 w 382"/>
                <a:gd name="T87" fmla="*/ 362 h 481"/>
                <a:gd name="T88" fmla="*/ 85 w 382"/>
                <a:gd name="T89" fmla="*/ 362 h 481"/>
                <a:gd name="T90" fmla="*/ 160 w 382"/>
                <a:gd name="T91" fmla="*/ 186 h 481"/>
                <a:gd name="T92" fmla="*/ 116 w 382"/>
                <a:gd name="T93" fmla="*/ 297 h 481"/>
                <a:gd name="T94" fmla="*/ 116 w 382"/>
                <a:gd name="T95" fmla="*/ 297 h 481"/>
                <a:gd name="T96" fmla="*/ 113 w 382"/>
                <a:gd name="T97" fmla="*/ 300 h 481"/>
                <a:gd name="T98" fmla="*/ 95 w 382"/>
                <a:gd name="T99" fmla="*/ 327 h 481"/>
                <a:gd name="T100" fmla="*/ 95 w 382"/>
                <a:gd name="T101" fmla="*/ 327 h 481"/>
                <a:gd name="T102" fmla="*/ 86 w 382"/>
                <a:gd name="T103" fmla="*/ 342 h 481"/>
                <a:gd name="T104" fmla="*/ 59 w 382"/>
                <a:gd name="T105" fmla="*/ 384 h 481"/>
                <a:gd name="T106" fmla="*/ 61 w 382"/>
                <a:gd name="T107" fmla="*/ 383 h 481"/>
                <a:gd name="T108" fmla="*/ 12 w 382"/>
                <a:gd name="T109" fmla="*/ 474 h 481"/>
                <a:gd name="T110" fmla="*/ 55 w 382"/>
                <a:gd name="T111" fmla="*/ 392 h 481"/>
                <a:gd name="T112" fmla="*/ 53 w 382"/>
                <a:gd name="T113" fmla="*/ 396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2" h="481">
                  <a:moveTo>
                    <a:pt x="13" y="451"/>
                  </a:moveTo>
                  <a:cubicBezTo>
                    <a:pt x="12" y="453"/>
                    <a:pt x="1" y="475"/>
                    <a:pt x="0" y="475"/>
                  </a:cubicBezTo>
                  <a:cubicBezTo>
                    <a:pt x="5" y="476"/>
                    <a:pt x="10" y="477"/>
                    <a:pt x="14" y="479"/>
                  </a:cubicBezTo>
                  <a:cubicBezTo>
                    <a:pt x="15" y="479"/>
                    <a:pt x="19" y="480"/>
                    <a:pt x="19" y="481"/>
                  </a:cubicBezTo>
                  <a:cubicBezTo>
                    <a:pt x="30" y="433"/>
                    <a:pt x="58" y="398"/>
                    <a:pt x="78" y="361"/>
                  </a:cubicBezTo>
                  <a:cubicBezTo>
                    <a:pt x="93" y="374"/>
                    <a:pt x="79" y="404"/>
                    <a:pt x="72" y="421"/>
                  </a:cubicBezTo>
                  <a:cubicBezTo>
                    <a:pt x="95" y="401"/>
                    <a:pt x="107" y="371"/>
                    <a:pt x="83" y="352"/>
                  </a:cubicBezTo>
                  <a:cubicBezTo>
                    <a:pt x="140" y="353"/>
                    <a:pt x="125" y="408"/>
                    <a:pt x="145" y="428"/>
                  </a:cubicBezTo>
                  <a:cubicBezTo>
                    <a:pt x="143" y="394"/>
                    <a:pt x="143" y="354"/>
                    <a:pt x="97" y="347"/>
                  </a:cubicBezTo>
                  <a:cubicBezTo>
                    <a:pt x="123" y="342"/>
                    <a:pt x="138" y="375"/>
                    <a:pt x="155" y="382"/>
                  </a:cubicBezTo>
                  <a:cubicBezTo>
                    <a:pt x="140" y="363"/>
                    <a:pt x="117" y="325"/>
                    <a:pt x="90" y="340"/>
                  </a:cubicBezTo>
                  <a:cubicBezTo>
                    <a:pt x="105" y="319"/>
                    <a:pt x="119" y="297"/>
                    <a:pt x="135" y="278"/>
                  </a:cubicBezTo>
                  <a:cubicBezTo>
                    <a:pt x="183" y="270"/>
                    <a:pt x="186" y="319"/>
                    <a:pt x="203" y="337"/>
                  </a:cubicBezTo>
                  <a:cubicBezTo>
                    <a:pt x="199" y="315"/>
                    <a:pt x="196" y="293"/>
                    <a:pt x="183" y="276"/>
                  </a:cubicBezTo>
                  <a:cubicBezTo>
                    <a:pt x="165" y="267"/>
                    <a:pt x="152" y="270"/>
                    <a:pt x="139" y="272"/>
                  </a:cubicBezTo>
                  <a:cubicBezTo>
                    <a:pt x="203" y="191"/>
                    <a:pt x="275" y="122"/>
                    <a:pt x="364" y="90"/>
                  </a:cubicBezTo>
                  <a:cubicBezTo>
                    <a:pt x="372" y="103"/>
                    <a:pt x="374" y="126"/>
                    <a:pt x="382" y="134"/>
                  </a:cubicBezTo>
                  <a:cubicBezTo>
                    <a:pt x="381" y="118"/>
                    <a:pt x="377" y="111"/>
                    <a:pt x="375" y="105"/>
                  </a:cubicBezTo>
                  <a:cubicBezTo>
                    <a:pt x="375" y="102"/>
                    <a:pt x="371" y="91"/>
                    <a:pt x="374" y="88"/>
                  </a:cubicBezTo>
                  <a:cubicBezTo>
                    <a:pt x="375" y="86"/>
                    <a:pt x="381" y="85"/>
                    <a:pt x="379" y="82"/>
                  </a:cubicBezTo>
                  <a:cubicBezTo>
                    <a:pt x="372" y="89"/>
                    <a:pt x="370" y="75"/>
                    <a:pt x="364" y="73"/>
                  </a:cubicBezTo>
                  <a:cubicBezTo>
                    <a:pt x="333" y="102"/>
                    <a:pt x="295" y="115"/>
                    <a:pt x="260" y="137"/>
                  </a:cubicBezTo>
                  <a:cubicBezTo>
                    <a:pt x="274" y="114"/>
                    <a:pt x="290" y="81"/>
                    <a:pt x="295" y="50"/>
                  </a:cubicBezTo>
                  <a:cubicBezTo>
                    <a:pt x="305" y="36"/>
                    <a:pt x="330" y="45"/>
                    <a:pt x="346" y="51"/>
                  </a:cubicBezTo>
                  <a:cubicBezTo>
                    <a:pt x="339" y="41"/>
                    <a:pt x="327" y="43"/>
                    <a:pt x="313" y="36"/>
                  </a:cubicBezTo>
                  <a:cubicBezTo>
                    <a:pt x="318" y="34"/>
                    <a:pt x="328" y="42"/>
                    <a:pt x="333" y="39"/>
                  </a:cubicBezTo>
                  <a:cubicBezTo>
                    <a:pt x="316" y="31"/>
                    <a:pt x="306" y="36"/>
                    <a:pt x="297" y="44"/>
                  </a:cubicBezTo>
                  <a:cubicBezTo>
                    <a:pt x="298" y="31"/>
                    <a:pt x="301" y="17"/>
                    <a:pt x="301" y="5"/>
                  </a:cubicBezTo>
                  <a:cubicBezTo>
                    <a:pt x="298" y="0"/>
                    <a:pt x="298" y="31"/>
                    <a:pt x="293" y="39"/>
                  </a:cubicBezTo>
                  <a:cubicBezTo>
                    <a:pt x="291" y="22"/>
                    <a:pt x="270" y="21"/>
                    <a:pt x="252" y="20"/>
                  </a:cubicBezTo>
                  <a:cubicBezTo>
                    <a:pt x="276" y="25"/>
                    <a:pt x="289" y="36"/>
                    <a:pt x="291" y="52"/>
                  </a:cubicBezTo>
                  <a:cubicBezTo>
                    <a:pt x="287" y="39"/>
                    <a:pt x="264" y="33"/>
                    <a:pt x="253" y="40"/>
                  </a:cubicBezTo>
                  <a:cubicBezTo>
                    <a:pt x="268" y="41"/>
                    <a:pt x="284" y="49"/>
                    <a:pt x="288" y="59"/>
                  </a:cubicBezTo>
                  <a:cubicBezTo>
                    <a:pt x="284" y="78"/>
                    <a:pt x="271" y="112"/>
                    <a:pt x="258" y="129"/>
                  </a:cubicBezTo>
                  <a:cubicBezTo>
                    <a:pt x="256" y="104"/>
                    <a:pt x="258" y="129"/>
                    <a:pt x="253" y="133"/>
                  </a:cubicBezTo>
                  <a:cubicBezTo>
                    <a:pt x="254" y="129"/>
                    <a:pt x="254" y="116"/>
                    <a:pt x="254" y="112"/>
                  </a:cubicBezTo>
                  <a:cubicBezTo>
                    <a:pt x="241" y="104"/>
                    <a:pt x="224" y="106"/>
                    <a:pt x="216" y="106"/>
                  </a:cubicBezTo>
                  <a:cubicBezTo>
                    <a:pt x="214" y="106"/>
                    <a:pt x="213" y="106"/>
                    <a:pt x="212" y="106"/>
                  </a:cubicBezTo>
                  <a:cubicBezTo>
                    <a:pt x="216" y="106"/>
                    <a:pt x="220" y="108"/>
                    <a:pt x="225" y="110"/>
                  </a:cubicBezTo>
                  <a:cubicBezTo>
                    <a:pt x="230" y="113"/>
                    <a:pt x="235" y="114"/>
                    <a:pt x="240" y="114"/>
                  </a:cubicBezTo>
                  <a:cubicBezTo>
                    <a:pt x="243" y="114"/>
                    <a:pt x="248" y="115"/>
                    <a:pt x="248" y="119"/>
                  </a:cubicBezTo>
                  <a:cubicBezTo>
                    <a:pt x="249" y="132"/>
                    <a:pt x="224" y="170"/>
                    <a:pt x="224" y="171"/>
                  </a:cubicBezTo>
                  <a:cubicBezTo>
                    <a:pt x="205" y="184"/>
                    <a:pt x="190" y="203"/>
                    <a:pt x="173" y="219"/>
                  </a:cubicBezTo>
                  <a:cubicBezTo>
                    <a:pt x="177" y="209"/>
                    <a:pt x="179" y="197"/>
                    <a:pt x="178" y="186"/>
                  </a:cubicBezTo>
                  <a:cubicBezTo>
                    <a:pt x="178" y="181"/>
                    <a:pt x="177" y="176"/>
                    <a:pt x="176" y="171"/>
                  </a:cubicBezTo>
                  <a:cubicBezTo>
                    <a:pt x="174" y="161"/>
                    <a:pt x="173" y="139"/>
                    <a:pt x="158" y="139"/>
                  </a:cubicBezTo>
                  <a:cubicBezTo>
                    <a:pt x="156" y="139"/>
                    <a:pt x="150" y="137"/>
                    <a:pt x="150" y="140"/>
                  </a:cubicBezTo>
                  <a:cubicBezTo>
                    <a:pt x="150" y="141"/>
                    <a:pt x="158" y="142"/>
                    <a:pt x="159" y="143"/>
                  </a:cubicBezTo>
                  <a:cubicBezTo>
                    <a:pt x="168" y="151"/>
                    <a:pt x="163" y="166"/>
                    <a:pt x="160" y="177"/>
                  </a:cubicBezTo>
                  <a:cubicBezTo>
                    <a:pt x="155" y="189"/>
                    <a:pt x="140" y="201"/>
                    <a:pt x="134" y="216"/>
                  </a:cubicBezTo>
                  <a:cubicBezTo>
                    <a:pt x="124" y="238"/>
                    <a:pt x="122" y="254"/>
                    <a:pt x="126" y="277"/>
                  </a:cubicBezTo>
                  <a:cubicBezTo>
                    <a:pt x="126" y="278"/>
                    <a:pt x="122" y="282"/>
                    <a:pt x="121" y="283"/>
                  </a:cubicBezTo>
                  <a:cubicBezTo>
                    <a:pt x="120" y="285"/>
                    <a:pt x="118" y="287"/>
                    <a:pt x="116" y="289"/>
                  </a:cubicBezTo>
                  <a:cubicBezTo>
                    <a:pt x="113" y="293"/>
                    <a:pt x="110" y="298"/>
                    <a:pt x="107" y="302"/>
                  </a:cubicBezTo>
                  <a:cubicBezTo>
                    <a:pt x="95" y="318"/>
                    <a:pt x="84" y="334"/>
                    <a:pt x="74" y="351"/>
                  </a:cubicBezTo>
                  <a:cubicBezTo>
                    <a:pt x="71" y="355"/>
                    <a:pt x="68" y="360"/>
                    <a:pt x="65" y="364"/>
                  </a:cubicBezTo>
                  <a:cubicBezTo>
                    <a:pt x="60" y="373"/>
                    <a:pt x="55" y="381"/>
                    <a:pt x="50" y="389"/>
                  </a:cubicBezTo>
                  <a:cubicBezTo>
                    <a:pt x="47" y="393"/>
                    <a:pt x="44" y="398"/>
                    <a:pt x="42" y="402"/>
                  </a:cubicBezTo>
                  <a:cubicBezTo>
                    <a:pt x="31" y="418"/>
                    <a:pt x="21" y="434"/>
                    <a:pt x="13" y="451"/>
                  </a:cubicBezTo>
                  <a:cubicBezTo>
                    <a:pt x="13" y="451"/>
                    <a:pt x="13" y="451"/>
                    <a:pt x="13" y="451"/>
                  </a:cubicBezTo>
                  <a:close/>
                  <a:moveTo>
                    <a:pt x="363" y="86"/>
                  </a:moveTo>
                  <a:cubicBezTo>
                    <a:pt x="359" y="90"/>
                    <a:pt x="352" y="90"/>
                    <a:pt x="346" y="93"/>
                  </a:cubicBezTo>
                  <a:cubicBezTo>
                    <a:pt x="346" y="90"/>
                    <a:pt x="356" y="84"/>
                    <a:pt x="363" y="86"/>
                  </a:cubicBezTo>
                  <a:close/>
                  <a:moveTo>
                    <a:pt x="296" y="118"/>
                  </a:moveTo>
                  <a:cubicBezTo>
                    <a:pt x="294" y="125"/>
                    <a:pt x="280" y="131"/>
                    <a:pt x="272" y="136"/>
                  </a:cubicBezTo>
                  <a:cubicBezTo>
                    <a:pt x="266" y="139"/>
                    <a:pt x="289" y="124"/>
                    <a:pt x="296" y="118"/>
                  </a:cubicBezTo>
                  <a:close/>
                  <a:moveTo>
                    <a:pt x="261" y="145"/>
                  </a:moveTo>
                  <a:cubicBezTo>
                    <a:pt x="258" y="148"/>
                    <a:pt x="254" y="149"/>
                    <a:pt x="252" y="153"/>
                  </a:cubicBezTo>
                  <a:cubicBezTo>
                    <a:pt x="249" y="149"/>
                    <a:pt x="257" y="144"/>
                    <a:pt x="261" y="145"/>
                  </a:cubicBezTo>
                  <a:close/>
                  <a:moveTo>
                    <a:pt x="247" y="157"/>
                  </a:moveTo>
                  <a:cubicBezTo>
                    <a:pt x="244" y="159"/>
                    <a:pt x="241" y="160"/>
                    <a:pt x="239" y="163"/>
                  </a:cubicBezTo>
                  <a:cubicBezTo>
                    <a:pt x="236" y="160"/>
                    <a:pt x="243" y="155"/>
                    <a:pt x="247" y="157"/>
                  </a:cubicBezTo>
                  <a:close/>
                  <a:moveTo>
                    <a:pt x="176" y="224"/>
                  </a:moveTo>
                  <a:cubicBezTo>
                    <a:pt x="189" y="201"/>
                    <a:pt x="216" y="182"/>
                    <a:pt x="235" y="164"/>
                  </a:cubicBezTo>
                  <a:cubicBezTo>
                    <a:pt x="220" y="182"/>
                    <a:pt x="194" y="201"/>
                    <a:pt x="176" y="224"/>
                  </a:cubicBezTo>
                  <a:close/>
                  <a:moveTo>
                    <a:pt x="192" y="303"/>
                  </a:moveTo>
                  <a:cubicBezTo>
                    <a:pt x="197" y="309"/>
                    <a:pt x="194" y="313"/>
                    <a:pt x="199" y="321"/>
                  </a:cubicBezTo>
                  <a:cubicBezTo>
                    <a:pt x="194" y="322"/>
                    <a:pt x="188" y="306"/>
                    <a:pt x="192" y="303"/>
                  </a:cubicBezTo>
                  <a:close/>
                  <a:moveTo>
                    <a:pt x="183" y="285"/>
                  </a:moveTo>
                  <a:cubicBezTo>
                    <a:pt x="186" y="285"/>
                    <a:pt x="196" y="299"/>
                    <a:pt x="190" y="304"/>
                  </a:cubicBezTo>
                  <a:cubicBezTo>
                    <a:pt x="187" y="298"/>
                    <a:pt x="186" y="291"/>
                    <a:pt x="183" y="285"/>
                  </a:cubicBezTo>
                  <a:close/>
                  <a:moveTo>
                    <a:pt x="135" y="377"/>
                  </a:moveTo>
                  <a:cubicBezTo>
                    <a:pt x="140" y="379"/>
                    <a:pt x="141" y="395"/>
                    <a:pt x="139" y="406"/>
                  </a:cubicBezTo>
                  <a:cubicBezTo>
                    <a:pt x="135" y="398"/>
                    <a:pt x="138" y="386"/>
                    <a:pt x="135" y="377"/>
                  </a:cubicBezTo>
                  <a:close/>
                  <a:moveTo>
                    <a:pt x="90" y="367"/>
                  </a:moveTo>
                  <a:cubicBezTo>
                    <a:pt x="98" y="379"/>
                    <a:pt x="94" y="389"/>
                    <a:pt x="85" y="404"/>
                  </a:cubicBezTo>
                  <a:cubicBezTo>
                    <a:pt x="90" y="394"/>
                    <a:pt x="91" y="374"/>
                    <a:pt x="90" y="367"/>
                  </a:cubicBezTo>
                  <a:close/>
                  <a:moveTo>
                    <a:pt x="85" y="362"/>
                  </a:moveTo>
                  <a:cubicBezTo>
                    <a:pt x="88" y="357"/>
                    <a:pt x="86" y="366"/>
                    <a:pt x="91" y="366"/>
                  </a:cubicBezTo>
                  <a:cubicBezTo>
                    <a:pt x="86" y="372"/>
                    <a:pt x="88" y="364"/>
                    <a:pt x="85" y="362"/>
                  </a:cubicBezTo>
                  <a:close/>
                  <a:moveTo>
                    <a:pt x="132" y="270"/>
                  </a:moveTo>
                  <a:cubicBezTo>
                    <a:pt x="141" y="246"/>
                    <a:pt x="148" y="211"/>
                    <a:pt x="160" y="186"/>
                  </a:cubicBezTo>
                  <a:cubicBezTo>
                    <a:pt x="176" y="218"/>
                    <a:pt x="153" y="246"/>
                    <a:pt x="132" y="270"/>
                  </a:cubicBezTo>
                  <a:close/>
                  <a:moveTo>
                    <a:pt x="116" y="297"/>
                  </a:moveTo>
                  <a:cubicBezTo>
                    <a:pt x="120" y="291"/>
                    <a:pt x="124" y="285"/>
                    <a:pt x="129" y="280"/>
                  </a:cubicBezTo>
                  <a:cubicBezTo>
                    <a:pt x="132" y="278"/>
                    <a:pt x="117" y="299"/>
                    <a:pt x="116" y="297"/>
                  </a:cubicBezTo>
                  <a:close/>
                  <a:moveTo>
                    <a:pt x="98" y="322"/>
                  </a:moveTo>
                  <a:cubicBezTo>
                    <a:pt x="103" y="314"/>
                    <a:pt x="108" y="309"/>
                    <a:pt x="113" y="300"/>
                  </a:cubicBezTo>
                  <a:cubicBezTo>
                    <a:pt x="114" y="306"/>
                    <a:pt x="100" y="322"/>
                    <a:pt x="98" y="322"/>
                  </a:cubicBezTo>
                  <a:close/>
                  <a:moveTo>
                    <a:pt x="95" y="327"/>
                  </a:moveTo>
                  <a:cubicBezTo>
                    <a:pt x="100" y="324"/>
                    <a:pt x="92" y="332"/>
                    <a:pt x="92" y="335"/>
                  </a:cubicBezTo>
                  <a:cubicBezTo>
                    <a:pt x="88" y="332"/>
                    <a:pt x="95" y="330"/>
                    <a:pt x="95" y="327"/>
                  </a:cubicBezTo>
                  <a:close/>
                  <a:moveTo>
                    <a:pt x="87" y="339"/>
                  </a:moveTo>
                  <a:cubicBezTo>
                    <a:pt x="89" y="333"/>
                    <a:pt x="89" y="345"/>
                    <a:pt x="86" y="342"/>
                  </a:cubicBezTo>
                  <a:cubicBezTo>
                    <a:pt x="82" y="345"/>
                    <a:pt x="86" y="341"/>
                    <a:pt x="87" y="339"/>
                  </a:cubicBezTo>
                  <a:close/>
                  <a:moveTo>
                    <a:pt x="59" y="384"/>
                  </a:moveTo>
                  <a:cubicBezTo>
                    <a:pt x="64" y="376"/>
                    <a:pt x="69" y="366"/>
                    <a:pt x="75" y="358"/>
                  </a:cubicBezTo>
                  <a:cubicBezTo>
                    <a:pt x="76" y="362"/>
                    <a:pt x="65" y="377"/>
                    <a:pt x="61" y="383"/>
                  </a:cubicBezTo>
                  <a:cubicBezTo>
                    <a:pt x="60" y="385"/>
                    <a:pt x="57" y="393"/>
                    <a:pt x="59" y="384"/>
                  </a:cubicBezTo>
                  <a:close/>
                  <a:moveTo>
                    <a:pt x="12" y="474"/>
                  </a:moveTo>
                  <a:cubicBezTo>
                    <a:pt x="24" y="445"/>
                    <a:pt x="38" y="420"/>
                    <a:pt x="53" y="396"/>
                  </a:cubicBezTo>
                  <a:cubicBezTo>
                    <a:pt x="54" y="394"/>
                    <a:pt x="54" y="393"/>
                    <a:pt x="55" y="392"/>
                  </a:cubicBezTo>
                  <a:cubicBezTo>
                    <a:pt x="53" y="395"/>
                    <a:pt x="53" y="395"/>
                    <a:pt x="53" y="395"/>
                  </a:cubicBezTo>
                  <a:cubicBezTo>
                    <a:pt x="53" y="395"/>
                    <a:pt x="53" y="396"/>
                    <a:pt x="53" y="396"/>
                  </a:cubicBezTo>
                  <a:cubicBezTo>
                    <a:pt x="44" y="416"/>
                    <a:pt x="17" y="465"/>
                    <a:pt x="12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8" name="Freeform 1322"/>
            <p:cNvSpPr>
              <a:spLocks/>
            </p:cNvSpPr>
            <p:nvPr/>
          </p:nvSpPr>
          <p:spPr bwMode="auto">
            <a:xfrm>
              <a:off x="7694827" y="5455124"/>
              <a:ext cx="22225" cy="12700"/>
            </a:xfrm>
            <a:custGeom>
              <a:avLst/>
              <a:gdLst>
                <a:gd name="T0" fmla="*/ 6 w 12"/>
                <a:gd name="T1" fmla="*/ 3 h 7"/>
                <a:gd name="T2" fmla="*/ 6 w 12"/>
                <a:gd name="T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7">
                  <a:moveTo>
                    <a:pt x="6" y="3"/>
                  </a:moveTo>
                  <a:cubicBezTo>
                    <a:pt x="0" y="7"/>
                    <a:pt x="12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9" name="Freeform 1323"/>
            <p:cNvSpPr>
              <a:spLocks/>
            </p:cNvSpPr>
            <p:nvPr/>
          </p:nvSpPr>
          <p:spPr bwMode="auto">
            <a:xfrm>
              <a:off x="7656727" y="5470999"/>
              <a:ext cx="36513" cy="11113"/>
            </a:xfrm>
            <a:custGeom>
              <a:avLst/>
              <a:gdLst>
                <a:gd name="T0" fmla="*/ 14 w 19"/>
                <a:gd name="T1" fmla="*/ 1 h 6"/>
                <a:gd name="T2" fmla="*/ 14 w 19"/>
                <a:gd name="T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6">
                  <a:moveTo>
                    <a:pt x="14" y="1"/>
                  </a:moveTo>
                  <a:cubicBezTo>
                    <a:pt x="0" y="6"/>
                    <a:pt x="19" y="0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0" name="Freeform 1324"/>
            <p:cNvSpPr>
              <a:spLocks/>
            </p:cNvSpPr>
            <p:nvPr/>
          </p:nvSpPr>
          <p:spPr bwMode="auto">
            <a:xfrm>
              <a:off x="7656727" y="5336062"/>
              <a:ext cx="1588" cy="476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1" name="Freeform 1325"/>
            <p:cNvSpPr>
              <a:spLocks/>
            </p:cNvSpPr>
            <p:nvPr/>
          </p:nvSpPr>
          <p:spPr bwMode="auto">
            <a:xfrm>
              <a:off x="7431302" y="5683724"/>
              <a:ext cx="1588" cy="317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2" name="Freeform 1326"/>
            <p:cNvSpPr>
              <a:spLocks/>
            </p:cNvSpPr>
            <p:nvPr/>
          </p:nvSpPr>
          <p:spPr bwMode="auto">
            <a:xfrm>
              <a:off x="7418602" y="5683724"/>
              <a:ext cx="20638" cy="14288"/>
            </a:xfrm>
            <a:custGeom>
              <a:avLst/>
              <a:gdLst>
                <a:gd name="T0" fmla="*/ 3 w 11"/>
                <a:gd name="T1" fmla="*/ 8 h 8"/>
                <a:gd name="T2" fmla="*/ 3 w 11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8">
                  <a:moveTo>
                    <a:pt x="3" y="8"/>
                  </a:moveTo>
                  <a:cubicBezTo>
                    <a:pt x="11" y="0"/>
                    <a:pt x="0" y="3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3" name="Freeform 1327"/>
            <p:cNvSpPr>
              <a:spLocks/>
            </p:cNvSpPr>
            <p:nvPr/>
          </p:nvSpPr>
          <p:spPr bwMode="auto">
            <a:xfrm>
              <a:off x="7397965" y="5709124"/>
              <a:ext cx="9525" cy="25400"/>
            </a:xfrm>
            <a:custGeom>
              <a:avLst/>
              <a:gdLst>
                <a:gd name="T0" fmla="*/ 0 w 5"/>
                <a:gd name="T1" fmla="*/ 6 h 13"/>
                <a:gd name="T2" fmla="*/ 0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0" y="6"/>
                  </a:moveTo>
                  <a:cubicBezTo>
                    <a:pt x="0" y="13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4" name="Freeform 1328"/>
            <p:cNvSpPr>
              <a:spLocks/>
            </p:cNvSpPr>
            <p:nvPr/>
          </p:nvSpPr>
          <p:spPr bwMode="auto">
            <a:xfrm>
              <a:off x="7385265" y="5724999"/>
              <a:ext cx="17463" cy="14288"/>
            </a:xfrm>
            <a:custGeom>
              <a:avLst/>
              <a:gdLst>
                <a:gd name="T0" fmla="*/ 3 w 10"/>
                <a:gd name="T1" fmla="*/ 8 h 8"/>
                <a:gd name="T2" fmla="*/ 3 w 10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8">
                  <a:moveTo>
                    <a:pt x="3" y="8"/>
                  </a:moveTo>
                  <a:cubicBezTo>
                    <a:pt x="10" y="0"/>
                    <a:pt x="0" y="2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5" name="Freeform 1329"/>
            <p:cNvSpPr>
              <a:spLocks/>
            </p:cNvSpPr>
            <p:nvPr/>
          </p:nvSpPr>
          <p:spPr bwMode="auto">
            <a:xfrm>
              <a:off x="7364627" y="5732937"/>
              <a:ext cx="30163" cy="34925"/>
            </a:xfrm>
            <a:custGeom>
              <a:avLst/>
              <a:gdLst>
                <a:gd name="T0" fmla="*/ 9 w 16"/>
                <a:gd name="T1" fmla="*/ 7 h 19"/>
                <a:gd name="T2" fmla="*/ 9 w 16"/>
                <a:gd name="T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9">
                  <a:moveTo>
                    <a:pt x="9" y="7"/>
                  </a:moveTo>
                  <a:cubicBezTo>
                    <a:pt x="0" y="19"/>
                    <a:pt x="16" y="0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6" name="Freeform 1330"/>
            <p:cNvSpPr>
              <a:spLocks/>
            </p:cNvSpPr>
            <p:nvPr/>
          </p:nvSpPr>
          <p:spPr bwMode="auto">
            <a:xfrm>
              <a:off x="7367802" y="5748812"/>
              <a:ext cx="9525" cy="25400"/>
            </a:xfrm>
            <a:custGeom>
              <a:avLst/>
              <a:gdLst>
                <a:gd name="T0" fmla="*/ 1 w 5"/>
                <a:gd name="T1" fmla="*/ 5 h 13"/>
                <a:gd name="T2" fmla="*/ 1 w 5"/>
                <a:gd name="T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5"/>
                  </a:moveTo>
                  <a:cubicBezTo>
                    <a:pt x="0" y="13"/>
                    <a:pt x="5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7" name="Freeform 1331"/>
            <p:cNvSpPr>
              <a:spLocks/>
            </p:cNvSpPr>
            <p:nvPr/>
          </p:nvSpPr>
          <p:spPr bwMode="auto">
            <a:xfrm>
              <a:off x="7353515" y="5756749"/>
              <a:ext cx="22225" cy="23813"/>
            </a:xfrm>
            <a:custGeom>
              <a:avLst/>
              <a:gdLst>
                <a:gd name="T0" fmla="*/ 5 w 12"/>
                <a:gd name="T1" fmla="*/ 7 h 13"/>
                <a:gd name="T2" fmla="*/ 5 w 12"/>
                <a:gd name="T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3">
                  <a:moveTo>
                    <a:pt x="5" y="7"/>
                  </a:moveTo>
                  <a:cubicBezTo>
                    <a:pt x="0" y="13"/>
                    <a:pt x="12" y="0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8" name="Freeform 1332"/>
            <p:cNvSpPr>
              <a:spLocks/>
            </p:cNvSpPr>
            <p:nvPr/>
          </p:nvSpPr>
          <p:spPr bwMode="auto">
            <a:xfrm>
              <a:off x="7478927" y="5869462"/>
              <a:ext cx="1588" cy="6350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9" name="Freeform 1333"/>
            <p:cNvSpPr>
              <a:spLocks/>
            </p:cNvSpPr>
            <p:nvPr/>
          </p:nvSpPr>
          <p:spPr bwMode="auto">
            <a:xfrm>
              <a:off x="7282077" y="5913912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0" name="Freeform 1334"/>
            <p:cNvSpPr>
              <a:spLocks/>
            </p:cNvSpPr>
            <p:nvPr/>
          </p:nvSpPr>
          <p:spPr bwMode="auto">
            <a:xfrm>
              <a:off x="7255090" y="5921849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1" name="Freeform 1335"/>
            <p:cNvSpPr>
              <a:spLocks/>
            </p:cNvSpPr>
            <p:nvPr/>
          </p:nvSpPr>
          <p:spPr bwMode="auto">
            <a:xfrm>
              <a:off x="7367802" y="6015512"/>
              <a:ext cx="7938" cy="25400"/>
            </a:xfrm>
            <a:custGeom>
              <a:avLst/>
              <a:gdLst>
                <a:gd name="T0" fmla="*/ 0 w 4"/>
                <a:gd name="T1" fmla="*/ 6 h 13"/>
                <a:gd name="T2" fmla="*/ 0 w 4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3">
                  <a:moveTo>
                    <a:pt x="0" y="6"/>
                  </a:moveTo>
                  <a:cubicBezTo>
                    <a:pt x="0" y="13"/>
                    <a:pt x="4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2" name="Freeform 1336"/>
            <p:cNvSpPr>
              <a:spLocks/>
            </p:cNvSpPr>
            <p:nvPr/>
          </p:nvSpPr>
          <p:spPr bwMode="auto">
            <a:xfrm>
              <a:off x="7258265" y="6020274"/>
              <a:ext cx="4763" cy="476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2" y="3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3" name="Freeform 1337"/>
            <p:cNvSpPr>
              <a:spLocks/>
            </p:cNvSpPr>
            <p:nvPr/>
          </p:nvSpPr>
          <p:spPr bwMode="auto">
            <a:xfrm>
              <a:off x="7799602" y="5405912"/>
              <a:ext cx="11113" cy="31750"/>
            </a:xfrm>
            <a:custGeom>
              <a:avLst/>
              <a:gdLst>
                <a:gd name="T0" fmla="*/ 1 w 6"/>
                <a:gd name="T1" fmla="*/ 6 h 17"/>
                <a:gd name="T2" fmla="*/ 1 w 6"/>
                <a:gd name="T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7">
                  <a:moveTo>
                    <a:pt x="1" y="6"/>
                  </a:moveTo>
                  <a:cubicBezTo>
                    <a:pt x="6" y="17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4" name="Freeform 1338"/>
            <p:cNvSpPr>
              <a:spLocks/>
            </p:cNvSpPr>
            <p:nvPr/>
          </p:nvSpPr>
          <p:spPr bwMode="auto">
            <a:xfrm>
              <a:off x="7604340" y="5058249"/>
              <a:ext cx="176213" cy="176213"/>
            </a:xfrm>
            <a:custGeom>
              <a:avLst/>
              <a:gdLst>
                <a:gd name="T0" fmla="*/ 31 w 94"/>
                <a:gd name="T1" fmla="*/ 77 h 94"/>
                <a:gd name="T2" fmla="*/ 35 w 94"/>
                <a:gd name="T3" fmla="*/ 86 h 94"/>
                <a:gd name="T4" fmla="*/ 0 w 94"/>
                <a:gd name="T5" fmla="*/ 79 h 94"/>
                <a:gd name="T6" fmla="*/ 35 w 94"/>
                <a:gd name="T7" fmla="*/ 80 h 94"/>
                <a:gd name="T8" fmla="*/ 18 w 94"/>
                <a:gd name="T9" fmla="*/ 0 h 94"/>
                <a:gd name="T10" fmla="*/ 38 w 94"/>
                <a:gd name="T11" fmla="*/ 83 h 94"/>
                <a:gd name="T12" fmla="*/ 61 w 94"/>
                <a:gd name="T13" fmla="*/ 47 h 94"/>
                <a:gd name="T14" fmla="*/ 80 w 94"/>
                <a:gd name="T15" fmla="*/ 59 h 94"/>
                <a:gd name="T16" fmla="*/ 55 w 94"/>
                <a:gd name="T17" fmla="*/ 52 h 94"/>
                <a:gd name="T18" fmla="*/ 94 w 94"/>
                <a:gd name="T19" fmla="*/ 78 h 94"/>
                <a:gd name="T20" fmla="*/ 60 w 94"/>
                <a:gd name="T21" fmla="*/ 59 h 94"/>
                <a:gd name="T22" fmla="*/ 38 w 94"/>
                <a:gd name="T23" fmla="*/ 94 h 94"/>
                <a:gd name="T24" fmla="*/ 31 w 94"/>
                <a:gd name="T25" fmla="*/ 7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94">
                  <a:moveTo>
                    <a:pt x="31" y="77"/>
                  </a:moveTo>
                  <a:cubicBezTo>
                    <a:pt x="26" y="77"/>
                    <a:pt x="33" y="84"/>
                    <a:pt x="35" y="86"/>
                  </a:cubicBezTo>
                  <a:cubicBezTo>
                    <a:pt x="29" y="83"/>
                    <a:pt x="9" y="72"/>
                    <a:pt x="0" y="79"/>
                  </a:cubicBezTo>
                  <a:cubicBezTo>
                    <a:pt x="4" y="73"/>
                    <a:pt x="29" y="65"/>
                    <a:pt x="35" y="80"/>
                  </a:cubicBezTo>
                  <a:cubicBezTo>
                    <a:pt x="29" y="53"/>
                    <a:pt x="27" y="25"/>
                    <a:pt x="18" y="0"/>
                  </a:cubicBezTo>
                  <a:cubicBezTo>
                    <a:pt x="43" y="13"/>
                    <a:pt x="42" y="50"/>
                    <a:pt x="38" y="83"/>
                  </a:cubicBezTo>
                  <a:cubicBezTo>
                    <a:pt x="45" y="71"/>
                    <a:pt x="49" y="50"/>
                    <a:pt x="61" y="47"/>
                  </a:cubicBezTo>
                  <a:cubicBezTo>
                    <a:pt x="71" y="49"/>
                    <a:pt x="76" y="54"/>
                    <a:pt x="80" y="59"/>
                  </a:cubicBezTo>
                  <a:cubicBezTo>
                    <a:pt x="74" y="59"/>
                    <a:pt x="64" y="44"/>
                    <a:pt x="55" y="52"/>
                  </a:cubicBezTo>
                  <a:cubicBezTo>
                    <a:pt x="71" y="53"/>
                    <a:pt x="87" y="64"/>
                    <a:pt x="94" y="78"/>
                  </a:cubicBezTo>
                  <a:cubicBezTo>
                    <a:pt x="85" y="76"/>
                    <a:pt x="77" y="62"/>
                    <a:pt x="60" y="59"/>
                  </a:cubicBezTo>
                  <a:cubicBezTo>
                    <a:pt x="49" y="63"/>
                    <a:pt x="44" y="80"/>
                    <a:pt x="38" y="94"/>
                  </a:cubicBezTo>
                  <a:cubicBezTo>
                    <a:pt x="34" y="88"/>
                    <a:pt x="37" y="84"/>
                    <a:pt x="31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675" name="Group 674"/>
          <p:cNvGrpSpPr/>
          <p:nvPr userDrawn="1"/>
        </p:nvGrpSpPr>
        <p:grpSpPr>
          <a:xfrm flipH="1">
            <a:off x="10373937" y="2349758"/>
            <a:ext cx="799080" cy="815066"/>
            <a:chOff x="5508626" y="3671888"/>
            <a:chExt cx="396875" cy="404813"/>
          </a:xfrm>
          <a:solidFill>
            <a:schemeClr val="accent1">
              <a:alpha val="20000"/>
            </a:schemeClr>
          </a:solidFill>
        </p:grpSpPr>
        <p:sp>
          <p:nvSpPr>
            <p:cNvPr id="676" name="Freeform 1339"/>
            <p:cNvSpPr>
              <a:spLocks/>
            </p:cNvSpPr>
            <p:nvPr/>
          </p:nvSpPr>
          <p:spPr bwMode="auto">
            <a:xfrm>
              <a:off x="5680076" y="375761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7" name="Freeform 1340"/>
            <p:cNvSpPr>
              <a:spLocks/>
            </p:cNvSpPr>
            <p:nvPr/>
          </p:nvSpPr>
          <p:spPr bwMode="auto">
            <a:xfrm>
              <a:off x="5688014" y="375285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8" name="Freeform 1341"/>
            <p:cNvSpPr>
              <a:spLocks/>
            </p:cNvSpPr>
            <p:nvPr/>
          </p:nvSpPr>
          <p:spPr bwMode="auto">
            <a:xfrm>
              <a:off x="5694364" y="3749675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9" name="Rectangle 1342"/>
            <p:cNvSpPr>
              <a:spLocks noChangeArrowheads="1"/>
            </p:cNvSpPr>
            <p:nvPr/>
          </p:nvSpPr>
          <p:spPr bwMode="auto">
            <a:xfrm>
              <a:off x="5699126" y="37496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0" name="Rectangle 1343"/>
            <p:cNvSpPr>
              <a:spLocks noChangeArrowheads="1"/>
            </p:cNvSpPr>
            <p:nvPr/>
          </p:nvSpPr>
          <p:spPr bwMode="auto">
            <a:xfrm>
              <a:off x="5588001" y="39465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1" name="Freeform 1344"/>
            <p:cNvSpPr>
              <a:spLocks/>
            </p:cNvSpPr>
            <p:nvPr/>
          </p:nvSpPr>
          <p:spPr bwMode="auto">
            <a:xfrm>
              <a:off x="5694364" y="3757613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2" name="Freeform 1345"/>
            <p:cNvSpPr>
              <a:spLocks/>
            </p:cNvSpPr>
            <p:nvPr/>
          </p:nvSpPr>
          <p:spPr bwMode="auto">
            <a:xfrm>
              <a:off x="5588001" y="394811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3" name="Freeform 1346"/>
            <p:cNvSpPr>
              <a:spLocks/>
            </p:cNvSpPr>
            <p:nvPr/>
          </p:nvSpPr>
          <p:spPr bwMode="auto">
            <a:xfrm>
              <a:off x="5692776" y="3767138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4" name="Freeform 1347"/>
            <p:cNvSpPr>
              <a:spLocks/>
            </p:cNvSpPr>
            <p:nvPr/>
          </p:nvSpPr>
          <p:spPr bwMode="auto">
            <a:xfrm>
              <a:off x="5697539" y="376872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5" name="Freeform 1348"/>
            <p:cNvSpPr>
              <a:spLocks/>
            </p:cNvSpPr>
            <p:nvPr/>
          </p:nvSpPr>
          <p:spPr bwMode="auto">
            <a:xfrm>
              <a:off x="5699126" y="376713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6" name="Freeform 1349"/>
            <p:cNvSpPr>
              <a:spLocks/>
            </p:cNvSpPr>
            <p:nvPr/>
          </p:nvSpPr>
          <p:spPr bwMode="auto">
            <a:xfrm>
              <a:off x="5710239" y="3749675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7" name="Freeform 1350"/>
            <p:cNvSpPr>
              <a:spLocks/>
            </p:cNvSpPr>
            <p:nvPr/>
          </p:nvSpPr>
          <p:spPr bwMode="auto">
            <a:xfrm>
              <a:off x="5719764" y="37401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8" name="Freeform 1351"/>
            <p:cNvSpPr>
              <a:spLocks/>
            </p:cNvSpPr>
            <p:nvPr/>
          </p:nvSpPr>
          <p:spPr bwMode="auto">
            <a:xfrm>
              <a:off x="5599114" y="395605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9" name="Freeform 1352"/>
            <p:cNvSpPr>
              <a:spLocks/>
            </p:cNvSpPr>
            <p:nvPr/>
          </p:nvSpPr>
          <p:spPr bwMode="auto">
            <a:xfrm>
              <a:off x="5705476" y="3768725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0" name="Rectangle 1353"/>
            <p:cNvSpPr>
              <a:spLocks noChangeArrowheads="1"/>
            </p:cNvSpPr>
            <p:nvPr/>
          </p:nvSpPr>
          <p:spPr bwMode="auto">
            <a:xfrm>
              <a:off x="5718176" y="37496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1" name="Freeform 1354"/>
            <p:cNvSpPr>
              <a:spLocks/>
            </p:cNvSpPr>
            <p:nvPr/>
          </p:nvSpPr>
          <p:spPr bwMode="auto">
            <a:xfrm>
              <a:off x="5713414" y="3757613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2" name="Freeform 1355"/>
            <p:cNvSpPr>
              <a:spLocks/>
            </p:cNvSpPr>
            <p:nvPr/>
          </p:nvSpPr>
          <p:spPr bwMode="auto">
            <a:xfrm>
              <a:off x="5711826" y="37623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3" name="Freeform 1356"/>
            <p:cNvSpPr>
              <a:spLocks/>
            </p:cNvSpPr>
            <p:nvPr/>
          </p:nvSpPr>
          <p:spPr bwMode="auto">
            <a:xfrm>
              <a:off x="5711826" y="376396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4" name="Freeform 1357"/>
            <p:cNvSpPr>
              <a:spLocks/>
            </p:cNvSpPr>
            <p:nvPr/>
          </p:nvSpPr>
          <p:spPr bwMode="auto">
            <a:xfrm>
              <a:off x="5602289" y="3954463"/>
              <a:ext cx="3175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5" name="Freeform 1358"/>
            <p:cNvSpPr>
              <a:spLocks/>
            </p:cNvSpPr>
            <p:nvPr/>
          </p:nvSpPr>
          <p:spPr bwMode="auto">
            <a:xfrm>
              <a:off x="5683251" y="3811588"/>
              <a:ext cx="1588" cy="317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6" name="Freeform 1359"/>
            <p:cNvSpPr>
              <a:spLocks/>
            </p:cNvSpPr>
            <p:nvPr/>
          </p:nvSpPr>
          <p:spPr bwMode="auto">
            <a:xfrm>
              <a:off x="5688014" y="3811588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7" name="Freeform 1360"/>
            <p:cNvSpPr>
              <a:spLocks/>
            </p:cNvSpPr>
            <p:nvPr/>
          </p:nvSpPr>
          <p:spPr bwMode="auto">
            <a:xfrm>
              <a:off x="5688014" y="381000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8" name="Freeform 1361"/>
            <p:cNvSpPr>
              <a:spLocks/>
            </p:cNvSpPr>
            <p:nvPr/>
          </p:nvSpPr>
          <p:spPr bwMode="auto">
            <a:xfrm>
              <a:off x="5607051" y="3956050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9" name="Freeform 1362"/>
            <p:cNvSpPr>
              <a:spLocks/>
            </p:cNvSpPr>
            <p:nvPr/>
          </p:nvSpPr>
          <p:spPr bwMode="auto">
            <a:xfrm>
              <a:off x="5689601" y="3781425"/>
              <a:ext cx="22225" cy="26988"/>
            </a:xfrm>
            <a:custGeom>
              <a:avLst/>
              <a:gdLst>
                <a:gd name="T0" fmla="*/ 0 w 12"/>
                <a:gd name="T1" fmla="*/ 14 h 14"/>
                <a:gd name="T2" fmla="*/ 12 w 12"/>
                <a:gd name="T3" fmla="*/ 0 h 14"/>
                <a:gd name="T4" fmla="*/ 0 w 12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4">
                  <a:moveTo>
                    <a:pt x="0" y="14"/>
                  </a:moveTo>
                  <a:cubicBezTo>
                    <a:pt x="5" y="8"/>
                    <a:pt x="8" y="6"/>
                    <a:pt x="12" y="0"/>
                  </a:cubicBezTo>
                  <a:cubicBezTo>
                    <a:pt x="12" y="4"/>
                    <a:pt x="3" y="12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0" name="Freeform 1363"/>
            <p:cNvSpPr>
              <a:spLocks/>
            </p:cNvSpPr>
            <p:nvPr/>
          </p:nvSpPr>
          <p:spPr bwMode="auto">
            <a:xfrm>
              <a:off x="5718176" y="3760788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1" name="Freeform 1364"/>
            <p:cNvSpPr>
              <a:spLocks/>
            </p:cNvSpPr>
            <p:nvPr/>
          </p:nvSpPr>
          <p:spPr bwMode="auto">
            <a:xfrm>
              <a:off x="5719764" y="375761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2" name="Freeform 1365"/>
            <p:cNvSpPr>
              <a:spLocks/>
            </p:cNvSpPr>
            <p:nvPr/>
          </p:nvSpPr>
          <p:spPr bwMode="auto">
            <a:xfrm>
              <a:off x="5719764" y="376078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3" name="Freeform 1366"/>
            <p:cNvSpPr>
              <a:spLocks/>
            </p:cNvSpPr>
            <p:nvPr/>
          </p:nvSpPr>
          <p:spPr bwMode="auto">
            <a:xfrm>
              <a:off x="5726114" y="3746500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4" name="Freeform 1367"/>
            <p:cNvSpPr>
              <a:spLocks/>
            </p:cNvSpPr>
            <p:nvPr/>
          </p:nvSpPr>
          <p:spPr bwMode="auto">
            <a:xfrm>
              <a:off x="5724526" y="3749675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5" name="Freeform 1368"/>
            <p:cNvSpPr>
              <a:spLocks/>
            </p:cNvSpPr>
            <p:nvPr/>
          </p:nvSpPr>
          <p:spPr bwMode="auto">
            <a:xfrm>
              <a:off x="5732464" y="3736975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6" name="Freeform 1369"/>
            <p:cNvSpPr>
              <a:spLocks/>
            </p:cNvSpPr>
            <p:nvPr/>
          </p:nvSpPr>
          <p:spPr bwMode="auto">
            <a:xfrm>
              <a:off x="5608639" y="395763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7" name="Rectangle 1370"/>
            <p:cNvSpPr>
              <a:spLocks noChangeArrowheads="1"/>
            </p:cNvSpPr>
            <p:nvPr/>
          </p:nvSpPr>
          <p:spPr bwMode="auto">
            <a:xfrm>
              <a:off x="5724526" y="37560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8" name="Freeform 1371"/>
            <p:cNvSpPr>
              <a:spLocks/>
            </p:cNvSpPr>
            <p:nvPr/>
          </p:nvSpPr>
          <p:spPr bwMode="auto">
            <a:xfrm>
              <a:off x="5730876" y="37417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9" name="Freeform 1372"/>
            <p:cNvSpPr>
              <a:spLocks/>
            </p:cNvSpPr>
            <p:nvPr/>
          </p:nvSpPr>
          <p:spPr bwMode="auto">
            <a:xfrm>
              <a:off x="5692776" y="38131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0" name="Freeform 1373"/>
            <p:cNvSpPr>
              <a:spLocks/>
            </p:cNvSpPr>
            <p:nvPr/>
          </p:nvSpPr>
          <p:spPr bwMode="auto">
            <a:xfrm>
              <a:off x="5697539" y="3805238"/>
              <a:ext cx="0" cy="3175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1" name="Rectangle 1374"/>
            <p:cNvSpPr>
              <a:spLocks noChangeArrowheads="1"/>
            </p:cNvSpPr>
            <p:nvPr/>
          </p:nvSpPr>
          <p:spPr bwMode="auto">
            <a:xfrm>
              <a:off x="5724526" y="37576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2" name="Freeform 1375"/>
            <p:cNvSpPr>
              <a:spLocks/>
            </p:cNvSpPr>
            <p:nvPr/>
          </p:nvSpPr>
          <p:spPr bwMode="auto">
            <a:xfrm>
              <a:off x="5726114" y="3756025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3" name="Freeform 1376"/>
            <p:cNvSpPr>
              <a:spLocks/>
            </p:cNvSpPr>
            <p:nvPr/>
          </p:nvSpPr>
          <p:spPr bwMode="auto">
            <a:xfrm>
              <a:off x="5734051" y="37401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4" name="Freeform 1377"/>
            <p:cNvSpPr>
              <a:spLocks/>
            </p:cNvSpPr>
            <p:nvPr/>
          </p:nvSpPr>
          <p:spPr bwMode="auto">
            <a:xfrm>
              <a:off x="5700714" y="3798888"/>
              <a:ext cx="1588" cy="317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5" name="Rectangle 1378"/>
            <p:cNvSpPr>
              <a:spLocks noChangeArrowheads="1"/>
            </p:cNvSpPr>
            <p:nvPr/>
          </p:nvSpPr>
          <p:spPr bwMode="auto">
            <a:xfrm>
              <a:off x="5729289" y="37560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6" name="Freeform 1379"/>
            <p:cNvSpPr>
              <a:spLocks/>
            </p:cNvSpPr>
            <p:nvPr/>
          </p:nvSpPr>
          <p:spPr bwMode="auto">
            <a:xfrm>
              <a:off x="5713414" y="37798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7" name="Freeform 1380"/>
            <p:cNvSpPr>
              <a:spLocks/>
            </p:cNvSpPr>
            <p:nvPr/>
          </p:nvSpPr>
          <p:spPr bwMode="auto">
            <a:xfrm>
              <a:off x="5719764" y="377190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8" name="Freeform 1381"/>
            <p:cNvSpPr>
              <a:spLocks/>
            </p:cNvSpPr>
            <p:nvPr/>
          </p:nvSpPr>
          <p:spPr bwMode="auto">
            <a:xfrm>
              <a:off x="5694364" y="3810000"/>
              <a:ext cx="7938" cy="4763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0"/>
                    <a:pt x="4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9" name="Freeform 1382"/>
            <p:cNvSpPr>
              <a:spLocks/>
            </p:cNvSpPr>
            <p:nvPr/>
          </p:nvSpPr>
          <p:spPr bwMode="auto">
            <a:xfrm>
              <a:off x="5738814" y="374015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0" name="Freeform 1383"/>
            <p:cNvSpPr>
              <a:spLocks/>
            </p:cNvSpPr>
            <p:nvPr/>
          </p:nvSpPr>
          <p:spPr bwMode="auto">
            <a:xfrm>
              <a:off x="5697539" y="3813175"/>
              <a:ext cx="3175" cy="4763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1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1" name="Freeform 1384"/>
            <p:cNvSpPr>
              <a:spLocks/>
            </p:cNvSpPr>
            <p:nvPr/>
          </p:nvSpPr>
          <p:spPr bwMode="auto">
            <a:xfrm>
              <a:off x="5708651" y="380206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2" name="Freeform 1385"/>
            <p:cNvSpPr>
              <a:spLocks/>
            </p:cNvSpPr>
            <p:nvPr/>
          </p:nvSpPr>
          <p:spPr bwMode="auto">
            <a:xfrm>
              <a:off x="5710239" y="37988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3" name="Freeform 1386"/>
            <p:cNvSpPr>
              <a:spLocks/>
            </p:cNvSpPr>
            <p:nvPr/>
          </p:nvSpPr>
          <p:spPr bwMode="auto">
            <a:xfrm>
              <a:off x="5699126" y="3813175"/>
              <a:ext cx="6350" cy="4763"/>
            </a:xfrm>
            <a:custGeom>
              <a:avLst/>
              <a:gdLst>
                <a:gd name="T0" fmla="*/ 2 w 4"/>
                <a:gd name="T1" fmla="*/ 1 h 2"/>
                <a:gd name="T2" fmla="*/ 2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2" y="1"/>
                  </a:moveTo>
                  <a:cubicBezTo>
                    <a:pt x="0" y="0"/>
                    <a:pt x="4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4" name="Freeform 1387"/>
            <p:cNvSpPr>
              <a:spLocks/>
            </p:cNvSpPr>
            <p:nvPr/>
          </p:nvSpPr>
          <p:spPr bwMode="auto">
            <a:xfrm>
              <a:off x="5711826" y="37988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5" name="Freeform 1388"/>
            <p:cNvSpPr>
              <a:spLocks/>
            </p:cNvSpPr>
            <p:nvPr/>
          </p:nvSpPr>
          <p:spPr bwMode="auto">
            <a:xfrm>
              <a:off x="5732464" y="3757613"/>
              <a:ext cx="6350" cy="6350"/>
            </a:xfrm>
            <a:custGeom>
              <a:avLst/>
              <a:gdLst>
                <a:gd name="T0" fmla="*/ 2 w 3"/>
                <a:gd name="T1" fmla="*/ 3 h 4"/>
                <a:gd name="T2" fmla="*/ 2 w 3"/>
                <a:gd name="T3" fmla="*/ 0 h 4"/>
                <a:gd name="T4" fmla="*/ 2 w 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0" y="4"/>
                    <a:pt x="0" y="1"/>
                    <a:pt x="2" y="0"/>
                  </a:cubicBezTo>
                  <a:cubicBezTo>
                    <a:pt x="3" y="1"/>
                    <a:pt x="0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6" name="Freeform 1389"/>
            <p:cNvSpPr>
              <a:spLocks/>
            </p:cNvSpPr>
            <p:nvPr/>
          </p:nvSpPr>
          <p:spPr bwMode="auto">
            <a:xfrm>
              <a:off x="5735639" y="3752850"/>
              <a:ext cx="3175" cy="4763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7" name="Freeform 1390"/>
            <p:cNvSpPr>
              <a:spLocks/>
            </p:cNvSpPr>
            <p:nvPr/>
          </p:nvSpPr>
          <p:spPr bwMode="auto">
            <a:xfrm>
              <a:off x="5738814" y="375126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8" name="Freeform 1391"/>
            <p:cNvSpPr>
              <a:spLocks/>
            </p:cNvSpPr>
            <p:nvPr/>
          </p:nvSpPr>
          <p:spPr bwMode="auto">
            <a:xfrm>
              <a:off x="5729289" y="377190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9" name="Freeform 1392"/>
            <p:cNvSpPr>
              <a:spLocks/>
            </p:cNvSpPr>
            <p:nvPr/>
          </p:nvSpPr>
          <p:spPr bwMode="auto">
            <a:xfrm>
              <a:off x="5711826" y="3802063"/>
              <a:ext cx="6350" cy="6350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0" y="0"/>
                    <a:pt x="3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0" name="Freeform 1393"/>
            <p:cNvSpPr>
              <a:spLocks/>
            </p:cNvSpPr>
            <p:nvPr/>
          </p:nvSpPr>
          <p:spPr bwMode="auto">
            <a:xfrm>
              <a:off x="5722939" y="378936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1" name="Freeform 1394"/>
            <p:cNvSpPr>
              <a:spLocks/>
            </p:cNvSpPr>
            <p:nvPr/>
          </p:nvSpPr>
          <p:spPr bwMode="auto">
            <a:xfrm>
              <a:off x="5732464" y="3767138"/>
              <a:ext cx="7938" cy="4763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0" y="0"/>
                    <a:pt x="4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2" name="Freeform 1395"/>
            <p:cNvSpPr>
              <a:spLocks/>
            </p:cNvSpPr>
            <p:nvPr/>
          </p:nvSpPr>
          <p:spPr bwMode="auto">
            <a:xfrm>
              <a:off x="5715001" y="3797300"/>
              <a:ext cx="7938" cy="3175"/>
            </a:xfrm>
            <a:custGeom>
              <a:avLst/>
              <a:gdLst>
                <a:gd name="T0" fmla="*/ 1 w 4"/>
                <a:gd name="T1" fmla="*/ 2 h 2"/>
                <a:gd name="T2" fmla="*/ 1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0" y="0"/>
                    <a:pt x="4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3" name="Freeform 1396"/>
            <p:cNvSpPr>
              <a:spLocks/>
            </p:cNvSpPr>
            <p:nvPr/>
          </p:nvSpPr>
          <p:spPr bwMode="auto">
            <a:xfrm>
              <a:off x="5718176" y="3794125"/>
              <a:ext cx="3175" cy="6350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3"/>
                    <a:pt x="0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4" name="Freeform 1397"/>
            <p:cNvSpPr>
              <a:spLocks/>
            </p:cNvSpPr>
            <p:nvPr/>
          </p:nvSpPr>
          <p:spPr bwMode="auto">
            <a:xfrm>
              <a:off x="5730876" y="377666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5" name="Freeform 1398"/>
            <p:cNvSpPr>
              <a:spLocks/>
            </p:cNvSpPr>
            <p:nvPr/>
          </p:nvSpPr>
          <p:spPr bwMode="auto">
            <a:xfrm>
              <a:off x="5722939" y="379253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6" name="Rectangle 1399"/>
            <p:cNvSpPr>
              <a:spLocks noChangeArrowheads="1"/>
            </p:cNvSpPr>
            <p:nvPr/>
          </p:nvSpPr>
          <p:spPr bwMode="auto">
            <a:xfrm>
              <a:off x="5724526" y="37909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7" name="Freeform 1400"/>
            <p:cNvSpPr>
              <a:spLocks/>
            </p:cNvSpPr>
            <p:nvPr/>
          </p:nvSpPr>
          <p:spPr bwMode="auto">
            <a:xfrm>
              <a:off x="5732464" y="377666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8" name="Freeform 1401"/>
            <p:cNvSpPr>
              <a:spLocks/>
            </p:cNvSpPr>
            <p:nvPr/>
          </p:nvSpPr>
          <p:spPr bwMode="auto">
            <a:xfrm>
              <a:off x="5738814" y="3763963"/>
              <a:ext cx="1588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9" name="Freeform 1402"/>
            <p:cNvSpPr>
              <a:spLocks/>
            </p:cNvSpPr>
            <p:nvPr/>
          </p:nvSpPr>
          <p:spPr bwMode="auto">
            <a:xfrm>
              <a:off x="5715001" y="3808413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0" name="Freeform 1403"/>
            <p:cNvSpPr>
              <a:spLocks/>
            </p:cNvSpPr>
            <p:nvPr/>
          </p:nvSpPr>
          <p:spPr bwMode="auto">
            <a:xfrm>
              <a:off x="5726114" y="3787775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1" name="Freeform 1404"/>
            <p:cNvSpPr>
              <a:spLocks/>
            </p:cNvSpPr>
            <p:nvPr/>
          </p:nvSpPr>
          <p:spPr bwMode="auto">
            <a:xfrm>
              <a:off x="5741989" y="37607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2" name="Freeform 1405"/>
            <p:cNvSpPr>
              <a:spLocks/>
            </p:cNvSpPr>
            <p:nvPr/>
          </p:nvSpPr>
          <p:spPr bwMode="auto">
            <a:xfrm>
              <a:off x="5734051" y="377983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3" name="Freeform 1406"/>
            <p:cNvSpPr>
              <a:spLocks/>
            </p:cNvSpPr>
            <p:nvPr/>
          </p:nvSpPr>
          <p:spPr bwMode="auto">
            <a:xfrm>
              <a:off x="5751514" y="37496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4" name="Freeform 1407"/>
            <p:cNvSpPr>
              <a:spLocks/>
            </p:cNvSpPr>
            <p:nvPr/>
          </p:nvSpPr>
          <p:spPr bwMode="auto">
            <a:xfrm>
              <a:off x="5711826" y="3819525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5" name="Freeform 1408"/>
            <p:cNvSpPr>
              <a:spLocks/>
            </p:cNvSpPr>
            <p:nvPr/>
          </p:nvSpPr>
          <p:spPr bwMode="auto">
            <a:xfrm>
              <a:off x="5735639" y="3779838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6" name="Freeform 1409"/>
            <p:cNvSpPr>
              <a:spLocks/>
            </p:cNvSpPr>
            <p:nvPr/>
          </p:nvSpPr>
          <p:spPr bwMode="auto">
            <a:xfrm>
              <a:off x="5735639" y="3773488"/>
              <a:ext cx="7938" cy="6350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0 h 3"/>
                <a:gd name="T4" fmla="*/ 3 w 4"/>
                <a:gd name="T5" fmla="*/ 1 h 3"/>
                <a:gd name="T6" fmla="*/ 1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3"/>
                    <a:pt x="1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7" name="Freeform 1410"/>
            <p:cNvSpPr>
              <a:spLocks/>
            </p:cNvSpPr>
            <p:nvPr/>
          </p:nvSpPr>
          <p:spPr bwMode="auto">
            <a:xfrm>
              <a:off x="5770564" y="3721100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8" name="Freeform 1411"/>
            <p:cNvSpPr>
              <a:spLocks/>
            </p:cNvSpPr>
            <p:nvPr/>
          </p:nvSpPr>
          <p:spPr bwMode="auto">
            <a:xfrm>
              <a:off x="5729289" y="3794125"/>
              <a:ext cx="1588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9" name="Freeform 1412"/>
            <p:cNvSpPr>
              <a:spLocks/>
            </p:cNvSpPr>
            <p:nvPr/>
          </p:nvSpPr>
          <p:spPr bwMode="auto">
            <a:xfrm>
              <a:off x="5719764" y="38131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0" name="Freeform 1413"/>
            <p:cNvSpPr>
              <a:spLocks/>
            </p:cNvSpPr>
            <p:nvPr/>
          </p:nvSpPr>
          <p:spPr bwMode="auto">
            <a:xfrm>
              <a:off x="5734051" y="378777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1" name="Freeform 1414"/>
            <p:cNvSpPr>
              <a:spLocks/>
            </p:cNvSpPr>
            <p:nvPr/>
          </p:nvSpPr>
          <p:spPr bwMode="auto">
            <a:xfrm>
              <a:off x="5735639" y="3781425"/>
              <a:ext cx="3175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2" name="Freeform 1415"/>
            <p:cNvSpPr>
              <a:spLocks/>
            </p:cNvSpPr>
            <p:nvPr/>
          </p:nvSpPr>
          <p:spPr bwMode="auto">
            <a:xfrm>
              <a:off x="5735639" y="3778250"/>
              <a:ext cx="7938" cy="3175"/>
            </a:xfrm>
            <a:custGeom>
              <a:avLst/>
              <a:gdLst>
                <a:gd name="T0" fmla="*/ 1 w 4"/>
                <a:gd name="T1" fmla="*/ 2 h 2"/>
                <a:gd name="T2" fmla="*/ 1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0" y="0"/>
                    <a:pt x="4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3" name="Freeform 1416"/>
            <p:cNvSpPr>
              <a:spLocks/>
            </p:cNvSpPr>
            <p:nvPr/>
          </p:nvSpPr>
          <p:spPr bwMode="auto">
            <a:xfrm>
              <a:off x="5773739" y="372110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4" name="Freeform 1417"/>
            <p:cNvSpPr>
              <a:spLocks/>
            </p:cNvSpPr>
            <p:nvPr/>
          </p:nvSpPr>
          <p:spPr bwMode="auto">
            <a:xfrm>
              <a:off x="5743576" y="377666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5" name="Freeform 1418"/>
            <p:cNvSpPr>
              <a:spLocks/>
            </p:cNvSpPr>
            <p:nvPr/>
          </p:nvSpPr>
          <p:spPr bwMode="auto">
            <a:xfrm>
              <a:off x="5748339" y="377031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6" name="Freeform 1419"/>
            <p:cNvSpPr>
              <a:spLocks/>
            </p:cNvSpPr>
            <p:nvPr/>
          </p:nvSpPr>
          <p:spPr bwMode="auto">
            <a:xfrm>
              <a:off x="5729289" y="380365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7" name="Freeform 1420"/>
            <p:cNvSpPr>
              <a:spLocks/>
            </p:cNvSpPr>
            <p:nvPr/>
          </p:nvSpPr>
          <p:spPr bwMode="auto">
            <a:xfrm>
              <a:off x="5753101" y="3762375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8" name="Freeform 1421"/>
            <p:cNvSpPr>
              <a:spLocks/>
            </p:cNvSpPr>
            <p:nvPr/>
          </p:nvSpPr>
          <p:spPr bwMode="auto">
            <a:xfrm>
              <a:off x="5730876" y="380523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9" name="Freeform 1422"/>
            <p:cNvSpPr>
              <a:spLocks/>
            </p:cNvSpPr>
            <p:nvPr/>
          </p:nvSpPr>
          <p:spPr bwMode="auto">
            <a:xfrm>
              <a:off x="5802314" y="36861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0" name="Freeform 1423"/>
            <p:cNvSpPr>
              <a:spLocks/>
            </p:cNvSpPr>
            <p:nvPr/>
          </p:nvSpPr>
          <p:spPr bwMode="auto">
            <a:xfrm>
              <a:off x="5800726" y="3690938"/>
              <a:ext cx="3175" cy="1588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1" name="Freeform 1424"/>
            <p:cNvSpPr>
              <a:spLocks/>
            </p:cNvSpPr>
            <p:nvPr/>
          </p:nvSpPr>
          <p:spPr bwMode="auto">
            <a:xfrm>
              <a:off x="5821364" y="3778250"/>
              <a:ext cx="9525" cy="6350"/>
            </a:xfrm>
            <a:custGeom>
              <a:avLst/>
              <a:gdLst>
                <a:gd name="T0" fmla="*/ 2 w 5"/>
                <a:gd name="T1" fmla="*/ 1 h 4"/>
                <a:gd name="T2" fmla="*/ 2 w 5"/>
                <a:gd name="T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0" y="0"/>
                    <a:pt x="5" y="4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2" name="Freeform 1425"/>
            <p:cNvSpPr>
              <a:spLocks/>
            </p:cNvSpPr>
            <p:nvPr/>
          </p:nvSpPr>
          <p:spPr bwMode="auto">
            <a:xfrm>
              <a:off x="5824539" y="3781425"/>
              <a:ext cx="7938" cy="6350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0" y="0"/>
                    <a:pt x="4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3" name="Freeform 1426"/>
            <p:cNvSpPr>
              <a:spLocks/>
            </p:cNvSpPr>
            <p:nvPr/>
          </p:nvSpPr>
          <p:spPr bwMode="auto">
            <a:xfrm>
              <a:off x="5838826" y="38354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4" name="Freeform 1427"/>
            <p:cNvSpPr>
              <a:spLocks/>
            </p:cNvSpPr>
            <p:nvPr/>
          </p:nvSpPr>
          <p:spPr bwMode="auto">
            <a:xfrm>
              <a:off x="5838826" y="3838575"/>
              <a:ext cx="3175" cy="317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5" name="Freeform 1428"/>
            <p:cNvSpPr>
              <a:spLocks/>
            </p:cNvSpPr>
            <p:nvPr/>
          </p:nvSpPr>
          <p:spPr bwMode="auto">
            <a:xfrm>
              <a:off x="5838826" y="3843338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6" name="Freeform 1429"/>
            <p:cNvSpPr>
              <a:spLocks/>
            </p:cNvSpPr>
            <p:nvPr/>
          </p:nvSpPr>
          <p:spPr bwMode="auto">
            <a:xfrm>
              <a:off x="5837239" y="3844925"/>
              <a:ext cx="1588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7" name="Freeform 1430"/>
            <p:cNvSpPr>
              <a:spLocks noEditPoints="1"/>
            </p:cNvSpPr>
            <p:nvPr/>
          </p:nvSpPr>
          <p:spPr bwMode="auto">
            <a:xfrm>
              <a:off x="5527676" y="3756025"/>
              <a:ext cx="207963" cy="200025"/>
            </a:xfrm>
            <a:custGeom>
              <a:avLst/>
              <a:gdLst>
                <a:gd name="T0" fmla="*/ 58 w 111"/>
                <a:gd name="T1" fmla="*/ 53 h 107"/>
                <a:gd name="T2" fmla="*/ 52 w 111"/>
                <a:gd name="T3" fmla="*/ 55 h 107"/>
                <a:gd name="T4" fmla="*/ 13 w 111"/>
                <a:gd name="T5" fmla="*/ 64 h 107"/>
                <a:gd name="T6" fmla="*/ 6 w 111"/>
                <a:gd name="T7" fmla="*/ 56 h 107"/>
                <a:gd name="T8" fmla="*/ 17 w 111"/>
                <a:gd name="T9" fmla="*/ 27 h 107"/>
                <a:gd name="T10" fmla="*/ 65 w 111"/>
                <a:gd name="T11" fmla="*/ 4 h 107"/>
                <a:gd name="T12" fmla="*/ 80 w 111"/>
                <a:gd name="T13" fmla="*/ 1 h 107"/>
                <a:gd name="T14" fmla="*/ 85 w 111"/>
                <a:gd name="T15" fmla="*/ 6 h 107"/>
                <a:gd name="T16" fmla="*/ 88 w 111"/>
                <a:gd name="T17" fmla="*/ 7 h 107"/>
                <a:gd name="T18" fmla="*/ 89 w 111"/>
                <a:gd name="T19" fmla="*/ 11 h 107"/>
                <a:gd name="T20" fmla="*/ 89 w 111"/>
                <a:gd name="T21" fmla="*/ 20 h 107"/>
                <a:gd name="T22" fmla="*/ 82 w 111"/>
                <a:gd name="T23" fmla="*/ 29 h 107"/>
                <a:gd name="T24" fmla="*/ 80 w 111"/>
                <a:gd name="T25" fmla="*/ 35 h 107"/>
                <a:gd name="T26" fmla="*/ 77 w 111"/>
                <a:gd name="T27" fmla="*/ 39 h 107"/>
                <a:gd name="T28" fmla="*/ 94 w 111"/>
                <a:gd name="T29" fmla="*/ 32 h 107"/>
                <a:gd name="T30" fmla="*/ 102 w 111"/>
                <a:gd name="T31" fmla="*/ 32 h 107"/>
                <a:gd name="T32" fmla="*/ 104 w 111"/>
                <a:gd name="T33" fmla="*/ 42 h 107"/>
                <a:gd name="T34" fmla="*/ 51 w 111"/>
                <a:gd name="T35" fmla="*/ 107 h 107"/>
                <a:gd name="T36" fmla="*/ 47 w 111"/>
                <a:gd name="T37" fmla="*/ 105 h 107"/>
                <a:gd name="T38" fmla="*/ 40 w 111"/>
                <a:gd name="T39" fmla="*/ 93 h 107"/>
                <a:gd name="T40" fmla="*/ 36 w 111"/>
                <a:gd name="T41" fmla="*/ 87 h 107"/>
                <a:gd name="T42" fmla="*/ 44 w 111"/>
                <a:gd name="T43" fmla="*/ 99 h 107"/>
                <a:gd name="T44" fmla="*/ 39 w 111"/>
                <a:gd name="T45" fmla="*/ 93 h 107"/>
                <a:gd name="T46" fmla="*/ 11 w 111"/>
                <a:gd name="T47" fmla="*/ 61 h 107"/>
                <a:gd name="T48" fmla="*/ 25 w 111"/>
                <a:gd name="T49" fmla="*/ 49 h 107"/>
                <a:gd name="T50" fmla="*/ 50 w 111"/>
                <a:gd name="T51" fmla="*/ 15 h 107"/>
                <a:gd name="T52" fmla="*/ 55 w 111"/>
                <a:gd name="T53" fmla="*/ 27 h 107"/>
                <a:gd name="T54" fmla="*/ 45 w 111"/>
                <a:gd name="T55" fmla="*/ 56 h 107"/>
                <a:gd name="T56" fmla="*/ 80 w 111"/>
                <a:gd name="T57" fmla="*/ 5 h 107"/>
                <a:gd name="T58" fmla="*/ 81 w 111"/>
                <a:gd name="T59" fmla="*/ 4 h 107"/>
                <a:gd name="T60" fmla="*/ 82 w 111"/>
                <a:gd name="T61" fmla="*/ 10 h 107"/>
                <a:gd name="T62" fmla="*/ 74 w 111"/>
                <a:gd name="T63" fmla="*/ 42 h 107"/>
                <a:gd name="T64" fmla="*/ 75 w 111"/>
                <a:gd name="T65" fmla="*/ 41 h 107"/>
                <a:gd name="T66" fmla="*/ 79 w 111"/>
                <a:gd name="T67" fmla="*/ 34 h 107"/>
                <a:gd name="T68" fmla="*/ 80 w 111"/>
                <a:gd name="T69" fmla="*/ 31 h 107"/>
                <a:gd name="T70" fmla="*/ 43 w 111"/>
                <a:gd name="T71" fmla="*/ 98 h 107"/>
                <a:gd name="T72" fmla="*/ 79 w 111"/>
                <a:gd name="T73" fmla="*/ 45 h 107"/>
                <a:gd name="T74" fmla="*/ 49 w 111"/>
                <a:gd name="T75" fmla="*/ 105 h 107"/>
                <a:gd name="T76" fmla="*/ 73 w 111"/>
                <a:gd name="T77" fmla="*/ 63 h 107"/>
                <a:gd name="T78" fmla="*/ 82 w 111"/>
                <a:gd name="T79" fmla="*/ 58 h 107"/>
                <a:gd name="T80" fmla="*/ 78 w 111"/>
                <a:gd name="T81" fmla="*/ 66 h 107"/>
                <a:gd name="T82" fmla="*/ 79 w 111"/>
                <a:gd name="T83" fmla="*/ 66 h 107"/>
                <a:gd name="T84" fmla="*/ 91 w 111"/>
                <a:gd name="T85" fmla="*/ 47 h 107"/>
                <a:gd name="T86" fmla="*/ 76 w 111"/>
                <a:gd name="T87" fmla="*/ 75 h 107"/>
                <a:gd name="T88" fmla="*/ 89 w 111"/>
                <a:gd name="T89" fmla="*/ 51 h 107"/>
                <a:gd name="T90" fmla="*/ 93 w 111"/>
                <a:gd name="T91" fmla="*/ 46 h 107"/>
                <a:gd name="T92" fmla="*/ 83 w 111"/>
                <a:gd name="T93" fmla="*/ 65 h 107"/>
                <a:gd name="T94" fmla="*/ 88 w 111"/>
                <a:gd name="T95" fmla="*/ 59 h 107"/>
                <a:gd name="T96" fmla="*/ 100 w 111"/>
                <a:gd name="T97" fmla="*/ 37 h 107"/>
                <a:gd name="T98" fmla="*/ 84 w 111"/>
                <a:gd name="T99" fmla="*/ 66 h 107"/>
                <a:gd name="T100" fmla="*/ 78 w 111"/>
                <a:gd name="T101" fmla="*/ 77 h 107"/>
                <a:gd name="T102" fmla="*/ 82 w 111"/>
                <a:gd name="T103" fmla="*/ 71 h 107"/>
                <a:gd name="T104" fmla="*/ 87 w 111"/>
                <a:gd name="T105" fmla="*/ 62 h 107"/>
                <a:gd name="T106" fmla="*/ 87 w 111"/>
                <a:gd name="T107" fmla="*/ 61 h 107"/>
                <a:gd name="T108" fmla="*/ 96 w 111"/>
                <a:gd name="T109" fmla="*/ 46 h 107"/>
                <a:gd name="T110" fmla="*/ 97 w 111"/>
                <a:gd name="T111" fmla="*/ 44 h 107"/>
                <a:gd name="T112" fmla="*/ 108 w 111"/>
                <a:gd name="T113" fmla="*/ 5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" h="107">
                  <a:moveTo>
                    <a:pt x="34" y="83"/>
                  </a:moveTo>
                  <a:cubicBezTo>
                    <a:pt x="41" y="67"/>
                    <a:pt x="60" y="56"/>
                    <a:pt x="72" y="43"/>
                  </a:cubicBezTo>
                  <a:cubicBezTo>
                    <a:pt x="67" y="46"/>
                    <a:pt x="62" y="49"/>
                    <a:pt x="58" y="53"/>
                  </a:cubicBezTo>
                  <a:cubicBezTo>
                    <a:pt x="57" y="53"/>
                    <a:pt x="57" y="52"/>
                    <a:pt x="57" y="52"/>
                  </a:cubicBezTo>
                  <a:cubicBezTo>
                    <a:pt x="57" y="54"/>
                    <a:pt x="54" y="55"/>
                    <a:pt x="52" y="56"/>
                  </a:cubicBezTo>
                  <a:cubicBezTo>
                    <a:pt x="51" y="56"/>
                    <a:pt x="51" y="55"/>
                    <a:pt x="52" y="55"/>
                  </a:cubicBezTo>
                  <a:cubicBezTo>
                    <a:pt x="51" y="54"/>
                    <a:pt x="51" y="55"/>
                    <a:pt x="50" y="55"/>
                  </a:cubicBezTo>
                  <a:cubicBezTo>
                    <a:pt x="50" y="55"/>
                    <a:pt x="50" y="56"/>
                    <a:pt x="51" y="56"/>
                  </a:cubicBezTo>
                  <a:cubicBezTo>
                    <a:pt x="40" y="62"/>
                    <a:pt x="27" y="68"/>
                    <a:pt x="13" y="64"/>
                  </a:cubicBezTo>
                  <a:cubicBezTo>
                    <a:pt x="13" y="64"/>
                    <a:pt x="13" y="65"/>
                    <a:pt x="12" y="65"/>
                  </a:cubicBezTo>
                  <a:cubicBezTo>
                    <a:pt x="11" y="64"/>
                    <a:pt x="10" y="63"/>
                    <a:pt x="11" y="62"/>
                  </a:cubicBezTo>
                  <a:cubicBezTo>
                    <a:pt x="7" y="63"/>
                    <a:pt x="10" y="58"/>
                    <a:pt x="6" y="56"/>
                  </a:cubicBezTo>
                  <a:cubicBezTo>
                    <a:pt x="7" y="50"/>
                    <a:pt x="0" y="43"/>
                    <a:pt x="5" y="36"/>
                  </a:cubicBezTo>
                  <a:cubicBezTo>
                    <a:pt x="4" y="35"/>
                    <a:pt x="3" y="36"/>
                    <a:pt x="3" y="36"/>
                  </a:cubicBezTo>
                  <a:cubicBezTo>
                    <a:pt x="5" y="32"/>
                    <a:pt x="12" y="30"/>
                    <a:pt x="17" y="27"/>
                  </a:cubicBezTo>
                  <a:cubicBezTo>
                    <a:pt x="14" y="24"/>
                    <a:pt x="11" y="21"/>
                    <a:pt x="9" y="18"/>
                  </a:cubicBezTo>
                  <a:cubicBezTo>
                    <a:pt x="26" y="10"/>
                    <a:pt x="45" y="8"/>
                    <a:pt x="63" y="2"/>
                  </a:cubicBezTo>
                  <a:cubicBezTo>
                    <a:pt x="64" y="3"/>
                    <a:pt x="65" y="3"/>
                    <a:pt x="65" y="4"/>
                  </a:cubicBezTo>
                  <a:cubicBezTo>
                    <a:pt x="68" y="3"/>
                    <a:pt x="70" y="2"/>
                    <a:pt x="73" y="0"/>
                  </a:cubicBezTo>
                  <a:cubicBezTo>
                    <a:pt x="74" y="2"/>
                    <a:pt x="78" y="0"/>
                    <a:pt x="79" y="2"/>
                  </a:cubicBezTo>
                  <a:cubicBezTo>
                    <a:pt x="80" y="3"/>
                    <a:pt x="79" y="1"/>
                    <a:pt x="80" y="1"/>
                  </a:cubicBezTo>
                  <a:cubicBezTo>
                    <a:pt x="82" y="3"/>
                    <a:pt x="85" y="2"/>
                    <a:pt x="85" y="2"/>
                  </a:cubicBezTo>
                  <a:cubicBezTo>
                    <a:pt x="87" y="2"/>
                    <a:pt x="84" y="3"/>
                    <a:pt x="83" y="4"/>
                  </a:cubicBezTo>
                  <a:cubicBezTo>
                    <a:pt x="83" y="5"/>
                    <a:pt x="85" y="4"/>
                    <a:pt x="85" y="6"/>
                  </a:cubicBezTo>
                  <a:cubicBezTo>
                    <a:pt x="85" y="5"/>
                    <a:pt x="85" y="3"/>
                    <a:pt x="85" y="5"/>
                  </a:cubicBezTo>
                  <a:cubicBezTo>
                    <a:pt x="85" y="6"/>
                    <a:pt x="89" y="6"/>
                    <a:pt x="87" y="8"/>
                  </a:cubicBezTo>
                  <a:cubicBezTo>
                    <a:pt x="87" y="8"/>
                    <a:pt x="88" y="8"/>
                    <a:pt x="88" y="7"/>
                  </a:cubicBezTo>
                  <a:cubicBezTo>
                    <a:pt x="89" y="8"/>
                    <a:pt x="87" y="8"/>
                    <a:pt x="86" y="9"/>
                  </a:cubicBezTo>
                  <a:cubicBezTo>
                    <a:pt x="86" y="10"/>
                    <a:pt x="88" y="10"/>
                    <a:pt x="87" y="11"/>
                  </a:cubicBezTo>
                  <a:cubicBezTo>
                    <a:pt x="88" y="11"/>
                    <a:pt x="88" y="11"/>
                    <a:pt x="89" y="11"/>
                  </a:cubicBezTo>
                  <a:cubicBezTo>
                    <a:pt x="88" y="11"/>
                    <a:pt x="88" y="12"/>
                    <a:pt x="89" y="12"/>
                  </a:cubicBezTo>
                  <a:cubicBezTo>
                    <a:pt x="87" y="14"/>
                    <a:pt x="90" y="16"/>
                    <a:pt x="87" y="19"/>
                  </a:cubicBezTo>
                  <a:cubicBezTo>
                    <a:pt x="87" y="20"/>
                    <a:pt x="88" y="19"/>
                    <a:pt x="89" y="20"/>
                  </a:cubicBezTo>
                  <a:cubicBezTo>
                    <a:pt x="87" y="21"/>
                    <a:pt x="86" y="24"/>
                    <a:pt x="85" y="27"/>
                  </a:cubicBezTo>
                  <a:cubicBezTo>
                    <a:pt x="84" y="27"/>
                    <a:pt x="84" y="26"/>
                    <a:pt x="84" y="26"/>
                  </a:cubicBezTo>
                  <a:cubicBezTo>
                    <a:pt x="84" y="28"/>
                    <a:pt x="83" y="27"/>
                    <a:pt x="82" y="29"/>
                  </a:cubicBezTo>
                  <a:cubicBezTo>
                    <a:pt x="84" y="31"/>
                    <a:pt x="81" y="30"/>
                    <a:pt x="82" y="33"/>
                  </a:cubicBezTo>
                  <a:cubicBezTo>
                    <a:pt x="80" y="32"/>
                    <a:pt x="81" y="35"/>
                    <a:pt x="78" y="34"/>
                  </a:cubicBezTo>
                  <a:cubicBezTo>
                    <a:pt x="78" y="35"/>
                    <a:pt x="79" y="34"/>
                    <a:pt x="80" y="35"/>
                  </a:cubicBezTo>
                  <a:cubicBezTo>
                    <a:pt x="78" y="35"/>
                    <a:pt x="79" y="37"/>
                    <a:pt x="78" y="38"/>
                  </a:cubicBezTo>
                  <a:cubicBezTo>
                    <a:pt x="78" y="36"/>
                    <a:pt x="78" y="38"/>
                    <a:pt x="77" y="38"/>
                  </a:cubicBezTo>
                  <a:cubicBezTo>
                    <a:pt x="76" y="39"/>
                    <a:pt x="78" y="38"/>
                    <a:pt x="77" y="39"/>
                  </a:cubicBezTo>
                  <a:cubicBezTo>
                    <a:pt x="79" y="37"/>
                    <a:pt x="83" y="39"/>
                    <a:pt x="83" y="36"/>
                  </a:cubicBezTo>
                  <a:cubicBezTo>
                    <a:pt x="85" y="38"/>
                    <a:pt x="87" y="34"/>
                    <a:pt x="90" y="32"/>
                  </a:cubicBezTo>
                  <a:cubicBezTo>
                    <a:pt x="91" y="35"/>
                    <a:pt x="94" y="35"/>
                    <a:pt x="94" y="32"/>
                  </a:cubicBezTo>
                  <a:cubicBezTo>
                    <a:pt x="95" y="31"/>
                    <a:pt x="94" y="34"/>
                    <a:pt x="94" y="34"/>
                  </a:cubicBezTo>
                  <a:cubicBezTo>
                    <a:pt x="96" y="35"/>
                    <a:pt x="99" y="34"/>
                    <a:pt x="99" y="36"/>
                  </a:cubicBezTo>
                  <a:cubicBezTo>
                    <a:pt x="99" y="36"/>
                    <a:pt x="101" y="34"/>
                    <a:pt x="102" y="32"/>
                  </a:cubicBezTo>
                  <a:cubicBezTo>
                    <a:pt x="100" y="36"/>
                    <a:pt x="103" y="37"/>
                    <a:pt x="102" y="42"/>
                  </a:cubicBezTo>
                  <a:cubicBezTo>
                    <a:pt x="103" y="42"/>
                    <a:pt x="105" y="40"/>
                    <a:pt x="105" y="42"/>
                  </a:cubicBezTo>
                  <a:cubicBezTo>
                    <a:pt x="105" y="44"/>
                    <a:pt x="104" y="42"/>
                    <a:pt x="104" y="42"/>
                  </a:cubicBezTo>
                  <a:cubicBezTo>
                    <a:pt x="103" y="43"/>
                    <a:pt x="105" y="44"/>
                    <a:pt x="107" y="43"/>
                  </a:cubicBezTo>
                  <a:cubicBezTo>
                    <a:pt x="111" y="49"/>
                    <a:pt x="110" y="57"/>
                    <a:pt x="106" y="65"/>
                  </a:cubicBezTo>
                  <a:cubicBezTo>
                    <a:pt x="93" y="88"/>
                    <a:pt x="70" y="103"/>
                    <a:pt x="51" y="107"/>
                  </a:cubicBezTo>
                  <a:cubicBezTo>
                    <a:pt x="49" y="107"/>
                    <a:pt x="50" y="104"/>
                    <a:pt x="49" y="106"/>
                  </a:cubicBezTo>
                  <a:cubicBezTo>
                    <a:pt x="48" y="105"/>
                    <a:pt x="48" y="104"/>
                    <a:pt x="47" y="104"/>
                  </a:cubicBezTo>
                  <a:cubicBezTo>
                    <a:pt x="47" y="104"/>
                    <a:pt x="47" y="104"/>
                    <a:pt x="47" y="105"/>
                  </a:cubicBezTo>
                  <a:cubicBezTo>
                    <a:pt x="47" y="104"/>
                    <a:pt x="45" y="102"/>
                    <a:pt x="45" y="100"/>
                  </a:cubicBezTo>
                  <a:cubicBezTo>
                    <a:pt x="44" y="102"/>
                    <a:pt x="41" y="99"/>
                    <a:pt x="43" y="97"/>
                  </a:cubicBezTo>
                  <a:cubicBezTo>
                    <a:pt x="40" y="98"/>
                    <a:pt x="41" y="96"/>
                    <a:pt x="40" y="93"/>
                  </a:cubicBezTo>
                  <a:cubicBezTo>
                    <a:pt x="39" y="93"/>
                    <a:pt x="39" y="93"/>
                    <a:pt x="38" y="94"/>
                  </a:cubicBezTo>
                  <a:cubicBezTo>
                    <a:pt x="37" y="92"/>
                    <a:pt x="36" y="90"/>
                    <a:pt x="37" y="88"/>
                  </a:cubicBezTo>
                  <a:cubicBezTo>
                    <a:pt x="36" y="88"/>
                    <a:pt x="36" y="88"/>
                    <a:pt x="36" y="87"/>
                  </a:cubicBezTo>
                  <a:cubicBezTo>
                    <a:pt x="35" y="89"/>
                    <a:pt x="33" y="82"/>
                    <a:pt x="35" y="83"/>
                  </a:cubicBezTo>
                  <a:cubicBezTo>
                    <a:pt x="36" y="83"/>
                    <a:pt x="34" y="82"/>
                    <a:pt x="34" y="83"/>
                  </a:cubicBezTo>
                  <a:close/>
                  <a:moveTo>
                    <a:pt x="44" y="99"/>
                  </a:moveTo>
                  <a:cubicBezTo>
                    <a:pt x="43" y="99"/>
                    <a:pt x="43" y="99"/>
                    <a:pt x="43" y="100"/>
                  </a:cubicBezTo>
                  <a:cubicBezTo>
                    <a:pt x="43" y="100"/>
                    <a:pt x="43" y="99"/>
                    <a:pt x="44" y="99"/>
                  </a:cubicBezTo>
                  <a:close/>
                  <a:moveTo>
                    <a:pt x="39" y="93"/>
                  </a:moveTo>
                  <a:cubicBezTo>
                    <a:pt x="39" y="93"/>
                    <a:pt x="38" y="93"/>
                    <a:pt x="39" y="93"/>
                  </a:cubicBezTo>
                  <a:close/>
                  <a:moveTo>
                    <a:pt x="11" y="61"/>
                  </a:moveTo>
                  <a:cubicBezTo>
                    <a:pt x="11" y="61"/>
                    <a:pt x="10" y="61"/>
                    <a:pt x="11" y="61"/>
                  </a:cubicBezTo>
                  <a:close/>
                  <a:moveTo>
                    <a:pt x="22" y="49"/>
                  </a:moveTo>
                  <a:cubicBezTo>
                    <a:pt x="23" y="49"/>
                    <a:pt x="22" y="49"/>
                    <a:pt x="22" y="49"/>
                  </a:cubicBezTo>
                  <a:close/>
                  <a:moveTo>
                    <a:pt x="25" y="49"/>
                  </a:moveTo>
                  <a:cubicBezTo>
                    <a:pt x="26" y="49"/>
                    <a:pt x="25" y="49"/>
                    <a:pt x="25" y="49"/>
                  </a:cubicBezTo>
                  <a:close/>
                  <a:moveTo>
                    <a:pt x="50" y="15"/>
                  </a:moveTo>
                  <a:cubicBezTo>
                    <a:pt x="51" y="15"/>
                    <a:pt x="50" y="15"/>
                    <a:pt x="50" y="15"/>
                  </a:cubicBezTo>
                  <a:close/>
                  <a:moveTo>
                    <a:pt x="30" y="64"/>
                  </a:moveTo>
                  <a:cubicBezTo>
                    <a:pt x="30" y="63"/>
                    <a:pt x="29" y="64"/>
                    <a:pt x="30" y="64"/>
                  </a:cubicBezTo>
                  <a:close/>
                  <a:moveTo>
                    <a:pt x="55" y="27"/>
                  </a:moveTo>
                  <a:cubicBezTo>
                    <a:pt x="55" y="27"/>
                    <a:pt x="54" y="27"/>
                    <a:pt x="55" y="27"/>
                  </a:cubicBezTo>
                  <a:close/>
                  <a:moveTo>
                    <a:pt x="45" y="56"/>
                  </a:moveTo>
                  <a:cubicBezTo>
                    <a:pt x="46" y="56"/>
                    <a:pt x="45" y="56"/>
                    <a:pt x="45" y="56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9" y="5"/>
                  </a:cubicBezTo>
                  <a:close/>
                  <a:moveTo>
                    <a:pt x="80" y="5"/>
                  </a:moveTo>
                  <a:cubicBezTo>
                    <a:pt x="81" y="5"/>
                    <a:pt x="80" y="5"/>
                    <a:pt x="80" y="5"/>
                  </a:cubicBezTo>
                  <a:close/>
                  <a:moveTo>
                    <a:pt x="81" y="4"/>
                  </a:moveTo>
                  <a:cubicBezTo>
                    <a:pt x="82" y="4"/>
                    <a:pt x="81" y="4"/>
                    <a:pt x="81" y="4"/>
                  </a:cubicBezTo>
                  <a:close/>
                  <a:moveTo>
                    <a:pt x="55" y="54"/>
                  </a:moveTo>
                  <a:cubicBezTo>
                    <a:pt x="55" y="54"/>
                    <a:pt x="54" y="54"/>
                    <a:pt x="55" y="54"/>
                  </a:cubicBezTo>
                  <a:close/>
                  <a:moveTo>
                    <a:pt x="82" y="10"/>
                  </a:moveTo>
                  <a:cubicBezTo>
                    <a:pt x="82" y="10"/>
                    <a:pt x="82" y="10"/>
                    <a:pt x="82" y="10"/>
                  </a:cubicBezTo>
                  <a:close/>
                  <a:moveTo>
                    <a:pt x="74" y="40"/>
                  </a:moveTo>
                  <a:cubicBezTo>
                    <a:pt x="74" y="41"/>
                    <a:pt x="73" y="41"/>
                    <a:pt x="74" y="42"/>
                  </a:cubicBezTo>
                  <a:cubicBezTo>
                    <a:pt x="74" y="41"/>
                    <a:pt x="74" y="41"/>
                    <a:pt x="74" y="40"/>
                  </a:cubicBezTo>
                  <a:close/>
                  <a:moveTo>
                    <a:pt x="75" y="41"/>
                  </a:moveTo>
                  <a:cubicBezTo>
                    <a:pt x="75" y="40"/>
                    <a:pt x="75" y="41"/>
                    <a:pt x="75" y="41"/>
                  </a:cubicBezTo>
                  <a:close/>
                  <a:moveTo>
                    <a:pt x="75" y="40"/>
                  </a:moveTo>
                  <a:cubicBezTo>
                    <a:pt x="76" y="39"/>
                    <a:pt x="75" y="40"/>
                    <a:pt x="75" y="40"/>
                  </a:cubicBezTo>
                  <a:close/>
                  <a:moveTo>
                    <a:pt x="79" y="34"/>
                  </a:moveTo>
                  <a:cubicBezTo>
                    <a:pt x="79" y="34"/>
                    <a:pt x="78" y="34"/>
                    <a:pt x="79" y="34"/>
                  </a:cubicBezTo>
                  <a:close/>
                  <a:moveTo>
                    <a:pt x="80" y="31"/>
                  </a:moveTo>
                  <a:cubicBezTo>
                    <a:pt x="81" y="34"/>
                    <a:pt x="80" y="29"/>
                    <a:pt x="80" y="31"/>
                  </a:cubicBezTo>
                  <a:close/>
                  <a:moveTo>
                    <a:pt x="81" y="30"/>
                  </a:moveTo>
                  <a:cubicBezTo>
                    <a:pt x="81" y="30"/>
                    <a:pt x="80" y="31"/>
                    <a:pt x="81" y="30"/>
                  </a:cubicBezTo>
                  <a:close/>
                  <a:moveTo>
                    <a:pt x="43" y="98"/>
                  </a:moveTo>
                  <a:cubicBezTo>
                    <a:pt x="44" y="98"/>
                    <a:pt x="43" y="98"/>
                    <a:pt x="43" y="98"/>
                  </a:cubicBezTo>
                  <a:close/>
                  <a:moveTo>
                    <a:pt x="79" y="45"/>
                  </a:moveTo>
                  <a:cubicBezTo>
                    <a:pt x="80" y="45"/>
                    <a:pt x="79" y="45"/>
                    <a:pt x="79" y="45"/>
                  </a:cubicBezTo>
                  <a:close/>
                  <a:moveTo>
                    <a:pt x="48" y="103"/>
                  </a:moveTo>
                  <a:cubicBezTo>
                    <a:pt x="48" y="103"/>
                    <a:pt x="47" y="103"/>
                    <a:pt x="48" y="103"/>
                  </a:cubicBezTo>
                  <a:close/>
                  <a:moveTo>
                    <a:pt x="49" y="105"/>
                  </a:moveTo>
                  <a:cubicBezTo>
                    <a:pt x="50" y="104"/>
                    <a:pt x="49" y="105"/>
                    <a:pt x="49" y="105"/>
                  </a:cubicBezTo>
                  <a:close/>
                  <a:moveTo>
                    <a:pt x="73" y="63"/>
                  </a:moveTo>
                  <a:cubicBezTo>
                    <a:pt x="74" y="63"/>
                    <a:pt x="73" y="63"/>
                    <a:pt x="73" y="63"/>
                  </a:cubicBezTo>
                  <a:close/>
                  <a:moveTo>
                    <a:pt x="75" y="64"/>
                  </a:moveTo>
                  <a:cubicBezTo>
                    <a:pt x="75" y="64"/>
                    <a:pt x="75" y="64"/>
                    <a:pt x="75" y="64"/>
                  </a:cubicBezTo>
                  <a:close/>
                  <a:moveTo>
                    <a:pt x="82" y="58"/>
                  </a:moveTo>
                  <a:cubicBezTo>
                    <a:pt x="82" y="58"/>
                    <a:pt x="82" y="59"/>
                    <a:pt x="82" y="58"/>
                  </a:cubicBezTo>
                  <a:close/>
                  <a:moveTo>
                    <a:pt x="78" y="66"/>
                  </a:moveTo>
                  <a:cubicBezTo>
                    <a:pt x="79" y="66"/>
                    <a:pt x="78" y="66"/>
                    <a:pt x="78" y="66"/>
                  </a:cubicBezTo>
                  <a:close/>
                  <a:moveTo>
                    <a:pt x="80" y="64"/>
                  </a:moveTo>
                  <a:cubicBezTo>
                    <a:pt x="82" y="66"/>
                    <a:pt x="79" y="62"/>
                    <a:pt x="80" y="64"/>
                  </a:cubicBezTo>
                  <a:close/>
                  <a:moveTo>
                    <a:pt x="79" y="66"/>
                  </a:moveTo>
                  <a:cubicBezTo>
                    <a:pt x="82" y="66"/>
                    <a:pt x="78" y="64"/>
                    <a:pt x="79" y="66"/>
                  </a:cubicBezTo>
                  <a:close/>
                  <a:moveTo>
                    <a:pt x="91" y="47"/>
                  </a:moveTo>
                  <a:cubicBezTo>
                    <a:pt x="93" y="46"/>
                    <a:pt x="89" y="47"/>
                    <a:pt x="91" y="47"/>
                  </a:cubicBezTo>
                  <a:close/>
                  <a:moveTo>
                    <a:pt x="97" y="36"/>
                  </a:moveTo>
                  <a:cubicBezTo>
                    <a:pt x="98" y="36"/>
                    <a:pt x="97" y="36"/>
                    <a:pt x="97" y="36"/>
                  </a:cubicBezTo>
                  <a:close/>
                  <a:moveTo>
                    <a:pt x="76" y="75"/>
                  </a:moveTo>
                  <a:cubicBezTo>
                    <a:pt x="76" y="77"/>
                    <a:pt x="75" y="73"/>
                    <a:pt x="76" y="75"/>
                  </a:cubicBezTo>
                  <a:close/>
                  <a:moveTo>
                    <a:pt x="89" y="51"/>
                  </a:moveTo>
                  <a:cubicBezTo>
                    <a:pt x="92" y="48"/>
                    <a:pt x="88" y="51"/>
                    <a:pt x="89" y="51"/>
                  </a:cubicBezTo>
                  <a:close/>
                  <a:moveTo>
                    <a:pt x="78" y="73"/>
                  </a:moveTo>
                  <a:cubicBezTo>
                    <a:pt x="78" y="72"/>
                    <a:pt x="77" y="73"/>
                    <a:pt x="78" y="73"/>
                  </a:cubicBezTo>
                  <a:close/>
                  <a:moveTo>
                    <a:pt x="93" y="46"/>
                  </a:moveTo>
                  <a:cubicBezTo>
                    <a:pt x="93" y="46"/>
                    <a:pt x="93" y="46"/>
                    <a:pt x="93" y="46"/>
                  </a:cubicBezTo>
                  <a:close/>
                  <a:moveTo>
                    <a:pt x="83" y="65"/>
                  </a:moveTo>
                  <a:cubicBezTo>
                    <a:pt x="85" y="65"/>
                    <a:pt x="82" y="63"/>
                    <a:pt x="83" y="65"/>
                  </a:cubicBezTo>
                  <a:close/>
                  <a:moveTo>
                    <a:pt x="88" y="59"/>
                  </a:moveTo>
                  <a:cubicBezTo>
                    <a:pt x="88" y="59"/>
                    <a:pt x="88" y="60"/>
                    <a:pt x="89" y="59"/>
                  </a:cubicBezTo>
                  <a:cubicBezTo>
                    <a:pt x="88" y="57"/>
                    <a:pt x="87" y="57"/>
                    <a:pt x="88" y="59"/>
                  </a:cubicBezTo>
                  <a:close/>
                  <a:moveTo>
                    <a:pt x="100" y="37"/>
                  </a:moveTo>
                  <a:cubicBezTo>
                    <a:pt x="99" y="38"/>
                    <a:pt x="98" y="38"/>
                    <a:pt x="98" y="38"/>
                  </a:cubicBezTo>
                  <a:cubicBezTo>
                    <a:pt x="99" y="39"/>
                    <a:pt x="101" y="38"/>
                    <a:pt x="100" y="37"/>
                  </a:cubicBezTo>
                  <a:close/>
                  <a:moveTo>
                    <a:pt x="84" y="66"/>
                  </a:moveTo>
                  <a:cubicBezTo>
                    <a:pt x="84" y="68"/>
                    <a:pt x="81" y="68"/>
                    <a:pt x="82" y="69"/>
                  </a:cubicBezTo>
                  <a:cubicBezTo>
                    <a:pt x="83" y="69"/>
                    <a:pt x="85" y="67"/>
                    <a:pt x="84" y="66"/>
                  </a:cubicBezTo>
                  <a:close/>
                  <a:moveTo>
                    <a:pt x="97" y="42"/>
                  </a:moveTo>
                  <a:cubicBezTo>
                    <a:pt x="99" y="43"/>
                    <a:pt x="96" y="41"/>
                    <a:pt x="97" y="42"/>
                  </a:cubicBezTo>
                  <a:close/>
                  <a:moveTo>
                    <a:pt x="78" y="77"/>
                  </a:moveTo>
                  <a:cubicBezTo>
                    <a:pt x="79" y="77"/>
                    <a:pt x="78" y="77"/>
                    <a:pt x="78" y="77"/>
                  </a:cubicBezTo>
                  <a:close/>
                  <a:moveTo>
                    <a:pt x="82" y="71"/>
                  </a:moveTo>
                  <a:cubicBezTo>
                    <a:pt x="84" y="71"/>
                    <a:pt x="80" y="69"/>
                    <a:pt x="82" y="71"/>
                  </a:cubicBezTo>
                  <a:close/>
                  <a:moveTo>
                    <a:pt x="85" y="66"/>
                  </a:moveTo>
                  <a:cubicBezTo>
                    <a:pt x="85" y="66"/>
                    <a:pt x="84" y="66"/>
                    <a:pt x="85" y="66"/>
                  </a:cubicBezTo>
                  <a:close/>
                  <a:moveTo>
                    <a:pt x="87" y="62"/>
                  </a:moveTo>
                  <a:cubicBezTo>
                    <a:pt x="87" y="62"/>
                    <a:pt x="86" y="62"/>
                    <a:pt x="87" y="62"/>
                  </a:cubicBezTo>
                  <a:close/>
                  <a:moveTo>
                    <a:pt x="87" y="60"/>
                  </a:move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8" y="60"/>
                    <a:pt x="87" y="60"/>
                  </a:cubicBezTo>
                  <a:close/>
                  <a:moveTo>
                    <a:pt x="96" y="44"/>
                  </a:moveTo>
                  <a:cubicBezTo>
                    <a:pt x="96" y="45"/>
                    <a:pt x="96" y="46"/>
                    <a:pt x="96" y="46"/>
                  </a:cubicBezTo>
                  <a:cubicBezTo>
                    <a:pt x="96" y="47"/>
                    <a:pt x="97" y="44"/>
                    <a:pt x="96" y="44"/>
                  </a:cubicBezTo>
                  <a:close/>
                  <a:moveTo>
                    <a:pt x="97" y="44"/>
                  </a:moveTo>
                  <a:cubicBezTo>
                    <a:pt x="98" y="44"/>
                    <a:pt x="97" y="44"/>
                    <a:pt x="97" y="44"/>
                  </a:cubicBezTo>
                  <a:close/>
                  <a:moveTo>
                    <a:pt x="87" y="63"/>
                  </a:moveTo>
                  <a:cubicBezTo>
                    <a:pt x="88" y="63"/>
                    <a:pt x="87" y="64"/>
                    <a:pt x="87" y="63"/>
                  </a:cubicBezTo>
                  <a:close/>
                  <a:moveTo>
                    <a:pt x="108" y="50"/>
                  </a:moveTo>
                  <a:cubicBezTo>
                    <a:pt x="109" y="52"/>
                    <a:pt x="108" y="48"/>
                    <a:pt x="10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8" name="Freeform 1431"/>
            <p:cNvSpPr>
              <a:spLocks/>
            </p:cNvSpPr>
            <p:nvPr/>
          </p:nvSpPr>
          <p:spPr bwMode="auto">
            <a:xfrm>
              <a:off x="5689601" y="3749675"/>
              <a:ext cx="7938" cy="1588"/>
            </a:xfrm>
            <a:custGeom>
              <a:avLst/>
              <a:gdLst>
                <a:gd name="T0" fmla="*/ 2 w 4"/>
                <a:gd name="T1" fmla="*/ 1 h 1"/>
                <a:gd name="T2" fmla="*/ 2 w 4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cubicBezTo>
                    <a:pt x="0" y="1"/>
                    <a:pt x="4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9" name="Freeform 1432"/>
            <p:cNvSpPr>
              <a:spLocks/>
            </p:cNvSpPr>
            <p:nvPr/>
          </p:nvSpPr>
          <p:spPr bwMode="auto">
            <a:xfrm>
              <a:off x="5697539" y="3746500"/>
              <a:ext cx="6350" cy="1588"/>
            </a:xfrm>
            <a:custGeom>
              <a:avLst/>
              <a:gdLst>
                <a:gd name="T0" fmla="*/ 2 w 4"/>
                <a:gd name="T1" fmla="*/ 1 h 1"/>
                <a:gd name="T2" fmla="*/ 2 w 4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cubicBezTo>
                    <a:pt x="0" y="1"/>
                    <a:pt x="4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0" name="Freeform 1433"/>
            <p:cNvSpPr>
              <a:spLocks/>
            </p:cNvSpPr>
            <p:nvPr/>
          </p:nvSpPr>
          <p:spPr bwMode="auto">
            <a:xfrm>
              <a:off x="5702301" y="3743325"/>
              <a:ext cx="11113" cy="3175"/>
            </a:xfrm>
            <a:custGeom>
              <a:avLst/>
              <a:gdLst>
                <a:gd name="T0" fmla="*/ 2 w 6"/>
                <a:gd name="T1" fmla="*/ 1 h 1"/>
                <a:gd name="T2" fmla="*/ 2 w 6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">
                  <a:moveTo>
                    <a:pt x="2" y="1"/>
                  </a:moveTo>
                  <a:cubicBezTo>
                    <a:pt x="0" y="1"/>
                    <a:pt x="6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1" name="Freeform 1434"/>
            <p:cNvSpPr>
              <a:spLocks/>
            </p:cNvSpPr>
            <p:nvPr/>
          </p:nvSpPr>
          <p:spPr bwMode="auto">
            <a:xfrm>
              <a:off x="5588001" y="3948113"/>
              <a:ext cx="11113" cy="6350"/>
            </a:xfrm>
            <a:custGeom>
              <a:avLst/>
              <a:gdLst>
                <a:gd name="T0" fmla="*/ 1 w 6"/>
                <a:gd name="T1" fmla="*/ 0 h 3"/>
                <a:gd name="T2" fmla="*/ 4 w 6"/>
                <a:gd name="T3" fmla="*/ 1 h 3"/>
                <a:gd name="T4" fmla="*/ 1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1" y="0"/>
                  </a:moveTo>
                  <a:cubicBezTo>
                    <a:pt x="2" y="0"/>
                    <a:pt x="3" y="2"/>
                    <a:pt x="4" y="1"/>
                  </a:cubicBezTo>
                  <a:cubicBezTo>
                    <a:pt x="6" y="3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2" name="Freeform 1435"/>
            <p:cNvSpPr>
              <a:spLocks/>
            </p:cNvSpPr>
            <p:nvPr/>
          </p:nvSpPr>
          <p:spPr bwMode="auto">
            <a:xfrm>
              <a:off x="5702301" y="3749675"/>
              <a:ext cx="17463" cy="7938"/>
            </a:xfrm>
            <a:custGeom>
              <a:avLst/>
              <a:gdLst>
                <a:gd name="T0" fmla="*/ 0 w 9"/>
                <a:gd name="T1" fmla="*/ 4 h 4"/>
                <a:gd name="T2" fmla="*/ 5 w 9"/>
                <a:gd name="T3" fmla="*/ 1 h 4"/>
                <a:gd name="T4" fmla="*/ 0 w 9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cubicBezTo>
                    <a:pt x="1" y="2"/>
                    <a:pt x="4" y="1"/>
                    <a:pt x="5" y="1"/>
                  </a:cubicBezTo>
                  <a:cubicBezTo>
                    <a:pt x="9" y="0"/>
                    <a:pt x="2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3" name="Freeform 1436"/>
            <p:cNvSpPr>
              <a:spLocks/>
            </p:cNvSpPr>
            <p:nvPr/>
          </p:nvSpPr>
          <p:spPr bwMode="auto">
            <a:xfrm>
              <a:off x="5710239" y="3741738"/>
              <a:ext cx="12700" cy="0"/>
            </a:xfrm>
            <a:custGeom>
              <a:avLst/>
              <a:gdLst>
                <a:gd name="T0" fmla="*/ 1 w 7"/>
                <a:gd name="T1" fmla="*/ 1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7">
                  <a:moveTo>
                    <a:pt x="1" y="0"/>
                  </a:moveTo>
                  <a:cubicBezTo>
                    <a:pt x="0" y="0"/>
                    <a:pt x="7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4" name="Freeform 1437"/>
            <p:cNvSpPr>
              <a:spLocks/>
            </p:cNvSpPr>
            <p:nvPr/>
          </p:nvSpPr>
          <p:spPr bwMode="auto">
            <a:xfrm>
              <a:off x="5702301" y="3767138"/>
              <a:ext cx="9525" cy="0"/>
            </a:xfrm>
            <a:custGeom>
              <a:avLst/>
              <a:gdLst>
                <a:gd name="T0" fmla="*/ 3 w 5"/>
                <a:gd name="T1" fmla="*/ 3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5">
                  <a:moveTo>
                    <a:pt x="3" y="0"/>
                  </a:moveTo>
                  <a:cubicBezTo>
                    <a:pt x="0" y="0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5" name="Freeform 1438"/>
            <p:cNvSpPr>
              <a:spLocks/>
            </p:cNvSpPr>
            <p:nvPr/>
          </p:nvSpPr>
          <p:spPr bwMode="auto">
            <a:xfrm>
              <a:off x="5719764" y="3736975"/>
              <a:ext cx="12700" cy="3175"/>
            </a:xfrm>
            <a:custGeom>
              <a:avLst/>
              <a:gdLst>
                <a:gd name="T0" fmla="*/ 1 w 7"/>
                <a:gd name="T1" fmla="*/ 1 h 2"/>
                <a:gd name="T2" fmla="*/ 6 w 7"/>
                <a:gd name="T3" fmla="*/ 0 h 2"/>
                <a:gd name="T4" fmla="*/ 1 w 7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1" y="1"/>
                  </a:moveTo>
                  <a:cubicBezTo>
                    <a:pt x="0" y="2"/>
                    <a:pt x="5" y="0"/>
                    <a:pt x="6" y="0"/>
                  </a:cubicBezTo>
                  <a:cubicBezTo>
                    <a:pt x="7" y="0"/>
                    <a:pt x="3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6" name="Freeform 1439"/>
            <p:cNvSpPr>
              <a:spLocks/>
            </p:cNvSpPr>
            <p:nvPr/>
          </p:nvSpPr>
          <p:spPr bwMode="auto">
            <a:xfrm>
              <a:off x="5673726" y="3822700"/>
              <a:ext cx="7938" cy="1588"/>
            </a:xfrm>
            <a:custGeom>
              <a:avLst/>
              <a:gdLst>
                <a:gd name="T0" fmla="*/ 2 w 4"/>
                <a:gd name="T1" fmla="*/ 0 h 1"/>
                <a:gd name="T2" fmla="*/ 2 w 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0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7" name="Freeform 1440"/>
            <p:cNvSpPr>
              <a:spLocks/>
            </p:cNvSpPr>
            <p:nvPr/>
          </p:nvSpPr>
          <p:spPr bwMode="auto">
            <a:xfrm>
              <a:off x="5718176" y="3746500"/>
              <a:ext cx="7938" cy="1588"/>
            </a:xfrm>
            <a:custGeom>
              <a:avLst/>
              <a:gdLst>
                <a:gd name="T0" fmla="*/ 2 w 5"/>
                <a:gd name="T1" fmla="*/ 1 h 1"/>
                <a:gd name="T2" fmla="*/ 2 w 5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">
                  <a:moveTo>
                    <a:pt x="2" y="1"/>
                  </a:moveTo>
                  <a:cubicBezTo>
                    <a:pt x="0" y="1"/>
                    <a:pt x="5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8" name="Freeform 1441"/>
            <p:cNvSpPr>
              <a:spLocks/>
            </p:cNvSpPr>
            <p:nvPr/>
          </p:nvSpPr>
          <p:spPr bwMode="auto">
            <a:xfrm>
              <a:off x="5722939" y="3743325"/>
              <a:ext cx="3175" cy="7938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0"/>
                    <a:pt x="2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9" name="Freeform 1442"/>
            <p:cNvSpPr>
              <a:spLocks noEditPoints="1"/>
            </p:cNvSpPr>
            <p:nvPr/>
          </p:nvSpPr>
          <p:spPr bwMode="auto">
            <a:xfrm>
              <a:off x="5680076" y="3671888"/>
              <a:ext cx="215900" cy="404813"/>
            </a:xfrm>
            <a:custGeom>
              <a:avLst/>
              <a:gdLst>
                <a:gd name="T0" fmla="*/ 36 w 115"/>
                <a:gd name="T1" fmla="*/ 29 h 215"/>
                <a:gd name="T2" fmla="*/ 54 w 115"/>
                <a:gd name="T3" fmla="*/ 3 h 215"/>
                <a:gd name="T4" fmla="*/ 65 w 115"/>
                <a:gd name="T5" fmla="*/ 0 h 215"/>
                <a:gd name="T6" fmla="*/ 68 w 115"/>
                <a:gd name="T7" fmla="*/ 4 h 215"/>
                <a:gd name="T8" fmla="*/ 63 w 115"/>
                <a:gd name="T9" fmla="*/ 13 h 215"/>
                <a:gd name="T10" fmla="*/ 71 w 115"/>
                <a:gd name="T11" fmla="*/ 27 h 215"/>
                <a:gd name="T12" fmla="*/ 88 w 115"/>
                <a:gd name="T13" fmla="*/ 42 h 215"/>
                <a:gd name="T14" fmla="*/ 76 w 115"/>
                <a:gd name="T15" fmla="*/ 56 h 215"/>
                <a:gd name="T16" fmla="*/ 90 w 115"/>
                <a:gd name="T17" fmla="*/ 76 h 215"/>
                <a:gd name="T18" fmla="*/ 55 w 115"/>
                <a:gd name="T19" fmla="*/ 67 h 215"/>
                <a:gd name="T20" fmla="*/ 63 w 115"/>
                <a:gd name="T21" fmla="*/ 33 h 215"/>
                <a:gd name="T22" fmla="*/ 50 w 115"/>
                <a:gd name="T23" fmla="*/ 56 h 215"/>
                <a:gd name="T24" fmla="*/ 7 w 115"/>
                <a:gd name="T25" fmla="*/ 181 h 215"/>
                <a:gd name="T26" fmla="*/ 37 w 115"/>
                <a:gd name="T27" fmla="*/ 49 h 215"/>
                <a:gd name="T28" fmla="*/ 30 w 115"/>
                <a:gd name="T29" fmla="*/ 54 h 215"/>
                <a:gd name="T30" fmla="*/ 37 w 115"/>
                <a:gd name="T31" fmla="*/ 42 h 215"/>
                <a:gd name="T32" fmla="*/ 29 w 115"/>
                <a:gd name="T33" fmla="*/ 33 h 215"/>
                <a:gd name="T34" fmla="*/ 37 w 115"/>
                <a:gd name="T35" fmla="*/ 28 h 215"/>
                <a:gd name="T36" fmla="*/ 53 w 115"/>
                <a:gd name="T37" fmla="*/ 7 h 215"/>
                <a:gd name="T38" fmla="*/ 42 w 115"/>
                <a:gd name="T39" fmla="*/ 27 h 215"/>
                <a:gd name="T40" fmla="*/ 51 w 115"/>
                <a:gd name="T41" fmla="*/ 21 h 215"/>
                <a:gd name="T42" fmla="*/ 45 w 115"/>
                <a:gd name="T43" fmla="*/ 23 h 215"/>
                <a:gd name="T44" fmla="*/ 42 w 115"/>
                <a:gd name="T45" fmla="*/ 31 h 215"/>
                <a:gd name="T46" fmla="*/ 51 w 115"/>
                <a:gd name="T47" fmla="*/ 28 h 215"/>
                <a:gd name="T48" fmla="*/ 39 w 115"/>
                <a:gd name="T49" fmla="*/ 35 h 215"/>
                <a:gd name="T50" fmla="*/ 58 w 115"/>
                <a:gd name="T51" fmla="*/ 8 h 215"/>
                <a:gd name="T52" fmla="*/ 57 w 115"/>
                <a:gd name="T53" fmla="*/ 5 h 215"/>
                <a:gd name="T54" fmla="*/ 51 w 115"/>
                <a:gd name="T55" fmla="*/ 19 h 215"/>
                <a:gd name="T56" fmla="*/ 49 w 115"/>
                <a:gd name="T57" fmla="*/ 24 h 215"/>
                <a:gd name="T58" fmla="*/ 51 w 115"/>
                <a:gd name="T59" fmla="*/ 22 h 215"/>
                <a:gd name="T60" fmla="*/ 40 w 115"/>
                <a:gd name="T61" fmla="*/ 41 h 215"/>
                <a:gd name="T62" fmla="*/ 43 w 115"/>
                <a:gd name="T63" fmla="*/ 42 h 215"/>
                <a:gd name="T64" fmla="*/ 58 w 115"/>
                <a:gd name="T65" fmla="*/ 15 h 215"/>
                <a:gd name="T66" fmla="*/ 64 w 115"/>
                <a:gd name="T67" fmla="*/ 3 h 215"/>
                <a:gd name="T68" fmla="*/ 65 w 115"/>
                <a:gd name="T69" fmla="*/ 2 h 215"/>
                <a:gd name="T70" fmla="*/ 43 w 115"/>
                <a:gd name="T71" fmla="*/ 40 h 215"/>
                <a:gd name="T72" fmla="*/ 58 w 115"/>
                <a:gd name="T73" fmla="*/ 19 h 215"/>
                <a:gd name="T74" fmla="*/ 44 w 115"/>
                <a:gd name="T75" fmla="*/ 43 h 215"/>
                <a:gd name="T76" fmla="*/ 54 w 115"/>
                <a:gd name="T77" fmla="*/ 28 h 215"/>
                <a:gd name="T78" fmla="*/ 49 w 115"/>
                <a:gd name="T79" fmla="*/ 42 h 215"/>
                <a:gd name="T80" fmla="*/ 53 w 115"/>
                <a:gd name="T81" fmla="*/ 34 h 215"/>
                <a:gd name="T82" fmla="*/ 46 w 115"/>
                <a:gd name="T83" fmla="*/ 48 h 215"/>
                <a:gd name="T84" fmla="*/ 44 w 115"/>
                <a:gd name="T85" fmla="*/ 52 h 215"/>
                <a:gd name="T86" fmla="*/ 48 w 115"/>
                <a:gd name="T87" fmla="*/ 47 h 215"/>
                <a:gd name="T88" fmla="*/ 60 w 115"/>
                <a:gd name="T89" fmla="*/ 29 h 215"/>
                <a:gd name="T90" fmla="*/ 50 w 115"/>
                <a:gd name="T91" fmla="*/ 47 h 215"/>
                <a:gd name="T92" fmla="*/ 43 w 115"/>
                <a:gd name="T93" fmla="*/ 59 h 215"/>
                <a:gd name="T94" fmla="*/ 60 w 115"/>
                <a:gd name="T95" fmla="*/ 31 h 215"/>
                <a:gd name="T96" fmla="*/ 42 w 115"/>
                <a:gd name="T97" fmla="*/ 63 h 215"/>
                <a:gd name="T98" fmla="*/ 62 w 115"/>
                <a:gd name="T99" fmla="*/ 29 h 215"/>
                <a:gd name="T100" fmla="*/ 42 w 115"/>
                <a:gd name="T101" fmla="*/ 64 h 215"/>
                <a:gd name="T102" fmla="*/ 42 w 115"/>
                <a:gd name="T103" fmla="*/ 72 h 215"/>
                <a:gd name="T104" fmla="*/ 39 w 115"/>
                <a:gd name="T105" fmla="*/ 86 h 215"/>
                <a:gd name="T106" fmla="*/ 38 w 115"/>
                <a:gd name="T107" fmla="*/ 87 h 215"/>
                <a:gd name="T108" fmla="*/ 36 w 115"/>
                <a:gd name="T109" fmla="*/ 94 h 215"/>
                <a:gd name="T110" fmla="*/ 36 w 115"/>
                <a:gd name="T111" fmla="*/ 95 h 215"/>
                <a:gd name="T112" fmla="*/ 30 w 115"/>
                <a:gd name="T113" fmla="*/ 119 h 215"/>
                <a:gd name="T114" fmla="*/ 16 w 115"/>
                <a:gd name="T115" fmla="*/ 162 h 215"/>
                <a:gd name="T116" fmla="*/ 14 w 115"/>
                <a:gd name="T117" fmla="*/ 166 h 215"/>
                <a:gd name="T118" fmla="*/ 11 w 115"/>
                <a:gd name="T119" fmla="*/ 181 h 215"/>
                <a:gd name="T120" fmla="*/ 8 w 115"/>
                <a:gd name="T121" fmla="*/ 187 h 215"/>
                <a:gd name="T122" fmla="*/ 4 w 115"/>
                <a:gd name="T123" fmla="*/ 203 h 215"/>
                <a:gd name="T124" fmla="*/ 4 w 115"/>
                <a:gd name="T125" fmla="*/ 21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5" h="215">
                  <a:moveTo>
                    <a:pt x="29" y="33"/>
                  </a:moveTo>
                  <a:cubicBezTo>
                    <a:pt x="29" y="32"/>
                    <a:pt x="35" y="32"/>
                    <a:pt x="36" y="34"/>
                  </a:cubicBezTo>
                  <a:cubicBezTo>
                    <a:pt x="37" y="32"/>
                    <a:pt x="33" y="33"/>
                    <a:pt x="33" y="31"/>
                  </a:cubicBezTo>
                  <a:cubicBezTo>
                    <a:pt x="34" y="30"/>
                    <a:pt x="35" y="28"/>
                    <a:pt x="36" y="29"/>
                  </a:cubicBezTo>
                  <a:cubicBezTo>
                    <a:pt x="37" y="22"/>
                    <a:pt x="46" y="18"/>
                    <a:pt x="51" y="14"/>
                  </a:cubicBezTo>
                  <a:cubicBezTo>
                    <a:pt x="50" y="13"/>
                    <a:pt x="53" y="11"/>
                    <a:pt x="55" y="10"/>
                  </a:cubicBezTo>
                  <a:cubicBezTo>
                    <a:pt x="54" y="9"/>
                    <a:pt x="52" y="8"/>
                    <a:pt x="51" y="6"/>
                  </a:cubicBezTo>
                  <a:cubicBezTo>
                    <a:pt x="52" y="4"/>
                    <a:pt x="53" y="4"/>
                    <a:pt x="54" y="3"/>
                  </a:cubicBezTo>
                  <a:cubicBezTo>
                    <a:pt x="55" y="3"/>
                    <a:pt x="54" y="4"/>
                    <a:pt x="54" y="5"/>
                  </a:cubicBezTo>
                  <a:cubicBezTo>
                    <a:pt x="55" y="4"/>
                    <a:pt x="55" y="3"/>
                    <a:pt x="56" y="4"/>
                  </a:cubicBezTo>
                  <a:cubicBezTo>
                    <a:pt x="56" y="3"/>
                    <a:pt x="55" y="4"/>
                    <a:pt x="54" y="3"/>
                  </a:cubicBezTo>
                  <a:cubicBezTo>
                    <a:pt x="57" y="0"/>
                    <a:pt x="61" y="2"/>
                    <a:pt x="65" y="0"/>
                  </a:cubicBezTo>
                  <a:cubicBezTo>
                    <a:pt x="66" y="1"/>
                    <a:pt x="67" y="5"/>
                    <a:pt x="68" y="3"/>
                  </a:cubicBezTo>
                  <a:cubicBezTo>
                    <a:pt x="69" y="4"/>
                    <a:pt x="68" y="6"/>
                    <a:pt x="71" y="6"/>
                  </a:cubicBezTo>
                  <a:cubicBezTo>
                    <a:pt x="70" y="8"/>
                    <a:pt x="68" y="8"/>
                    <a:pt x="67" y="10"/>
                  </a:cubicBezTo>
                  <a:cubicBezTo>
                    <a:pt x="65" y="8"/>
                    <a:pt x="67" y="5"/>
                    <a:pt x="68" y="4"/>
                  </a:cubicBezTo>
                  <a:cubicBezTo>
                    <a:pt x="66" y="3"/>
                    <a:pt x="66" y="4"/>
                    <a:pt x="64" y="3"/>
                  </a:cubicBezTo>
                  <a:cubicBezTo>
                    <a:pt x="65" y="5"/>
                    <a:pt x="63" y="7"/>
                    <a:pt x="65" y="9"/>
                  </a:cubicBezTo>
                  <a:cubicBezTo>
                    <a:pt x="63" y="11"/>
                    <a:pt x="61" y="10"/>
                    <a:pt x="60" y="11"/>
                  </a:cubicBezTo>
                  <a:cubicBezTo>
                    <a:pt x="60" y="12"/>
                    <a:pt x="62" y="13"/>
                    <a:pt x="63" y="13"/>
                  </a:cubicBezTo>
                  <a:cubicBezTo>
                    <a:pt x="63" y="14"/>
                    <a:pt x="62" y="16"/>
                    <a:pt x="64" y="16"/>
                  </a:cubicBezTo>
                  <a:cubicBezTo>
                    <a:pt x="61" y="15"/>
                    <a:pt x="57" y="17"/>
                    <a:pt x="58" y="22"/>
                  </a:cubicBezTo>
                  <a:cubicBezTo>
                    <a:pt x="61" y="21"/>
                    <a:pt x="59" y="19"/>
                    <a:pt x="59" y="18"/>
                  </a:cubicBezTo>
                  <a:cubicBezTo>
                    <a:pt x="64" y="20"/>
                    <a:pt x="67" y="24"/>
                    <a:pt x="71" y="27"/>
                  </a:cubicBezTo>
                  <a:cubicBezTo>
                    <a:pt x="70" y="27"/>
                    <a:pt x="69" y="27"/>
                    <a:pt x="69" y="26"/>
                  </a:cubicBezTo>
                  <a:cubicBezTo>
                    <a:pt x="69" y="28"/>
                    <a:pt x="71" y="27"/>
                    <a:pt x="72" y="28"/>
                  </a:cubicBezTo>
                  <a:cubicBezTo>
                    <a:pt x="72" y="29"/>
                    <a:pt x="71" y="28"/>
                    <a:pt x="71" y="28"/>
                  </a:cubicBezTo>
                  <a:cubicBezTo>
                    <a:pt x="76" y="31"/>
                    <a:pt x="80" y="38"/>
                    <a:pt x="88" y="42"/>
                  </a:cubicBezTo>
                  <a:cubicBezTo>
                    <a:pt x="98" y="37"/>
                    <a:pt x="105" y="24"/>
                    <a:pt x="115" y="19"/>
                  </a:cubicBezTo>
                  <a:cubicBezTo>
                    <a:pt x="107" y="25"/>
                    <a:pt x="97" y="37"/>
                    <a:pt x="88" y="44"/>
                  </a:cubicBezTo>
                  <a:cubicBezTo>
                    <a:pt x="79" y="40"/>
                    <a:pt x="74" y="31"/>
                    <a:pt x="66" y="26"/>
                  </a:cubicBezTo>
                  <a:cubicBezTo>
                    <a:pt x="70" y="36"/>
                    <a:pt x="66" y="48"/>
                    <a:pt x="76" y="56"/>
                  </a:cubicBezTo>
                  <a:cubicBezTo>
                    <a:pt x="64" y="49"/>
                    <a:pt x="68" y="34"/>
                    <a:pt x="64" y="23"/>
                  </a:cubicBezTo>
                  <a:cubicBezTo>
                    <a:pt x="63" y="23"/>
                    <a:pt x="62" y="25"/>
                    <a:pt x="60" y="25"/>
                  </a:cubicBezTo>
                  <a:cubicBezTo>
                    <a:pt x="70" y="35"/>
                    <a:pt x="59" y="54"/>
                    <a:pt x="65" y="67"/>
                  </a:cubicBezTo>
                  <a:cubicBezTo>
                    <a:pt x="73" y="71"/>
                    <a:pt x="82" y="73"/>
                    <a:pt x="90" y="76"/>
                  </a:cubicBezTo>
                  <a:cubicBezTo>
                    <a:pt x="94" y="77"/>
                    <a:pt x="99" y="79"/>
                    <a:pt x="100" y="82"/>
                  </a:cubicBezTo>
                  <a:cubicBezTo>
                    <a:pt x="89" y="76"/>
                    <a:pt x="74" y="72"/>
                    <a:pt x="63" y="67"/>
                  </a:cubicBezTo>
                  <a:cubicBezTo>
                    <a:pt x="61" y="58"/>
                    <a:pt x="61" y="48"/>
                    <a:pt x="63" y="38"/>
                  </a:cubicBezTo>
                  <a:cubicBezTo>
                    <a:pt x="59" y="46"/>
                    <a:pt x="55" y="58"/>
                    <a:pt x="55" y="67"/>
                  </a:cubicBezTo>
                  <a:cubicBezTo>
                    <a:pt x="65" y="75"/>
                    <a:pt x="79" y="78"/>
                    <a:pt x="87" y="86"/>
                  </a:cubicBezTo>
                  <a:cubicBezTo>
                    <a:pt x="87" y="86"/>
                    <a:pt x="86" y="86"/>
                    <a:pt x="86" y="86"/>
                  </a:cubicBezTo>
                  <a:cubicBezTo>
                    <a:pt x="78" y="78"/>
                    <a:pt x="62" y="75"/>
                    <a:pt x="52" y="66"/>
                  </a:cubicBezTo>
                  <a:cubicBezTo>
                    <a:pt x="55" y="56"/>
                    <a:pt x="59" y="45"/>
                    <a:pt x="63" y="33"/>
                  </a:cubicBezTo>
                  <a:cubicBezTo>
                    <a:pt x="58" y="32"/>
                    <a:pt x="56" y="40"/>
                    <a:pt x="54" y="45"/>
                  </a:cubicBezTo>
                  <a:cubicBezTo>
                    <a:pt x="53" y="45"/>
                    <a:pt x="53" y="44"/>
                    <a:pt x="52" y="43"/>
                  </a:cubicBezTo>
                  <a:cubicBezTo>
                    <a:pt x="52" y="46"/>
                    <a:pt x="49" y="52"/>
                    <a:pt x="52" y="55"/>
                  </a:cubicBezTo>
                  <a:cubicBezTo>
                    <a:pt x="50" y="55"/>
                    <a:pt x="51" y="56"/>
                    <a:pt x="50" y="56"/>
                  </a:cubicBezTo>
                  <a:cubicBezTo>
                    <a:pt x="39" y="103"/>
                    <a:pt x="20" y="154"/>
                    <a:pt x="9" y="203"/>
                  </a:cubicBezTo>
                  <a:cubicBezTo>
                    <a:pt x="8" y="204"/>
                    <a:pt x="7" y="204"/>
                    <a:pt x="6" y="204"/>
                  </a:cubicBezTo>
                  <a:cubicBezTo>
                    <a:pt x="7" y="208"/>
                    <a:pt x="3" y="211"/>
                    <a:pt x="2" y="215"/>
                  </a:cubicBezTo>
                  <a:cubicBezTo>
                    <a:pt x="0" y="204"/>
                    <a:pt x="4" y="192"/>
                    <a:pt x="7" y="181"/>
                  </a:cubicBezTo>
                  <a:cubicBezTo>
                    <a:pt x="20" y="137"/>
                    <a:pt x="40" y="88"/>
                    <a:pt x="40" y="48"/>
                  </a:cubicBezTo>
                  <a:cubicBezTo>
                    <a:pt x="42" y="46"/>
                    <a:pt x="43" y="46"/>
                    <a:pt x="44" y="45"/>
                  </a:cubicBezTo>
                  <a:cubicBezTo>
                    <a:pt x="43" y="44"/>
                    <a:pt x="41" y="46"/>
                    <a:pt x="40" y="44"/>
                  </a:cubicBezTo>
                  <a:cubicBezTo>
                    <a:pt x="41" y="45"/>
                    <a:pt x="38" y="50"/>
                    <a:pt x="37" y="49"/>
                  </a:cubicBezTo>
                  <a:cubicBezTo>
                    <a:pt x="35" y="47"/>
                    <a:pt x="39" y="48"/>
                    <a:pt x="39" y="46"/>
                  </a:cubicBezTo>
                  <a:cubicBezTo>
                    <a:pt x="38" y="45"/>
                    <a:pt x="38" y="46"/>
                    <a:pt x="37" y="48"/>
                  </a:cubicBezTo>
                  <a:cubicBezTo>
                    <a:pt x="36" y="47"/>
                    <a:pt x="38" y="45"/>
                    <a:pt x="38" y="44"/>
                  </a:cubicBezTo>
                  <a:cubicBezTo>
                    <a:pt x="34" y="45"/>
                    <a:pt x="33" y="53"/>
                    <a:pt x="30" y="54"/>
                  </a:cubicBezTo>
                  <a:cubicBezTo>
                    <a:pt x="30" y="52"/>
                    <a:pt x="33" y="50"/>
                    <a:pt x="33" y="47"/>
                  </a:cubicBezTo>
                  <a:cubicBezTo>
                    <a:pt x="34" y="50"/>
                    <a:pt x="34" y="45"/>
                    <a:pt x="36" y="45"/>
                  </a:cubicBezTo>
                  <a:cubicBezTo>
                    <a:pt x="35" y="44"/>
                    <a:pt x="34" y="44"/>
                    <a:pt x="34" y="44"/>
                  </a:cubicBezTo>
                  <a:cubicBezTo>
                    <a:pt x="33" y="43"/>
                    <a:pt x="36" y="43"/>
                    <a:pt x="37" y="42"/>
                  </a:cubicBezTo>
                  <a:cubicBezTo>
                    <a:pt x="36" y="41"/>
                    <a:pt x="35" y="40"/>
                    <a:pt x="37" y="38"/>
                  </a:cubicBezTo>
                  <a:cubicBezTo>
                    <a:pt x="39" y="39"/>
                    <a:pt x="37" y="40"/>
                    <a:pt x="38" y="41"/>
                  </a:cubicBezTo>
                  <a:cubicBezTo>
                    <a:pt x="41" y="40"/>
                    <a:pt x="36" y="38"/>
                    <a:pt x="39" y="37"/>
                  </a:cubicBezTo>
                  <a:cubicBezTo>
                    <a:pt x="33" y="38"/>
                    <a:pt x="33" y="33"/>
                    <a:pt x="29" y="33"/>
                  </a:cubicBezTo>
                  <a:close/>
                  <a:moveTo>
                    <a:pt x="63" y="6"/>
                  </a:moveTo>
                  <a:cubicBezTo>
                    <a:pt x="62" y="7"/>
                    <a:pt x="64" y="8"/>
                    <a:pt x="61" y="9"/>
                  </a:cubicBezTo>
                  <a:cubicBezTo>
                    <a:pt x="63" y="10"/>
                    <a:pt x="65" y="7"/>
                    <a:pt x="63" y="6"/>
                  </a:cubicBezTo>
                  <a:close/>
                  <a:moveTo>
                    <a:pt x="37" y="28"/>
                  </a:moveTo>
                  <a:cubicBezTo>
                    <a:pt x="38" y="30"/>
                    <a:pt x="37" y="26"/>
                    <a:pt x="37" y="28"/>
                  </a:cubicBezTo>
                  <a:close/>
                  <a:moveTo>
                    <a:pt x="38" y="32"/>
                  </a:moveTo>
                  <a:cubicBezTo>
                    <a:pt x="40" y="32"/>
                    <a:pt x="36" y="30"/>
                    <a:pt x="38" y="32"/>
                  </a:cubicBezTo>
                  <a:close/>
                  <a:moveTo>
                    <a:pt x="53" y="7"/>
                  </a:moveTo>
                  <a:cubicBezTo>
                    <a:pt x="54" y="7"/>
                    <a:pt x="53" y="7"/>
                    <a:pt x="53" y="7"/>
                  </a:cubicBezTo>
                  <a:close/>
                  <a:moveTo>
                    <a:pt x="42" y="27"/>
                  </a:moveTo>
                  <a:cubicBezTo>
                    <a:pt x="44" y="28"/>
                    <a:pt x="43" y="26"/>
                    <a:pt x="43" y="25"/>
                  </a:cubicBezTo>
                  <a:cubicBezTo>
                    <a:pt x="42" y="26"/>
                    <a:pt x="43" y="26"/>
                    <a:pt x="42" y="27"/>
                  </a:cubicBezTo>
                  <a:close/>
                  <a:moveTo>
                    <a:pt x="45" y="28"/>
                  </a:moveTo>
                  <a:cubicBezTo>
                    <a:pt x="46" y="26"/>
                    <a:pt x="51" y="30"/>
                    <a:pt x="54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5" y="24"/>
                    <a:pt x="54" y="19"/>
                    <a:pt x="51" y="21"/>
                  </a:cubicBezTo>
                  <a:cubicBezTo>
                    <a:pt x="52" y="22"/>
                    <a:pt x="52" y="23"/>
                    <a:pt x="51" y="25"/>
                  </a:cubicBezTo>
                  <a:cubicBezTo>
                    <a:pt x="50" y="25"/>
                    <a:pt x="48" y="25"/>
                    <a:pt x="47" y="25"/>
                  </a:cubicBezTo>
                  <a:cubicBezTo>
                    <a:pt x="47" y="25"/>
                    <a:pt x="45" y="26"/>
                    <a:pt x="44" y="27"/>
                  </a:cubicBezTo>
                  <a:cubicBezTo>
                    <a:pt x="43" y="26"/>
                    <a:pt x="47" y="24"/>
                    <a:pt x="45" y="23"/>
                  </a:cubicBezTo>
                  <a:cubicBezTo>
                    <a:pt x="43" y="24"/>
                    <a:pt x="43" y="28"/>
                    <a:pt x="45" y="28"/>
                  </a:cubicBezTo>
                  <a:close/>
                  <a:moveTo>
                    <a:pt x="42" y="31"/>
                  </a:moveTo>
                  <a:cubicBezTo>
                    <a:pt x="41" y="31"/>
                    <a:pt x="40" y="31"/>
                    <a:pt x="40" y="31"/>
                  </a:cubicBezTo>
                  <a:cubicBezTo>
                    <a:pt x="41" y="32"/>
                    <a:pt x="41" y="32"/>
                    <a:pt x="42" y="31"/>
                  </a:cubicBezTo>
                  <a:close/>
                  <a:moveTo>
                    <a:pt x="43" y="38"/>
                  </a:moveTo>
                  <a:cubicBezTo>
                    <a:pt x="43" y="35"/>
                    <a:pt x="51" y="36"/>
                    <a:pt x="52" y="33"/>
                  </a:cubicBezTo>
                  <a:cubicBezTo>
                    <a:pt x="51" y="32"/>
                    <a:pt x="54" y="30"/>
                    <a:pt x="53" y="29"/>
                  </a:cubicBezTo>
                  <a:cubicBezTo>
                    <a:pt x="53" y="29"/>
                    <a:pt x="52" y="29"/>
                    <a:pt x="51" y="28"/>
                  </a:cubicBezTo>
                  <a:cubicBezTo>
                    <a:pt x="50" y="30"/>
                    <a:pt x="51" y="32"/>
                    <a:pt x="49" y="31"/>
                  </a:cubicBezTo>
                  <a:cubicBezTo>
                    <a:pt x="51" y="31"/>
                    <a:pt x="49" y="30"/>
                    <a:pt x="49" y="29"/>
                  </a:cubicBezTo>
                  <a:cubicBezTo>
                    <a:pt x="47" y="32"/>
                    <a:pt x="44" y="34"/>
                    <a:pt x="41" y="36"/>
                  </a:cubicBezTo>
                  <a:cubicBezTo>
                    <a:pt x="39" y="36"/>
                    <a:pt x="41" y="34"/>
                    <a:pt x="39" y="35"/>
                  </a:cubicBezTo>
                  <a:cubicBezTo>
                    <a:pt x="39" y="36"/>
                    <a:pt x="41" y="37"/>
                    <a:pt x="43" y="38"/>
                  </a:cubicBezTo>
                  <a:close/>
                  <a:moveTo>
                    <a:pt x="47" y="23"/>
                  </a:moveTo>
                  <a:cubicBezTo>
                    <a:pt x="47" y="23"/>
                    <a:pt x="46" y="23"/>
                    <a:pt x="47" y="23"/>
                  </a:cubicBezTo>
                  <a:close/>
                  <a:moveTo>
                    <a:pt x="58" y="8"/>
                  </a:moveTo>
                  <a:cubicBezTo>
                    <a:pt x="58" y="7"/>
                    <a:pt x="56" y="6"/>
                    <a:pt x="56" y="7"/>
                  </a:cubicBezTo>
                  <a:cubicBezTo>
                    <a:pt x="56" y="7"/>
                    <a:pt x="58" y="9"/>
                    <a:pt x="58" y="8"/>
                  </a:cubicBezTo>
                  <a:close/>
                  <a:moveTo>
                    <a:pt x="62" y="5"/>
                  </a:moveTo>
                  <a:cubicBezTo>
                    <a:pt x="60" y="4"/>
                    <a:pt x="58" y="3"/>
                    <a:pt x="57" y="5"/>
                  </a:cubicBezTo>
                  <a:cubicBezTo>
                    <a:pt x="59" y="6"/>
                    <a:pt x="61" y="6"/>
                    <a:pt x="62" y="5"/>
                  </a:cubicBezTo>
                  <a:close/>
                  <a:moveTo>
                    <a:pt x="49" y="23"/>
                  </a:moveTo>
                  <a:cubicBezTo>
                    <a:pt x="49" y="22"/>
                    <a:pt x="49" y="23"/>
                    <a:pt x="49" y="23"/>
                  </a:cubicBezTo>
                  <a:close/>
                  <a:moveTo>
                    <a:pt x="51" y="19"/>
                  </a:moveTo>
                  <a:cubicBezTo>
                    <a:pt x="51" y="19"/>
                    <a:pt x="51" y="19"/>
                    <a:pt x="51" y="19"/>
                  </a:cubicBezTo>
                  <a:close/>
                  <a:moveTo>
                    <a:pt x="55" y="12"/>
                  </a:moveTo>
                  <a:cubicBezTo>
                    <a:pt x="55" y="12"/>
                    <a:pt x="54" y="13"/>
                    <a:pt x="55" y="12"/>
                  </a:cubicBezTo>
                  <a:close/>
                  <a:moveTo>
                    <a:pt x="49" y="24"/>
                  </a:moveTo>
                  <a:cubicBezTo>
                    <a:pt x="52" y="24"/>
                    <a:pt x="46" y="24"/>
                    <a:pt x="49" y="24"/>
                  </a:cubicBezTo>
                  <a:close/>
                  <a:moveTo>
                    <a:pt x="61" y="3"/>
                  </a:moveTo>
                  <a:cubicBezTo>
                    <a:pt x="61" y="3"/>
                    <a:pt x="60" y="3"/>
                    <a:pt x="61" y="3"/>
                  </a:cubicBezTo>
                  <a:close/>
                  <a:moveTo>
                    <a:pt x="51" y="22"/>
                  </a:moveTo>
                  <a:cubicBezTo>
                    <a:pt x="51" y="22"/>
                    <a:pt x="50" y="22"/>
                    <a:pt x="51" y="22"/>
                  </a:cubicBezTo>
                  <a:close/>
                  <a:moveTo>
                    <a:pt x="54" y="15"/>
                  </a:moveTo>
                  <a:cubicBezTo>
                    <a:pt x="55" y="15"/>
                    <a:pt x="54" y="16"/>
                    <a:pt x="54" y="15"/>
                  </a:cubicBezTo>
                  <a:close/>
                  <a:moveTo>
                    <a:pt x="40" y="41"/>
                  </a:moveTo>
                  <a:cubicBezTo>
                    <a:pt x="41" y="41"/>
                    <a:pt x="40" y="41"/>
                    <a:pt x="40" y="41"/>
                  </a:cubicBezTo>
                  <a:close/>
                  <a:moveTo>
                    <a:pt x="53" y="19"/>
                  </a:moveTo>
                  <a:cubicBezTo>
                    <a:pt x="53" y="18"/>
                    <a:pt x="53" y="19"/>
                    <a:pt x="53" y="19"/>
                  </a:cubicBezTo>
                  <a:close/>
                  <a:moveTo>
                    <a:pt x="43" y="42"/>
                  </a:moveTo>
                  <a:cubicBezTo>
                    <a:pt x="42" y="42"/>
                    <a:pt x="43" y="41"/>
                    <a:pt x="41" y="40"/>
                  </a:cubicBezTo>
                  <a:cubicBezTo>
                    <a:pt x="41" y="41"/>
                    <a:pt x="40" y="42"/>
                    <a:pt x="41" y="42"/>
                  </a:cubicBezTo>
                  <a:cubicBezTo>
                    <a:pt x="41" y="41"/>
                    <a:pt x="43" y="44"/>
                    <a:pt x="43" y="42"/>
                  </a:cubicBezTo>
                  <a:close/>
                  <a:moveTo>
                    <a:pt x="58" y="15"/>
                  </a:moveTo>
                  <a:cubicBezTo>
                    <a:pt x="59" y="15"/>
                    <a:pt x="59" y="15"/>
                    <a:pt x="58" y="16"/>
                  </a:cubicBezTo>
                  <a:cubicBezTo>
                    <a:pt x="57" y="14"/>
                    <a:pt x="55" y="16"/>
                    <a:pt x="57" y="16"/>
                  </a:cubicBezTo>
                  <a:cubicBezTo>
                    <a:pt x="59" y="18"/>
                    <a:pt x="61" y="14"/>
                    <a:pt x="58" y="15"/>
                  </a:cubicBezTo>
                  <a:close/>
                  <a:moveTo>
                    <a:pt x="64" y="3"/>
                  </a:moveTo>
                  <a:cubicBezTo>
                    <a:pt x="64" y="3"/>
                    <a:pt x="63" y="3"/>
                    <a:pt x="64" y="3"/>
                  </a:cubicBezTo>
                  <a:close/>
                  <a:moveTo>
                    <a:pt x="58" y="15"/>
                  </a:moveTo>
                  <a:cubicBezTo>
                    <a:pt x="58" y="15"/>
                    <a:pt x="57" y="15"/>
                    <a:pt x="58" y="15"/>
                  </a:cubicBezTo>
                  <a:close/>
                  <a:moveTo>
                    <a:pt x="65" y="2"/>
                  </a:moveTo>
                  <a:cubicBezTo>
                    <a:pt x="65" y="2"/>
                    <a:pt x="64" y="3"/>
                    <a:pt x="65" y="2"/>
                  </a:cubicBezTo>
                  <a:close/>
                  <a:moveTo>
                    <a:pt x="50" y="41"/>
                  </a:moveTo>
                  <a:cubicBezTo>
                    <a:pt x="51" y="40"/>
                    <a:pt x="51" y="39"/>
                    <a:pt x="50" y="38"/>
                  </a:cubicBezTo>
                  <a:cubicBezTo>
                    <a:pt x="48" y="39"/>
                    <a:pt x="45" y="38"/>
                    <a:pt x="43" y="40"/>
                  </a:cubicBezTo>
                  <a:cubicBezTo>
                    <a:pt x="46" y="42"/>
                    <a:pt x="47" y="39"/>
                    <a:pt x="50" y="41"/>
                  </a:cubicBezTo>
                  <a:close/>
                  <a:moveTo>
                    <a:pt x="58" y="19"/>
                  </a:moveTo>
                  <a:cubicBezTo>
                    <a:pt x="57" y="19"/>
                    <a:pt x="56" y="18"/>
                    <a:pt x="55" y="19"/>
                  </a:cubicBezTo>
                  <a:cubicBezTo>
                    <a:pt x="56" y="20"/>
                    <a:pt x="57" y="21"/>
                    <a:pt x="58" y="19"/>
                  </a:cubicBezTo>
                  <a:close/>
                  <a:moveTo>
                    <a:pt x="46" y="43"/>
                  </a:moveTo>
                  <a:cubicBezTo>
                    <a:pt x="44" y="39"/>
                    <a:pt x="44" y="43"/>
                    <a:pt x="46" y="43"/>
                  </a:cubicBezTo>
                  <a:close/>
                  <a:moveTo>
                    <a:pt x="44" y="43"/>
                  </a:moveTo>
                  <a:cubicBezTo>
                    <a:pt x="45" y="43"/>
                    <a:pt x="44" y="43"/>
                    <a:pt x="44" y="43"/>
                  </a:cubicBezTo>
                  <a:close/>
                  <a:moveTo>
                    <a:pt x="52" y="35"/>
                  </a:moveTo>
                  <a:cubicBezTo>
                    <a:pt x="51" y="37"/>
                    <a:pt x="48" y="36"/>
                    <a:pt x="48" y="38"/>
                  </a:cubicBezTo>
                  <a:cubicBezTo>
                    <a:pt x="49" y="37"/>
                    <a:pt x="52" y="37"/>
                    <a:pt x="52" y="35"/>
                  </a:cubicBezTo>
                  <a:close/>
                  <a:moveTo>
                    <a:pt x="54" y="28"/>
                  </a:moveTo>
                  <a:cubicBezTo>
                    <a:pt x="56" y="29"/>
                    <a:pt x="52" y="26"/>
                    <a:pt x="54" y="28"/>
                  </a:cubicBezTo>
                  <a:close/>
                  <a:moveTo>
                    <a:pt x="47" y="43"/>
                  </a:moveTo>
                  <a:cubicBezTo>
                    <a:pt x="48" y="43"/>
                    <a:pt x="47" y="43"/>
                    <a:pt x="47" y="43"/>
                  </a:cubicBezTo>
                  <a:close/>
                  <a:moveTo>
                    <a:pt x="49" y="42"/>
                  </a:moveTo>
                  <a:cubicBezTo>
                    <a:pt x="51" y="41"/>
                    <a:pt x="47" y="42"/>
                    <a:pt x="49" y="42"/>
                  </a:cubicBezTo>
                  <a:close/>
                  <a:moveTo>
                    <a:pt x="53" y="34"/>
                  </a:moveTo>
                  <a:cubicBezTo>
                    <a:pt x="53" y="34"/>
                    <a:pt x="53" y="35"/>
                    <a:pt x="53" y="35"/>
                  </a:cubicBezTo>
                  <a:cubicBezTo>
                    <a:pt x="53" y="35"/>
                    <a:pt x="54" y="34"/>
                    <a:pt x="53" y="34"/>
                  </a:cubicBezTo>
                  <a:close/>
                  <a:moveTo>
                    <a:pt x="61" y="21"/>
                  </a:moveTo>
                  <a:cubicBezTo>
                    <a:pt x="58" y="22"/>
                    <a:pt x="64" y="23"/>
                    <a:pt x="61" y="21"/>
                  </a:cubicBezTo>
                  <a:close/>
                  <a:moveTo>
                    <a:pt x="46" y="48"/>
                  </a:moveTo>
                  <a:cubicBezTo>
                    <a:pt x="47" y="48"/>
                    <a:pt x="46" y="48"/>
                    <a:pt x="46" y="48"/>
                  </a:cubicBezTo>
                  <a:close/>
                  <a:moveTo>
                    <a:pt x="54" y="34"/>
                  </a:moveTo>
                  <a:cubicBezTo>
                    <a:pt x="55" y="34"/>
                    <a:pt x="54" y="34"/>
                    <a:pt x="54" y="34"/>
                  </a:cubicBezTo>
                  <a:close/>
                  <a:moveTo>
                    <a:pt x="44" y="58"/>
                  </a:moveTo>
                  <a:cubicBezTo>
                    <a:pt x="45" y="56"/>
                    <a:pt x="45" y="54"/>
                    <a:pt x="44" y="52"/>
                  </a:cubicBezTo>
                  <a:cubicBezTo>
                    <a:pt x="43" y="54"/>
                    <a:pt x="44" y="56"/>
                    <a:pt x="44" y="58"/>
                  </a:cubicBezTo>
                  <a:close/>
                  <a:moveTo>
                    <a:pt x="45" y="50"/>
                  </a:moveTo>
                  <a:cubicBezTo>
                    <a:pt x="48" y="52"/>
                    <a:pt x="47" y="48"/>
                    <a:pt x="45" y="50"/>
                  </a:cubicBezTo>
                  <a:close/>
                  <a:moveTo>
                    <a:pt x="48" y="47"/>
                  </a:moveTo>
                  <a:cubicBezTo>
                    <a:pt x="48" y="47"/>
                    <a:pt x="47" y="47"/>
                    <a:pt x="48" y="47"/>
                  </a:cubicBezTo>
                  <a:close/>
                  <a:moveTo>
                    <a:pt x="60" y="29"/>
                  </a:moveTo>
                  <a:cubicBezTo>
                    <a:pt x="61" y="28"/>
                    <a:pt x="60" y="26"/>
                    <a:pt x="59" y="27"/>
                  </a:cubicBezTo>
                  <a:cubicBezTo>
                    <a:pt x="60" y="28"/>
                    <a:pt x="59" y="28"/>
                    <a:pt x="60" y="29"/>
                  </a:cubicBezTo>
                  <a:close/>
                  <a:moveTo>
                    <a:pt x="51" y="43"/>
                  </a:moveTo>
                  <a:cubicBezTo>
                    <a:pt x="51" y="43"/>
                    <a:pt x="50" y="44"/>
                    <a:pt x="51" y="44"/>
                  </a:cubicBezTo>
                  <a:cubicBezTo>
                    <a:pt x="51" y="43"/>
                    <a:pt x="51" y="43"/>
                    <a:pt x="51" y="43"/>
                  </a:cubicBezTo>
                  <a:close/>
                  <a:moveTo>
                    <a:pt x="50" y="47"/>
                  </a:moveTo>
                  <a:cubicBezTo>
                    <a:pt x="50" y="46"/>
                    <a:pt x="49" y="47"/>
                    <a:pt x="50" y="47"/>
                  </a:cubicBezTo>
                  <a:close/>
                  <a:moveTo>
                    <a:pt x="44" y="61"/>
                  </a:moveTo>
                  <a:cubicBezTo>
                    <a:pt x="44" y="59"/>
                    <a:pt x="46" y="59"/>
                    <a:pt x="45" y="58"/>
                  </a:cubicBezTo>
                  <a:cubicBezTo>
                    <a:pt x="44" y="59"/>
                    <a:pt x="44" y="58"/>
                    <a:pt x="43" y="59"/>
                  </a:cubicBezTo>
                  <a:cubicBezTo>
                    <a:pt x="44" y="59"/>
                    <a:pt x="43" y="60"/>
                    <a:pt x="44" y="61"/>
                  </a:cubicBezTo>
                  <a:close/>
                  <a:moveTo>
                    <a:pt x="60" y="31"/>
                  </a:moveTo>
                  <a:cubicBezTo>
                    <a:pt x="59" y="31"/>
                    <a:pt x="60" y="30"/>
                    <a:pt x="60" y="29"/>
                  </a:cubicBezTo>
                  <a:cubicBezTo>
                    <a:pt x="59" y="30"/>
                    <a:pt x="59" y="32"/>
                    <a:pt x="60" y="31"/>
                  </a:cubicBezTo>
                  <a:close/>
                  <a:moveTo>
                    <a:pt x="55" y="39"/>
                  </a:moveTo>
                  <a:cubicBezTo>
                    <a:pt x="55" y="39"/>
                    <a:pt x="54" y="40"/>
                    <a:pt x="55" y="40"/>
                  </a:cubicBezTo>
                  <a:cubicBezTo>
                    <a:pt x="55" y="39"/>
                    <a:pt x="55" y="39"/>
                    <a:pt x="55" y="39"/>
                  </a:cubicBezTo>
                  <a:close/>
                  <a:moveTo>
                    <a:pt x="42" y="63"/>
                  </a:moveTo>
                  <a:cubicBezTo>
                    <a:pt x="43" y="63"/>
                    <a:pt x="45" y="63"/>
                    <a:pt x="44" y="62"/>
                  </a:cubicBezTo>
                  <a:cubicBezTo>
                    <a:pt x="43" y="64"/>
                    <a:pt x="44" y="60"/>
                    <a:pt x="43" y="61"/>
                  </a:cubicBezTo>
                  <a:cubicBezTo>
                    <a:pt x="43" y="62"/>
                    <a:pt x="43" y="62"/>
                    <a:pt x="42" y="63"/>
                  </a:cubicBezTo>
                  <a:close/>
                  <a:moveTo>
                    <a:pt x="62" y="29"/>
                  </a:moveTo>
                  <a:cubicBezTo>
                    <a:pt x="61" y="30"/>
                    <a:pt x="61" y="30"/>
                    <a:pt x="61" y="30"/>
                  </a:cubicBezTo>
                  <a:cubicBezTo>
                    <a:pt x="62" y="30"/>
                    <a:pt x="62" y="29"/>
                    <a:pt x="62" y="29"/>
                  </a:cubicBezTo>
                  <a:close/>
                  <a:moveTo>
                    <a:pt x="42" y="64"/>
                  </a:moveTo>
                  <a:cubicBezTo>
                    <a:pt x="42" y="67"/>
                    <a:pt x="45" y="63"/>
                    <a:pt x="42" y="64"/>
                  </a:cubicBezTo>
                  <a:close/>
                  <a:moveTo>
                    <a:pt x="42" y="70"/>
                  </a:moveTo>
                  <a:cubicBezTo>
                    <a:pt x="44" y="69"/>
                    <a:pt x="40" y="71"/>
                    <a:pt x="42" y="70"/>
                  </a:cubicBezTo>
                  <a:close/>
                  <a:moveTo>
                    <a:pt x="42" y="72"/>
                  </a:moveTo>
                  <a:cubicBezTo>
                    <a:pt x="42" y="72"/>
                    <a:pt x="41" y="72"/>
                    <a:pt x="42" y="72"/>
                  </a:cubicBezTo>
                  <a:close/>
                  <a:moveTo>
                    <a:pt x="39" y="81"/>
                  </a:moveTo>
                  <a:cubicBezTo>
                    <a:pt x="39" y="81"/>
                    <a:pt x="39" y="81"/>
                    <a:pt x="39" y="82"/>
                  </a:cubicBezTo>
                  <a:cubicBezTo>
                    <a:pt x="39" y="81"/>
                    <a:pt x="40" y="81"/>
                    <a:pt x="39" y="81"/>
                  </a:cubicBezTo>
                  <a:close/>
                  <a:moveTo>
                    <a:pt x="39" y="86"/>
                  </a:moveTo>
                  <a:cubicBezTo>
                    <a:pt x="39" y="85"/>
                    <a:pt x="39" y="84"/>
                    <a:pt x="39" y="83"/>
                  </a:cubicBezTo>
                  <a:cubicBezTo>
                    <a:pt x="39" y="84"/>
                    <a:pt x="37" y="86"/>
                    <a:pt x="39" y="86"/>
                  </a:cubicBezTo>
                  <a:close/>
                  <a:moveTo>
                    <a:pt x="38" y="88"/>
                  </a:moveTo>
                  <a:cubicBezTo>
                    <a:pt x="38" y="88"/>
                    <a:pt x="38" y="87"/>
                    <a:pt x="38" y="87"/>
                  </a:cubicBezTo>
                  <a:cubicBezTo>
                    <a:pt x="37" y="87"/>
                    <a:pt x="37" y="89"/>
                    <a:pt x="38" y="88"/>
                  </a:cubicBezTo>
                  <a:close/>
                  <a:moveTo>
                    <a:pt x="36" y="94"/>
                  </a:moveTo>
                  <a:cubicBezTo>
                    <a:pt x="36" y="93"/>
                    <a:pt x="37" y="92"/>
                    <a:pt x="37" y="91"/>
                  </a:cubicBezTo>
                  <a:cubicBezTo>
                    <a:pt x="36" y="92"/>
                    <a:pt x="35" y="93"/>
                    <a:pt x="36" y="94"/>
                  </a:cubicBezTo>
                  <a:close/>
                  <a:moveTo>
                    <a:pt x="72" y="30"/>
                  </a:moveTo>
                  <a:cubicBezTo>
                    <a:pt x="75" y="31"/>
                    <a:pt x="71" y="29"/>
                    <a:pt x="72" y="30"/>
                  </a:cubicBezTo>
                  <a:close/>
                  <a:moveTo>
                    <a:pt x="31" y="115"/>
                  </a:moveTo>
                  <a:cubicBezTo>
                    <a:pt x="33" y="107"/>
                    <a:pt x="35" y="102"/>
                    <a:pt x="36" y="95"/>
                  </a:cubicBezTo>
                  <a:cubicBezTo>
                    <a:pt x="34" y="102"/>
                    <a:pt x="31" y="110"/>
                    <a:pt x="31" y="115"/>
                  </a:cubicBezTo>
                  <a:close/>
                  <a:moveTo>
                    <a:pt x="30" y="119"/>
                  </a:moveTo>
                  <a:cubicBezTo>
                    <a:pt x="29" y="118"/>
                    <a:pt x="30" y="117"/>
                    <a:pt x="29" y="117"/>
                  </a:cubicBezTo>
                  <a:cubicBezTo>
                    <a:pt x="29" y="118"/>
                    <a:pt x="28" y="120"/>
                    <a:pt x="30" y="119"/>
                  </a:cubicBezTo>
                  <a:close/>
                  <a:moveTo>
                    <a:pt x="24" y="138"/>
                  </a:moveTo>
                  <a:cubicBezTo>
                    <a:pt x="25" y="132"/>
                    <a:pt x="28" y="125"/>
                    <a:pt x="29" y="119"/>
                  </a:cubicBezTo>
                  <a:cubicBezTo>
                    <a:pt x="27" y="126"/>
                    <a:pt x="24" y="132"/>
                    <a:pt x="24" y="138"/>
                  </a:cubicBezTo>
                  <a:close/>
                  <a:moveTo>
                    <a:pt x="16" y="162"/>
                  </a:moveTo>
                  <a:cubicBezTo>
                    <a:pt x="18" y="157"/>
                    <a:pt x="21" y="148"/>
                    <a:pt x="21" y="142"/>
                  </a:cubicBezTo>
                  <a:cubicBezTo>
                    <a:pt x="20" y="148"/>
                    <a:pt x="15" y="159"/>
                    <a:pt x="16" y="162"/>
                  </a:cubicBezTo>
                  <a:close/>
                  <a:moveTo>
                    <a:pt x="13" y="174"/>
                  </a:moveTo>
                  <a:cubicBezTo>
                    <a:pt x="12" y="172"/>
                    <a:pt x="14" y="169"/>
                    <a:pt x="14" y="166"/>
                  </a:cubicBezTo>
                  <a:cubicBezTo>
                    <a:pt x="13" y="167"/>
                    <a:pt x="11" y="174"/>
                    <a:pt x="13" y="174"/>
                  </a:cubicBezTo>
                  <a:close/>
                  <a:moveTo>
                    <a:pt x="11" y="181"/>
                  </a:moveTo>
                  <a:cubicBezTo>
                    <a:pt x="12" y="180"/>
                    <a:pt x="11" y="176"/>
                    <a:pt x="13" y="175"/>
                  </a:cubicBezTo>
                  <a:cubicBezTo>
                    <a:pt x="11" y="174"/>
                    <a:pt x="10" y="180"/>
                    <a:pt x="11" y="181"/>
                  </a:cubicBezTo>
                  <a:close/>
                  <a:moveTo>
                    <a:pt x="10" y="183"/>
                  </a:moveTo>
                  <a:cubicBezTo>
                    <a:pt x="10" y="183"/>
                    <a:pt x="9" y="183"/>
                    <a:pt x="10" y="183"/>
                  </a:cubicBezTo>
                  <a:close/>
                  <a:moveTo>
                    <a:pt x="7" y="196"/>
                  </a:moveTo>
                  <a:cubicBezTo>
                    <a:pt x="8" y="195"/>
                    <a:pt x="10" y="189"/>
                    <a:pt x="8" y="187"/>
                  </a:cubicBezTo>
                  <a:cubicBezTo>
                    <a:pt x="8" y="190"/>
                    <a:pt x="7" y="193"/>
                    <a:pt x="7" y="196"/>
                  </a:cubicBezTo>
                  <a:close/>
                  <a:moveTo>
                    <a:pt x="4" y="203"/>
                  </a:moveTo>
                  <a:cubicBezTo>
                    <a:pt x="4" y="204"/>
                    <a:pt x="7" y="200"/>
                    <a:pt x="6" y="199"/>
                  </a:cubicBezTo>
                  <a:cubicBezTo>
                    <a:pt x="5" y="200"/>
                    <a:pt x="2" y="203"/>
                    <a:pt x="4" y="203"/>
                  </a:cubicBezTo>
                  <a:close/>
                  <a:moveTo>
                    <a:pt x="3" y="211"/>
                  </a:moveTo>
                  <a:cubicBezTo>
                    <a:pt x="3" y="211"/>
                    <a:pt x="3" y="212"/>
                    <a:pt x="3" y="211"/>
                  </a:cubicBezTo>
                  <a:close/>
                  <a:moveTo>
                    <a:pt x="4" y="210"/>
                  </a:moveTo>
                  <a:cubicBezTo>
                    <a:pt x="4" y="210"/>
                    <a:pt x="3" y="211"/>
                    <a:pt x="4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0" name="Freeform 1443"/>
            <p:cNvSpPr>
              <a:spLocks/>
            </p:cNvSpPr>
            <p:nvPr/>
          </p:nvSpPr>
          <p:spPr bwMode="auto">
            <a:xfrm>
              <a:off x="5726114" y="3746500"/>
              <a:ext cx="9525" cy="6350"/>
            </a:xfrm>
            <a:custGeom>
              <a:avLst/>
              <a:gdLst>
                <a:gd name="T0" fmla="*/ 0 w 5"/>
                <a:gd name="T1" fmla="*/ 4 h 4"/>
                <a:gd name="T2" fmla="*/ 1 w 5"/>
                <a:gd name="T3" fmla="*/ 2 h 4"/>
                <a:gd name="T4" fmla="*/ 3 w 5"/>
                <a:gd name="T5" fmla="*/ 2 h 4"/>
                <a:gd name="T6" fmla="*/ 2 w 5"/>
                <a:gd name="T7" fmla="*/ 3 h 4"/>
                <a:gd name="T8" fmla="*/ 5 w 5"/>
                <a:gd name="T9" fmla="*/ 1 h 4"/>
                <a:gd name="T10" fmla="*/ 4 w 5"/>
                <a:gd name="T11" fmla="*/ 1 h 4"/>
                <a:gd name="T12" fmla="*/ 3 w 5"/>
                <a:gd name="T13" fmla="*/ 4 h 4"/>
                <a:gd name="T14" fmla="*/ 0 w 5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0" y="3"/>
                    <a:pt x="1" y="3"/>
                    <a:pt x="1" y="2"/>
                  </a:cubicBezTo>
                  <a:cubicBezTo>
                    <a:pt x="1" y="3"/>
                    <a:pt x="2" y="4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2"/>
                    <a:pt x="4" y="0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2"/>
                    <a:pt x="4" y="3"/>
                    <a:pt x="3" y="4"/>
                  </a:cubicBezTo>
                  <a:cubicBezTo>
                    <a:pt x="2" y="4"/>
                    <a:pt x="1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1" name="Freeform 1444"/>
            <p:cNvSpPr>
              <a:spLocks/>
            </p:cNvSpPr>
            <p:nvPr/>
          </p:nvSpPr>
          <p:spPr bwMode="auto">
            <a:xfrm>
              <a:off x="5694364" y="3800475"/>
              <a:ext cx="11113" cy="9525"/>
            </a:xfrm>
            <a:custGeom>
              <a:avLst/>
              <a:gdLst>
                <a:gd name="T0" fmla="*/ 1 w 6"/>
                <a:gd name="T1" fmla="*/ 5 h 5"/>
                <a:gd name="T2" fmla="*/ 3 w 6"/>
                <a:gd name="T3" fmla="*/ 1 h 5"/>
                <a:gd name="T4" fmla="*/ 5 w 6"/>
                <a:gd name="T5" fmla="*/ 0 h 5"/>
                <a:gd name="T6" fmla="*/ 2 w 6"/>
                <a:gd name="T7" fmla="*/ 5 h 5"/>
                <a:gd name="T8" fmla="*/ 1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0" y="5"/>
                    <a:pt x="2" y="3"/>
                    <a:pt x="3" y="1"/>
                  </a:cubicBezTo>
                  <a:cubicBezTo>
                    <a:pt x="2" y="3"/>
                    <a:pt x="4" y="2"/>
                    <a:pt x="5" y="0"/>
                  </a:cubicBezTo>
                  <a:cubicBezTo>
                    <a:pt x="6" y="2"/>
                    <a:pt x="2" y="3"/>
                    <a:pt x="2" y="5"/>
                  </a:cubicBezTo>
                  <a:cubicBezTo>
                    <a:pt x="2" y="5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2" name="Freeform 1445"/>
            <p:cNvSpPr>
              <a:spLocks/>
            </p:cNvSpPr>
            <p:nvPr/>
          </p:nvSpPr>
          <p:spPr bwMode="auto">
            <a:xfrm>
              <a:off x="5715001" y="3762375"/>
              <a:ext cx="17463" cy="19050"/>
            </a:xfrm>
            <a:custGeom>
              <a:avLst/>
              <a:gdLst>
                <a:gd name="T0" fmla="*/ 2 w 9"/>
                <a:gd name="T1" fmla="*/ 10 h 10"/>
                <a:gd name="T2" fmla="*/ 1 w 9"/>
                <a:gd name="T3" fmla="*/ 9 h 10"/>
                <a:gd name="T4" fmla="*/ 0 w 9"/>
                <a:gd name="T5" fmla="*/ 9 h 10"/>
                <a:gd name="T6" fmla="*/ 9 w 9"/>
                <a:gd name="T7" fmla="*/ 0 h 10"/>
                <a:gd name="T8" fmla="*/ 2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2" y="10"/>
                  </a:moveTo>
                  <a:cubicBezTo>
                    <a:pt x="1" y="10"/>
                    <a:pt x="1" y="10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6"/>
                    <a:pt x="6" y="3"/>
                    <a:pt x="9" y="0"/>
                  </a:cubicBezTo>
                  <a:cubicBezTo>
                    <a:pt x="9" y="4"/>
                    <a:pt x="1" y="6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3" name="Freeform 1446"/>
            <p:cNvSpPr>
              <a:spLocks noEditPoints="1"/>
            </p:cNvSpPr>
            <p:nvPr/>
          </p:nvSpPr>
          <p:spPr bwMode="auto">
            <a:xfrm>
              <a:off x="5705476" y="3790950"/>
              <a:ext cx="14288" cy="9525"/>
            </a:xfrm>
            <a:custGeom>
              <a:avLst/>
              <a:gdLst>
                <a:gd name="T0" fmla="*/ 1 w 7"/>
                <a:gd name="T1" fmla="*/ 2 h 5"/>
                <a:gd name="T2" fmla="*/ 3 w 7"/>
                <a:gd name="T3" fmla="*/ 0 h 5"/>
                <a:gd name="T4" fmla="*/ 7 w 7"/>
                <a:gd name="T5" fmla="*/ 2 h 5"/>
                <a:gd name="T6" fmla="*/ 2 w 7"/>
                <a:gd name="T7" fmla="*/ 2 h 5"/>
                <a:gd name="T8" fmla="*/ 1 w 7"/>
                <a:gd name="T9" fmla="*/ 2 h 5"/>
                <a:gd name="T10" fmla="*/ 4 w 7"/>
                <a:gd name="T11" fmla="*/ 2 h 5"/>
                <a:gd name="T12" fmla="*/ 4 w 7"/>
                <a:gd name="T13" fmla="*/ 3 h 5"/>
                <a:gd name="T14" fmla="*/ 4 w 7"/>
                <a:gd name="T15" fmla="*/ 2 h 5"/>
                <a:gd name="T16" fmla="*/ 5 w 7"/>
                <a:gd name="T17" fmla="*/ 2 h 5"/>
                <a:gd name="T18" fmla="*/ 5 w 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5">
                  <a:moveTo>
                    <a:pt x="1" y="2"/>
                  </a:moveTo>
                  <a:cubicBezTo>
                    <a:pt x="0" y="1"/>
                    <a:pt x="2" y="1"/>
                    <a:pt x="3" y="0"/>
                  </a:cubicBezTo>
                  <a:cubicBezTo>
                    <a:pt x="2" y="2"/>
                    <a:pt x="5" y="0"/>
                    <a:pt x="7" y="2"/>
                  </a:cubicBezTo>
                  <a:cubicBezTo>
                    <a:pt x="5" y="2"/>
                    <a:pt x="5" y="5"/>
                    <a:pt x="2" y="2"/>
                  </a:cubicBezTo>
                  <a:cubicBezTo>
                    <a:pt x="3" y="0"/>
                    <a:pt x="2" y="2"/>
                    <a:pt x="1" y="2"/>
                  </a:cubicBezTo>
                  <a:close/>
                  <a:moveTo>
                    <a:pt x="4" y="2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4" name="Freeform 1447"/>
            <p:cNvSpPr>
              <a:spLocks/>
            </p:cNvSpPr>
            <p:nvPr/>
          </p:nvSpPr>
          <p:spPr bwMode="auto">
            <a:xfrm>
              <a:off x="5734051" y="3741738"/>
              <a:ext cx="7938" cy="7938"/>
            </a:xfrm>
            <a:custGeom>
              <a:avLst/>
              <a:gdLst>
                <a:gd name="T0" fmla="*/ 2 w 4"/>
                <a:gd name="T1" fmla="*/ 1 h 4"/>
                <a:gd name="T2" fmla="*/ 2 w 4"/>
                <a:gd name="T3" fmla="*/ 0 h 4"/>
                <a:gd name="T4" fmla="*/ 2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1"/>
                  </a:moveTo>
                  <a:cubicBezTo>
                    <a:pt x="3" y="2"/>
                    <a:pt x="0" y="1"/>
                    <a:pt x="2" y="0"/>
                  </a:cubicBezTo>
                  <a:cubicBezTo>
                    <a:pt x="2" y="0"/>
                    <a:pt x="4" y="4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5" name="Freeform 1448"/>
            <p:cNvSpPr>
              <a:spLocks/>
            </p:cNvSpPr>
            <p:nvPr/>
          </p:nvSpPr>
          <p:spPr bwMode="auto">
            <a:xfrm>
              <a:off x="5713414" y="3778250"/>
              <a:ext cx="17463" cy="12700"/>
            </a:xfrm>
            <a:custGeom>
              <a:avLst/>
              <a:gdLst>
                <a:gd name="T0" fmla="*/ 1 w 9"/>
                <a:gd name="T1" fmla="*/ 6 h 7"/>
                <a:gd name="T2" fmla="*/ 1 w 9"/>
                <a:gd name="T3" fmla="*/ 6 h 7"/>
                <a:gd name="T4" fmla="*/ 1 w 9"/>
                <a:gd name="T5" fmla="*/ 4 h 7"/>
                <a:gd name="T6" fmla="*/ 5 w 9"/>
                <a:gd name="T7" fmla="*/ 2 h 7"/>
                <a:gd name="T8" fmla="*/ 4 w 9"/>
                <a:gd name="T9" fmla="*/ 3 h 7"/>
                <a:gd name="T10" fmla="*/ 5 w 9"/>
                <a:gd name="T11" fmla="*/ 1 h 7"/>
                <a:gd name="T12" fmla="*/ 8 w 9"/>
                <a:gd name="T13" fmla="*/ 0 h 7"/>
                <a:gd name="T14" fmla="*/ 9 w 9"/>
                <a:gd name="T15" fmla="*/ 0 h 7"/>
                <a:gd name="T16" fmla="*/ 2 w 9"/>
                <a:gd name="T17" fmla="*/ 7 h 7"/>
                <a:gd name="T18" fmla="*/ 1 w 9"/>
                <a:gd name="T1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7">
                  <a:moveTo>
                    <a:pt x="1" y="6"/>
                  </a:moveTo>
                  <a:cubicBezTo>
                    <a:pt x="0" y="5"/>
                    <a:pt x="2" y="5"/>
                    <a:pt x="1" y="6"/>
                  </a:cubicBezTo>
                  <a:cubicBezTo>
                    <a:pt x="3" y="7"/>
                    <a:pt x="3" y="4"/>
                    <a:pt x="1" y="4"/>
                  </a:cubicBezTo>
                  <a:cubicBezTo>
                    <a:pt x="2" y="4"/>
                    <a:pt x="5" y="5"/>
                    <a:pt x="5" y="2"/>
                  </a:cubicBezTo>
                  <a:cubicBezTo>
                    <a:pt x="3" y="1"/>
                    <a:pt x="5" y="4"/>
                    <a:pt x="4" y="3"/>
                  </a:cubicBezTo>
                  <a:cubicBezTo>
                    <a:pt x="2" y="2"/>
                    <a:pt x="5" y="1"/>
                    <a:pt x="5" y="1"/>
                  </a:cubicBezTo>
                  <a:cubicBezTo>
                    <a:pt x="6" y="3"/>
                    <a:pt x="7" y="2"/>
                    <a:pt x="8" y="0"/>
                  </a:cubicBezTo>
                  <a:cubicBezTo>
                    <a:pt x="8" y="0"/>
                    <a:pt x="9" y="1"/>
                    <a:pt x="9" y="0"/>
                  </a:cubicBezTo>
                  <a:cubicBezTo>
                    <a:pt x="8" y="2"/>
                    <a:pt x="4" y="5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6" name="Freeform 1449"/>
            <p:cNvSpPr>
              <a:spLocks/>
            </p:cNvSpPr>
            <p:nvPr/>
          </p:nvSpPr>
          <p:spPr bwMode="auto">
            <a:xfrm>
              <a:off x="5738814" y="3741738"/>
              <a:ext cx="9525" cy="4763"/>
            </a:xfrm>
            <a:custGeom>
              <a:avLst/>
              <a:gdLst>
                <a:gd name="T0" fmla="*/ 3 w 5"/>
                <a:gd name="T1" fmla="*/ 1 h 2"/>
                <a:gd name="T2" fmla="*/ 3 w 5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2">
                  <a:moveTo>
                    <a:pt x="3" y="1"/>
                  </a:moveTo>
                  <a:cubicBezTo>
                    <a:pt x="0" y="2"/>
                    <a:pt x="5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7" name="Freeform 1450"/>
            <p:cNvSpPr>
              <a:spLocks/>
            </p:cNvSpPr>
            <p:nvPr/>
          </p:nvSpPr>
          <p:spPr bwMode="auto">
            <a:xfrm>
              <a:off x="5734051" y="3756025"/>
              <a:ext cx="7938" cy="4763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4" y="2"/>
                    <a:pt x="2" y="2"/>
                    <a:pt x="1" y="3"/>
                  </a:cubicBezTo>
                  <a:cubicBezTo>
                    <a:pt x="0" y="2"/>
                    <a:pt x="3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8" name="Freeform 1451"/>
            <p:cNvSpPr>
              <a:spLocks/>
            </p:cNvSpPr>
            <p:nvPr/>
          </p:nvSpPr>
          <p:spPr bwMode="auto">
            <a:xfrm>
              <a:off x="5721351" y="3771900"/>
              <a:ext cx="11113" cy="11113"/>
            </a:xfrm>
            <a:custGeom>
              <a:avLst/>
              <a:gdLst>
                <a:gd name="T0" fmla="*/ 3 w 6"/>
                <a:gd name="T1" fmla="*/ 2 h 6"/>
                <a:gd name="T2" fmla="*/ 3 w 6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2"/>
                  </a:moveTo>
                  <a:cubicBezTo>
                    <a:pt x="0" y="6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9" name="Freeform 1452"/>
            <p:cNvSpPr>
              <a:spLocks/>
            </p:cNvSpPr>
            <p:nvPr/>
          </p:nvSpPr>
          <p:spPr bwMode="auto">
            <a:xfrm>
              <a:off x="5708651" y="3805238"/>
              <a:ext cx="3175" cy="9525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1 h 5"/>
                <a:gd name="T4" fmla="*/ 0 w 2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0" y="5"/>
                    <a:pt x="0" y="0"/>
                    <a:pt x="2" y="1"/>
                  </a:cubicBezTo>
                  <a:cubicBezTo>
                    <a:pt x="0" y="2"/>
                    <a:pt x="2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0" name="Freeform 1453"/>
            <p:cNvSpPr>
              <a:spLocks/>
            </p:cNvSpPr>
            <p:nvPr/>
          </p:nvSpPr>
          <p:spPr bwMode="auto">
            <a:xfrm>
              <a:off x="5721351" y="3792538"/>
              <a:ext cx="4763" cy="9525"/>
            </a:xfrm>
            <a:custGeom>
              <a:avLst/>
              <a:gdLst>
                <a:gd name="T0" fmla="*/ 1 w 3"/>
                <a:gd name="T1" fmla="*/ 3 h 5"/>
                <a:gd name="T2" fmla="*/ 1 w 3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0" y="5"/>
                    <a:pt x="3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1" name="Freeform 1454"/>
            <p:cNvSpPr>
              <a:spLocks/>
            </p:cNvSpPr>
            <p:nvPr/>
          </p:nvSpPr>
          <p:spPr bwMode="auto">
            <a:xfrm>
              <a:off x="5724526" y="3797300"/>
              <a:ext cx="7938" cy="4763"/>
            </a:xfrm>
            <a:custGeom>
              <a:avLst/>
              <a:gdLst>
                <a:gd name="T0" fmla="*/ 1 w 4"/>
                <a:gd name="T1" fmla="*/ 0 h 3"/>
                <a:gd name="T2" fmla="*/ 3 w 4"/>
                <a:gd name="T3" fmla="*/ 1 h 3"/>
                <a:gd name="T4" fmla="*/ 1 w 4"/>
                <a:gd name="T5" fmla="*/ 3 h 3"/>
                <a:gd name="T6" fmla="*/ 1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2" y="2"/>
                    <a:pt x="3" y="1"/>
                  </a:cubicBezTo>
                  <a:cubicBezTo>
                    <a:pt x="4" y="3"/>
                    <a:pt x="1" y="1"/>
                    <a:pt x="1" y="3"/>
                  </a:cubicBezTo>
                  <a:cubicBezTo>
                    <a:pt x="0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2" name="Freeform 1455"/>
            <p:cNvSpPr>
              <a:spLocks/>
            </p:cNvSpPr>
            <p:nvPr/>
          </p:nvSpPr>
          <p:spPr bwMode="auto">
            <a:xfrm>
              <a:off x="5800726" y="3690938"/>
              <a:ext cx="30163" cy="11113"/>
            </a:xfrm>
            <a:custGeom>
              <a:avLst/>
              <a:gdLst>
                <a:gd name="T0" fmla="*/ 16 w 16"/>
                <a:gd name="T1" fmla="*/ 1 h 6"/>
                <a:gd name="T2" fmla="*/ 16 w 16"/>
                <a:gd name="T3" fmla="*/ 2 h 6"/>
                <a:gd name="T4" fmla="*/ 0 w 16"/>
                <a:gd name="T5" fmla="*/ 4 h 6"/>
                <a:gd name="T6" fmla="*/ 16 w 16"/>
                <a:gd name="T7" fmla="*/ 2 h 6"/>
                <a:gd name="T8" fmla="*/ 16 w 1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16" y="1"/>
                  </a:moveTo>
                  <a:cubicBezTo>
                    <a:pt x="16" y="0"/>
                    <a:pt x="16" y="1"/>
                    <a:pt x="16" y="2"/>
                  </a:cubicBezTo>
                  <a:cubicBezTo>
                    <a:pt x="12" y="5"/>
                    <a:pt x="5" y="6"/>
                    <a:pt x="0" y="4"/>
                  </a:cubicBezTo>
                  <a:cubicBezTo>
                    <a:pt x="5" y="1"/>
                    <a:pt x="11" y="4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3" name="Freeform 1456"/>
            <p:cNvSpPr>
              <a:spLocks/>
            </p:cNvSpPr>
            <p:nvPr/>
          </p:nvSpPr>
          <p:spPr bwMode="auto">
            <a:xfrm>
              <a:off x="5821364" y="3671888"/>
              <a:ext cx="25400" cy="19050"/>
            </a:xfrm>
            <a:custGeom>
              <a:avLst/>
              <a:gdLst>
                <a:gd name="T0" fmla="*/ 2 w 14"/>
                <a:gd name="T1" fmla="*/ 3 h 10"/>
                <a:gd name="T2" fmla="*/ 5 w 14"/>
                <a:gd name="T3" fmla="*/ 10 h 10"/>
                <a:gd name="T4" fmla="*/ 0 w 14"/>
                <a:gd name="T5" fmla="*/ 5 h 10"/>
                <a:gd name="T6" fmla="*/ 11 w 14"/>
                <a:gd name="T7" fmla="*/ 0 h 10"/>
                <a:gd name="T8" fmla="*/ 12 w 14"/>
                <a:gd name="T9" fmla="*/ 1 h 10"/>
                <a:gd name="T10" fmla="*/ 4 w 14"/>
                <a:gd name="T11" fmla="*/ 3 h 10"/>
                <a:gd name="T12" fmla="*/ 2 w 14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">
                  <a:moveTo>
                    <a:pt x="2" y="3"/>
                  </a:moveTo>
                  <a:cubicBezTo>
                    <a:pt x="2" y="6"/>
                    <a:pt x="4" y="8"/>
                    <a:pt x="5" y="10"/>
                  </a:cubicBezTo>
                  <a:cubicBezTo>
                    <a:pt x="3" y="10"/>
                    <a:pt x="3" y="6"/>
                    <a:pt x="0" y="5"/>
                  </a:cubicBezTo>
                  <a:cubicBezTo>
                    <a:pt x="2" y="2"/>
                    <a:pt x="7" y="0"/>
                    <a:pt x="11" y="0"/>
                  </a:cubicBezTo>
                  <a:cubicBezTo>
                    <a:pt x="14" y="1"/>
                    <a:pt x="14" y="3"/>
                    <a:pt x="12" y="1"/>
                  </a:cubicBezTo>
                  <a:cubicBezTo>
                    <a:pt x="9" y="1"/>
                    <a:pt x="6" y="0"/>
                    <a:pt x="4" y="3"/>
                  </a:cubicBezTo>
                  <a:cubicBezTo>
                    <a:pt x="4" y="3"/>
                    <a:pt x="3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4" name="Freeform 1458"/>
            <p:cNvSpPr>
              <a:spLocks/>
            </p:cNvSpPr>
            <p:nvPr/>
          </p:nvSpPr>
          <p:spPr bwMode="auto">
            <a:xfrm>
              <a:off x="5895976" y="3705225"/>
              <a:ext cx="9525" cy="4763"/>
            </a:xfrm>
            <a:custGeom>
              <a:avLst/>
              <a:gdLst>
                <a:gd name="T0" fmla="*/ 0 w 5"/>
                <a:gd name="T1" fmla="*/ 2 h 3"/>
                <a:gd name="T2" fmla="*/ 3 w 5"/>
                <a:gd name="T3" fmla="*/ 0 h 3"/>
                <a:gd name="T4" fmla="*/ 0 w 5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1" y="2"/>
                    <a:pt x="4" y="1"/>
                    <a:pt x="3" y="0"/>
                  </a:cubicBezTo>
                  <a:cubicBezTo>
                    <a:pt x="5" y="0"/>
                    <a:pt x="2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5" name="Freeform 1459"/>
            <p:cNvSpPr>
              <a:spLocks/>
            </p:cNvSpPr>
            <p:nvPr/>
          </p:nvSpPr>
          <p:spPr bwMode="auto">
            <a:xfrm>
              <a:off x="5508626" y="3797300"/>
              <a:ext cx="28575" cy="71438"/>
            </a:xfrm>
            <a:custGeom>
              <a:avLst/>
              <a:gdLst>
                <a:gd name="T0" fmla="*/ 14 w 15"/>
                <a:gd name="T1" fmla="*/ 0 h 38"/>
                <a:gd name="T2" fmla="*/ 1 w 15"/>
                <a:gd name="T3" fmla="*/ 16 h 38"/>
                <a:gd name="T4" fmla="*/ 10 w 15"/>
                <a:gd name="T5" fmla="*/ 38 h 38"/>
                <a:gd name="T6" fmla="*/ 7 w 15"/>
                <a:gd name="T7" fmla="*/ 30 h 38"/>
                <a:gd name="T8" fmla="*/ 3 w 15"/>
                <a:gd name="T9" fmla="*/ 21 h 38"/>
                <a:gd name="T10" fmla="*/ 4 w 15"/>
                <a:gd name="T11" fmla="*/ 15 h 38"/>
                <a:gd name="T12" fmla="*/ 14 w 15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8">
                  <a:moveTo>
                    <a:pt x="14" y="0"/>
                  </a:moveTo>
                  <a:cubicBezTo>
                    <a:pt x="14" y="0"/>
                    <a:pt x="3" y="8"/>
                    <a:pt x="1" y="16"/>
                  </a:cubicBezTo>
                  <a:cubicBezTo>
                    <a:pt x="0" y="23"/>
                    <a:pt x="1" y="33"/>
                    <a:pt x="10" y="38"/>
                  </a:cubicBezTo>
                  <a:cubicBezTo>
                    <a:pt x="10" y="38"/>
                    <a:pt x="10" y="32"/>
                    <a:pt x="7" y="30"/>
                  </a:cubicBezTo>
                  <a:cubicBezTo>
                    <a:pt x="4" y="27"/>
                    <a:pt x="1" y="22"/>
                    <a:pt x="3" y="21"/>
                  </a:cubicBezTo>
                  <a:cubicBezTo>
                    <a:pt x="5" y="21"/>
                    <a:pt x="4" y="16"/>
                    <a:pt x="4" y="15"/>
                  </a:cubicBezTo>
                  <a:cubicBezTo>
                    <a:pt x="4" y="15"/>
                    <a:pt x="15" y="2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6" name="Freeform 1460"/>
            <p:cNvSpPr>
              <a:spLocks/>
            </p:cNvSpPr>
            <p:nvPr/>
          </p:nvSpPr>
          <p:spPr bwMode="auto">
            <a:xfrm>
              <a:off x="5578476" y="3916363"/>
              <a:ext cx="11113" cy="28575"/>
            </a:xfrm>
            <a:custGeom>
              <a:avLst/>
              <a:gdLst>
                <a:gd name="T0" fmla="*/ 5 w 6"/>
                <a:gd name="T1" fmla="*/ 0 h 15"/>
                <a:gd name="T2" fmla="*/ 4 w 6"/>
                <a:gd name="T3" fmla="*/ 15 h 15"/>
                <a:gd name="T4" fmla="*/ 5 w 6"/>
                <a:gd name="T5" fmla="*/ 11 h 15"/>
                <a:gd name="T6" fmla="*/ 5 w 6"/>
                <a:gd name="T7" fmla="*/ 6 h 15"/>
                <a:gd name="T8" fmla="*/ 5 w 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5" y="0"/>
                  </a:moveTo>
                  <a:cubicBezTo>
                    <a:pt x="5" y="0"/>
                    <a:pt x="0" y="8"/>
                    <a:pt x="4" y="15"/>
                  </a:cubicBezTo>
                  <a:cubicBezTo>
                    <a:pt x="4" y="15"/>
                    <a:pt x="6" y="12"/>
                    <a:pt x="5" y="11"/>
                  </a:cubicBezTo>
                  <a:cubicBezTo>
                    <a:pt x="4" y="10"/>
                    <a:pt x="5" y="7"/>
                    <a:pt x="5" y="6"/>
                  </a:cubicBezTo>
                  <a:cubicBezTo>
                    <a:pt x="4" y="6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797" name="Group 796"/>
          <p:cNvGrpSpPr/>
          <p:nvPr userDrawn="1"/>
        </p:nvGrpSpPr>
        <p:grpSpPr>
          <a:xfrm flipH="1">
            <a:off x="9178803" y="3636954"/>
            <a:ext cx="521000" cy="508218"/>
            <a:chOff x="6210301" y="4498975"/>
            <a:chExt cx="258763" cy="252413"/>
          </a:xfrm>
          <a:solidFill>
            <a:schemeClr val="accent6">
              <a:alpha val="20000"/>
            </a:schemeClr>
          </a:solidFill>
        </p:grpSpPr>
        <p:sp>
          <p:nvSpPr>
            <p:cNvPr id="798" name="Freeform 1461"/>
            <p:cNvSpPr>
              <a:spLocks/>
            </p:cNvSpPr>
            <p:nvPr/>
          </p:nvSpPr>
          <p:spPr bwMode="auto">
            <a:xfrm>
              <a:off x="6323014" y="454818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9" name="Freeform 1462"/>
            <p:cNvSpPr>
              <a:spLocks/>
            </p:cNvSpPr>
            <p:nvPr/>
          </p:nvSpPr>
          <p:spPr bwMode="auto">
            <a:xfrm>
              <a:off x="6327776" y="4546600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0" name="Freeform 1463"/>
            <p:cNvSpPr>
              <a:spLocks/>
            </p:cNvSpPr>
            <p:nvPr/>
          </p:nvSpPr>
          <p:spPr bwMode="auto">
            <a:xfrm>
              <a:off x="6332539" y="454501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1" name="Freeform 1464"/>
            <p:cNvSpPr>
              <a:spLocks/>
            </p:cNvSpPr>
            <p:nvPr/>
          </p:nvSpPr>
          <p:spPr bwMode="auto">
            <a:xfrm>
              <a:off x="6334126" y="454501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2" name="Freeform 1465"/>
            <p:cNvSpPr>
              <a:spLocks/>
            </p:cNvSpPr>
            <p:nvPr/>
          </p:nvSpPr>
          <p:spPr bwMode="auto">
            <a:xfrm>
              <a:off x="6253164" y="46624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3" name="Freeform 1466"/>
            <p:cNvSpPr>
              <a:spLocks/>
            </p:cNvSpPr>
            <p:nvPr/>
          </p:nvSpPr>
          <p:spPr bwMode="auto">
            <a:xfrm>
              <a:off x="6332539" y="4548188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4" name="Rectangle 1467"/>
            <p:cNvSpPr>
              <a:spLocks noChangeArrowheads="1"/>
            </p:cNvSpPr>
            <p:nvPr/>
          </p:nvSpPr>
          <p:spPr bwMode="auto">
            <a:xfrm>
              <a:off x="6254751" y="46640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5" name="Freeform 1468"/>
            <p:cNvSpPr>
              <a:spLocks/>
            </p:cNvSpPr>
            <p:nvPr/>
          </p:nvSpPr>
          <p:spPr bwMode="auto">
            <a:xfrm>
              <a:off x="6329364" y="4556125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6" name="Freeform 1469"/>
            <p:cNvSpPr>
              <a:spLocks/>
            </p:cNvSpPr>
            <p:nvPr/>
          </p:nvSpPr>
          <p:spPr bwMode="auto">
            <a:xfrm>
              <a:off x="6332539" y="4556125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7" name="Freeform 1470"/>
            <p:cNvSpPr>
              <a:spLocks/>
            </p:cNvSpPr>
            <p:nvPr/>
          </p:nvSpPr>
          <p:spPr bwMode="auto">
            <a:xfrm>
              <a:off x="6334126" y="45545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8" name="Rectangle 1471"/>
            <p:cNvSpPr>
              <a:spLocks noChangeArrowheads="1"/>
            </p:cNvSpPr>
            <p:nvPr/>
          </p:nvSpPr>
          <p:spPr bwMode="auto">
            <a:xfrm>
              <a:off x="6343651" y="45450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9" name="Freeform 1472"/>
            <p:cNvSpPr>
              <a:spLocks/>
            </p:cNvSpPr>
            <p:nvPr/>
          </p:nvSpPr>
          <p:spPr bwMode="auto">
            <a:xfrm>
              <a:off x="6348414" y="4538663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0" name="Freeform 1473"/>
            <p:cNvSpPr>
              <a:spLocks/>
            </p:cNvSpPr>
            <p:nvPr/>
          </p:nvSpPr>
          <p:spPr bwMode="auto">
            <a:xfrm>
              <a:off x="6261101" y="4670425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1" name="Freeform 1474"/>
            <p:cNvSpPr>
              <a:spLocks/>
            </p:cNvSpPr>
            <p:nvPr/>
          </p:nvSpPr>
          <p:spPr bwMode="auto">
            <a:xfrm>
              <a:off x="6337301" y="455771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2" name="Rectangle 1475"/>
            <p:cNvSpPr>
              <a:spLocks noChangeArrowheads="1"/>
            </p:cNvSpPr>
            <p:nvPr/>
          </p:nvSpPr>
          <p:spPr bwMode="auto">
            <a:xfrm>
              <a:off x="6346826" y="45450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3" name="Freeform 1476"/>
            <p:cNvSpPr>
              <a:spLocks/>
            </p:cNvSpPr>
            <p:nvPr/>
          </p:nvSpPr>
          <p:spPr bwMode="auto">
            <a:xfrm>
              <a:off x="6343651" y="45497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4" name="Rectangle 1477"/>
            <p:cNvSpPr>
              <a:spLocks noChangeArrowheads="1"/>
            </p:cNvSpPr>
            <p:nvPr/>
          </p:nvSpPr>
          <p:spPr bwMode="auto">
            <a:xfrm>
              <a:off x="6343651" y="45513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5" name="Rectangle 1478"/>
            <p:cNvSpPr>
              <a:spLocks noChangeArrowheads="1"/>
            </p:cNvSpPr>
            <p:nvPr/>
          </p:nvSpPr>
          <p:spPr bwMode="auto">
            <a:xfrm>
              <a:off x="6343651" y="45545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6" name="Freeform 1479"/>
            <p:cNvSpPr>
              <a:spLocks/>
            </p:cNvSpPr>
            <p:nvPr/>
          </p:nvSpPr>
          <p:spPr bwMode="auto">
            <a:xfrm>
              <a:off x="6264276" y="466883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7" name="Freeform 1480"/>
            <p:cNvSpPr>
              <a:spLocks/>
            </p:cNvSpPr>
            <p:nvPr/>
          </p:nvSpPr>
          <p:spPr bwMode="auto">
            <a:xfrm>
              <a:off x="6323014" y="4583113"/>
              <a:ext cx="1588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8" name="Rectangle 1481"/>
            <p:cNvSpPr>
              <a:spLocks noChangeArrowheads="1"/>
            </p:cNvSpPr>
            <p:nvPr/>
          </p:nvSpPr>
          <p:spPr bwMode="auto">
            <a:xfrm>
              <a:off x="6324601" y="45831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9" name="Freeform 1482"/>
            <p:cNvSpPr>
              <a:spLocks/>
            </p:cNvSpPr>
            <p:nvPr/>
          </p:nvSpPr>
          <p:spPr bwMode="auto">
            <a:xfrm>
              <a:off x="6324601" y="4581525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0" name="Freeform 1483"/>
            <p:cNvSpPr>
              <a:spLocks/>
            </p:cNvSpPr>
            <p:nvPr/>
          </p:nvSpPr>
          <p:spPr bwMode="auto">
            <a:xfrm>
              <a:off x="6264276" y="4670425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1" name="Freeform 1484"/>
            <p:cNvSpPr>
              <a:spLocks/>
            </p:cNvSpPr>
            <p:nvPr/>
          </p:nvSpPr>
          <p:spPr bwMode="auto">
            <a:xfrm>
              <a:off x="6326189" y="4565650"/>
              <a:ext cx="14288" cy="14288"/>
            </a:xfrm>
            <a:custGeom>
              <a:avLst/>
              <a:gdLst>
                <a:gd name="T0" fmla="*/ 0 w 8"/>
                <a:gd name="T1" fmla="*/ 8 h 8"/>
                <a:gd name="T2" fmla="*/ 8 w 8"/>
                <a:gd name="T3" fmla="*/ 0 h 8"/>
                <a:gd name="T4" fmla="*/ 0 w 8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cubicBezTo>
                    <a:pt x="3" y="5"/>
                    <a:pt x="5" y="3"/>
                    <a:pt x="8" y="0"/>
                  </a:cubicBezTo>
                  <a:cubicBezTo>
                    <a:pt x="8" y="2"/>
                    <a:pt x="2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2" name="Rectangle 1485"/>
            <p:cNvSpPr>
              <a:spLocks noChangeArrowheads="1"/>
            </p:cNvSpPr>
            <p:nvPr/>
          </p:nvSpPr>
          <p:spPr bwMode="auto">
            <a:xfrm>
              <a:off x="6346826" y="45513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3" name="Freeform 1486"/>
            <p:cNvSpPr>
              <a:spLocks/>
            </p:cNvSpPr>
            <p:nvPr/>
          </p:nvSpPr>
          <p:spPr bwMode="auto">
            <a:xfrm>
              <a:off x="6346826" y="4549775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4" name="Freeform 1487"/>
            <p:cNvSpPr>
              <a:spLocks/>
            </p:cNvSpPr>
            <p:nvPr/>
          </p:nvSpPr>
          <p:spPr bwMode="auto">
            <a:xfrm>
              <a:off x="6346826" y="455136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5" name="Freeform 1488"/>
            <p:cNvSpPr>
              <a:spLocks/>
            </p:cNvSpPr>
            <p:nvPr/>
          </p:nvSpPr>
          <p:spPr bwMode="auto">
            <a:xfrm>
              <a:off x="6353176" y="454183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6" name="Freeform 1489"/>
            <p:cNvSpPr>
              <a:spLocks/>
            </p:cNvSpPr>
            <p:nvPr/>
          </p:nvSpPr>
          <p:spPr bwMode="auto">
            <a:xfrm>
              <a:off x="6350001" y="4545013"/>
              <a:ext cx="3175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7" name="Rectangle 1490"/>
            <p:cNvSpPr>
              <a:spLocks noChangeArrowheads="1"/>
            </p:cNvSpPr>
            <p:nvPr/>
          </p:nvSpPr>
          <p:spPr bwMode="auto">
            <a:xfrm>
              <a:off x="6357939" y="45386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8" name="Freeform 1491"/>
            <p:cNvSpPr>
              <a:spLocks/>
            </p:cNvSpPr>
            <p:nvPr/>
          </p:nvSpPr>
          <p:spPr bwMode="auto">
            <a:xfrm>
              <a:off x="6267451" y="4670425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9" name="Freeform 1492"/>
            <p:cNvSpPr>
              <a:spLocks/>
            </p:cNvSpPr>
            <p:nvPr/>
          </p:nvSpPr>
          <p:spPr bwMode="auto">
            <a:xfrm>
              <a:off x="6350001" y="4548188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0" name="Freeform 1493"/>
            <p:cNvSpPr>
              <a:spLocks/>
            </p:cNvSpPr>
            <p:nvPr/>
          </p:nvSpPr>
          <p:spPr bwMode="auto">
            <a:xfrm>
              <a:off x="6354764" y="454025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1" name="Rectangle 1494"/>
            <p:cNvSpPr>
              <a:spLocks noChangeArrowheads="1"/>
            </p:cNvSpPr>
            <p:nvPr/>
          </p:nvSpPr>
          <p:spPr bwMode="auto">
            <a:xfrm>
              <a:off x="6327776" y="45831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2" name="Freeform 1495"/>
            <p:cNvSpPr>
              <a:spLocks/>
            </p:cNvSpPr>
            <p:nvPr/>
          </p:nvSpPr>
          <p:spPr bwMode="auto">
            <a:xfrm>
              <a:off x="6329364" y="4579938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3" name="Freeform 1496"/>
            <p:cNvSpPr>
              <a:spLocks/>
            </p:cNvSpPr>
            <p:nvPr/>
          </p:nvSpPr>
          <p:spPr bwMode="auto">
            <a:xfrm>
              <a:off x="6350001" y="4549775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4" name="Rectangle 1497"/>
            <p:cNvSpPr>
              <a:spLocks noChangeArrowheads="1"/>
            </p:cNvSpPr>
            <p:nvPr/>
          </p:nvSpPr>
          <p:spPr bwMode="auto">
            <a:xfrm>
              <a:off x="6353176" y="45497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5" name="Freeform 1498"/>
            <p:cNvSpPr>
              <a:spLocks/>
            </p:cNvSpPr>
            <p:nvPr/>
          </p:nvSpPr>
          <p:spPr bwMode="auto">
            <a:xfrm>
              <a:off x="6357939" y="45402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6" name="Freeform 1499"/>
            <p:cNvSpPr>
              <a:spLocks/>
            </p:cNvSpPr>
            <p:nvPr/>
          </p:nvSpPr>
          <p:spPr bwMode="auto">
            <a:xfrm>
              <a:off x="6334126" y="457676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7" name="Freeform 1500"/>
            <p:cNvSpPr>
              <a:spLocks/>
            </p:cNvSpPr>
            <p:nvPr/>
          </p:nvSpPr>
          <p:spPr bwMode="auto">
            <a:xfrm>
              <a:off x="6353176" y="45481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8" name="Freeform 1501"/>
            <p:cNvSpPr>
              <a:spLocks/>
            </p:cNvSpPr>
            <p:nvPr/>
          </p:nvSpPr>
          <p:spPr bwMode="auto">
            <a:xfrm>
              <a:off x="6343651" y="4562475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9" name="Freeform 1502"/>
            <p:cNvSpPr>
              <a:spLocks/>
            </p:cNvSpPr>
            <p:nvPr/>
          </p:nvSpPr>
          <p:spPr bwMode="auto">
            <a:xfrm>
              <a:off x="6346826" y="4559300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0" name="Freeform 1503"/>
            <p:cNvSpPr>
              <a:spLocks/>
            </p:cNvSpPr>
            <p:nvPr/>
          </p:nvSpPr>
          <p:spPr bwMode="auto">
            <a:xfrm>
              <a:off x="6329364" y="4581525"/>
              <a:ext cx="4763" cy="4763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2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1" name="Freeform 1504"/>
            <p:cNvSpPr>
              <a:spLocks/>
            </p:cNvSpPr>
            <p:nvPr/>
          </p:nvSpPr>
          <p:spPr bwMode="auto">
            <a:xfrm>
              <a:off x="6359526" y="454025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2" name="Freeform 1505"/>
            <p:cNvSpPr>
              <a:spLocks/>
            </p:cNvSpPr>
            <p:nvPr/>
          </p:nvSpPr>
          <p:spPr bwMode="auto">
            <a:xfrm>
              <a:off x="6329364" y="4583113"/>
              <a:ext cx="4763" cy="4763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0 h 2"/>
                <a:gd name="T4" fmla="*/ 1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3" name="Freeform 1506"/>
            <p:cNvSpPr>
              <a:spLocks/>
            </p:cNvSpPr>
            <p:nvPr/>
          </p:nvSpPr>
          <p:spPr bwMode="auto">
            <a:xfrm>
              <a:off x="6337301" y="457676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4" name="Freeform 1507"/>
            <p:cNvSpPr>
              <a:spLocks/>
            </p:cNvSpPr>
            <p:nvPr/>
          </p:nvSpPr>
          <p:spPr bwMode="auto">
            <a:xfrm>
              <a:off x="6338889" y="457676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5" name="Freeform 1508"/>
            <p:cNvSpPr>
              <a:spLocks/>
            </p:cNvSpPr>
            <p:nvPr/>
          </p:nvSpPr>
          <p:spPr bwMode="auto">
            <a:xfrm>
              <a:off x="6332539" y="4583113"/>
              <a:ext cx="3175" cy="4763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2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6" name="Freeform 1509"/>
            <p:cNvSpPr>
              <a:spLocks/>
            </p:cNvSpPr>
            <p:nvPr/>
          </p:nvSpPr>
          <p:spPr bwMode="auto">
            <a:xfrm>
              <a:off x="6340476" y="4575175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7" name="Freeform 1510"/>
            <p:cNvSpPr>
              <a:spLocks/>
            </p:cNvSpPr>
            <p:nvPr/>
          </p:nvSpPr>
          <p:spPr bwMode="auto">
            <a:xfrm>
              <a:off x="6356351" y="4549775"/>
              <a:ext cx="1588" cy="6350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0 h 3"/>
                <a:gd name="T4" fmla="*/ 1 w 1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0" y="3"/>
                    <a:pt x="0" y="1"/>
                    <a:pt x="1" y="0"/>
                  </a:cubicBezTo>
                  <a:cubicBezTo>
                    <a:pt x="1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8" name="Freeform 1511"/>
            <p:cNvSpPr>
              <a:spLocks/>
            </p:cNvSpPr>
            <p:nvPr/>
          </p:nvSpPr>
          <p:spPr bwMode="auto">
            <a:xfrm>
              <a:off x="6357939" y="4548188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9" name="Freeform 1512"/>
            <p:cNvSpPr>
              <a:spLocks/>
            </p:cNvSpPr>
            <p:nvPr/>
          </p:nvSpPr>
          <p:spPr bwMode="auto">
            <a:xfrm>
              <a:off x="6359526" y="454818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0" name="Freeform 1513"/>
            <p:cNvSpPr>
              <a:spLocks/>
            </p:cNvSpPr>
            <p:nvPr/>
          </p:nvSpPr>
          <p:spPr bwMode="auto">
            <a:xfrm>
              <a:off x="6353176" y="455930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1" name="Freeform 1514"/>
            <p:cNvSpPr>
              <a:spLocks/>
            </p:cNvSpPr>
            <p:nvPr/>
          </p:nvSpPr>
          <p:spPr bwMode="auto">
            <a:xfrm>
              <a:off x="6338889" y="4578350"/>
              <a:ext cx="4763" cy="3175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2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2" name="Rectangle 1515"/>
            <p:cNvSpPr>
              <a:spLocks noChangeArrowheads="1"/>
            </p:cNvSpPr>
            <p:nvPr/>
          </p:nvSpPr>
          <p:spPr bwMode="auto">
            <a:xfrm>
              <a:off x="6348414" y="45704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3" name="Freeform 1516"/>
            <p:cNvSpPr>
              <a:spLocks/>
            </p:cNvSpPr>
            <p:nvPr/>
          </p:nvSpPr>
          <p:spPr bwMode="auto">
            <a:xfrm>
              <a:off x="6356351" y="4557713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0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4" name="Freeform 1517"/>
            <p:cNvSpPr>
              <a:spLocks/>
            </p:cNvSpPr>
            <p:nvPr/>
          </p:nvSpPr>
          <p:spPr bwMode="auto">
            <a:xfrm>
              <a:off x="6343651" y="4575175"/>
              <a:ext cx="3175" cy="3175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2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5" name="Freeform 1518"/>
            <p:cNvSpPr>
              <a:spLocks/>
            </p:cNvSpPr>
            <p:nvPr/>
          </p:nvSpPr>
          <p:spPr bwMode="auto">
            <a:xfrm>
              <a:off x="6343651" y="4575175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2"/>
                    <a:pt x="0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6" name="Freeform 1519"/>
            <p:cNvSpPr>
              <a:spLocks/>
            </p:cNvSpPr>
            <p:nvPr/>
          </p:nvSpPr>
          <p:spPr bwMode="auto">
            <a:xfrm>
              <a:off x="6354764" y="45608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7" name="Rectangle 1520"/>
            <p:cNvSpPr>
              <a:spLocks noChangeArrowheads="1"/>
            </p:cNvSpPr>
            <p:nvPr/>
          </p:nvSpPr>
          <p:spPr bwMode="auto">
            <a:xfrm>
              <a:off x="6348414" y="457200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8" name="Freeform 1521"/>
            <p:cNvSpPr>
              <a:spLocks/>
            </p:cNvSpPr>
            <p:nvPr/>
          </p:nvSpPr>
          <p:spPr bwMode="auto">
            <a:xfrm>
              <a:off x="6348414" y="457041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9" name="Freeform 1522"/>
            <p:cNvSpPr>
              <a:spLocks/>
            </p:cNvSpPr>
            <p:nvPr/>
          </p:nvSpPr>
          <p:spPr bwMode="auto">
            <a:xfrm>
              <a:off x="6356351" y="4560888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0" name="Freeform 1523"/>
            <p:cNvSpPr>
              <a:spLocks/>
            </p:cNvSpPr>
            <p:nvPr/>
          </p:nvSpPr>
          <p:spPr bwMode="auto">
            <a:xfrm>
              <a:off x="6357939" y="4556125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1" name="Rectangle 1524"/>
            <p:cNvSpPr>
              <a:spLocks noChangeArrowheads="1"/>
            </p:cNvSpPr>
            <p:nvPr/>
          </p:nvSpPr>
          <p:spPr bwMode="auto">
            <a:xfrm>
              <a:off x="6343651" y="45815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2" name="Freeform 1525"/>
            <p:cNvSpPr>
              <a:spLocks/>
            </p:cNvSpPr>
            <p:nvPr/>
          </p:nvSpPr>
          <p:spPr bwMode="auto">
            <a:xfrm>
              <a:off x="6350001" y="4568825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3" name="Freeform 1526"/>
            <p:cNvSpPr>
              <a:spLocks/>
            </p:cNvSpPr>
            <p:nvPr/>
          </p:nvSpPr>
          <p:spPr bwMode="auto">
            <a:xfrm>
              <a:off x="6361114" y="4554538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4" name="Rectangle 1527"/>
            <p:cNvSpPr>
              <a:spLocks noChangeArrowheads="1"/>
            </p:cNvSpPr>
            <p:nvPr/>
          </p:nvSpPr>
          <p:spPr bwMode="auto">
            <a:xfrm>
              <a:off x="6356351" y="45656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5" name="Rectangle 1528"/>
            <p:cNvSpPr>
              <a:spLocks noChangeArrowheads="1"/>
            </p:cNvSpPr>
            <p:nvPr/>
          </p:nvSpPr>
          <p:spPr bwMode="auto">
            <a:xfrm>
              <a:off x="6369051" y="454660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6" name="Freeform 1529"/>
            <p:cNvSpPr>
              <a:spLocks/>
            </p:cNvSpPr>
            <p:nvPr/>
          </p:nvSpPr>
          <p:spPr bwMode="auto">
            <a:xfrm>
              <a:off x="6338889" y="458946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7" name="Rectangle 1530"/>
            <p:cNvSpPr>
              <a:spLocks noChangeArrowheads="1"/>
            </p:cNvSpPr>
            <p:nvPr/>
          </p:nvSpPr>
          <p:spPr bwMode="auto">
            <a:xfrm>
              <a:off x="6357939" y="45656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8" name="Freeform 1531"/>
            <p:cNvSpPr>
              <a:spLocks/>
            </p:cNvSpPr>
            <p:nvPr/>
          </p:nvSpPr>
          <p:spPr bwMode="auto">
            <a:xfrm>
              <a:off x="6357939" y="4560888"/>
              <a:ext cx="3175" cy="476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2 w 2"/>
                <a:gd name="T5" fmla="*/ 1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9" name="Freeform 1532"/>
            <p:cNvSpPr>
              <a:spLocks/>
            </p:cNvSpPr>
            <p:nvPr/>
          </p:nvSpPr>
          <p:spPr bwMode="auto">
            <a:xfrm>
              <a:off x="6380164" y="45291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0" name="Freeform 1533"/>
            <p:cNvSpPr>
              <a:spLocks/>
            </p:cNvSpPr>
            <p:nvPr/>
          </p:nvSpPr>
          <p:spPr bwMode="auto">
            <a:xfrm>
              <a:off x="6350001" y="4575175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1" name="Rectangle 1534"/>
            <p:cNvSpPr>
              <a:spLocks noChangeArrowheads="1"/>
            </p:cNvSpPr>
            <p:nvPr/>
          </p:nvSpPr>
          <p:spPr bwMode="auto">
            <a:xfrm>
              <a:off x="6345239" y="4586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2" name="Rectangle 1535"/>
            <p:cNvSpPr>
              <a:spLocks noChangeArrowheads="1"/>
            </p:cNvSpPr>
            <p:nvPr/>
          </p:nvSpPr>
          <p:spPr bwMode="auto">
            <a:xfrm>
              <a:off x="6356351" y="45704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3" name="Freeform 1536"/>
            <p:cNvSpPr>
              <a:spLocks/>
            </p:cNvSpPr>
            <p:nvPr/>
          </p:nvSpPr>
          <p:spPr bwMode="auto">
            <a:xfrm>
              <a:off x="6356351" y="4567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4" name="Freeform 1537"/>
            <p:cNvSpPr>
              <a:spLocks/>
            </p:cNvSpPr>
            <p:nvPr/>
          </p:nvSpPr>
          <p:spPr bwMode="auto">
            <a:xfrm>
              <a:off x="6356351" y="4562475"/>
              <a:ext cx="4763" cy="4763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0"/>
                    <a:pt x="3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5" name="Rectangle 1538"/>
            <p:cNvSpPr>
              <a:spLocks noChangeArrowheads="1"/>
            </p:cNvSpPr>
            <p:nvPr/>
          </p:nvSpPr>
          <p:spPr bwMode="auto">
            <a:xfrm>
              <a:off x="6384926" y="45307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6" name="Freeform 1539"/>
            <p:cNvSpPr>
              <a:spLocks/>
            </p:cNvSpPr>
            <p:nvPr/>
          </p:nvSpPr>
          <p:spPr bwMode="auto">
            <a:xfrm>
              <a:off x="6361114" y="4562475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7" name="Rectangle 1540"/>
            <p:cNvSpPr>
              <a:spLocks noChangeArrowheads="1"/>
            </p:cNvSpPr>
            <p:nvPr/>
          </p:nvSpPr>
          <p:spPr bwMode="auto">
            <a:xfrm>
              <a:off x="6365876" y="455930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8" name="Rectangle 1541"/>
            <p:cNvSpPr>
              <a:spLocks noChangeArrowheads="1"/>
            </p:cNvSpPr>
            <p:nvPr/>
          </p:nvSpPr>
          <p:spPr bwMode="auto">
            <a:xfrm>
              <a:off x="6353176" y="45799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9" name="Rectangle 1542"/>
            <p:cNvSpPr>
              <a:spLocks noChangeArrowheads="1"/>
            </p:cNvSpPr>
            <p:nvPr/>
          </p:nvSpPr>
          <p:spPr bwMode="auto">
            <a:xfrm>
              <a:off x="6369051" y="45561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0" name="Freeform 1543"/>
            <p:cNvSpPr>
              <a:spLocks/>
            </p:cNvSpPr>
            <p:nvPr/>
          </p:nvSpPr>
          <p:spPr bwMode="auto">
            <a:xfrm>
              <a:off x="6353176" y="458152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1" name="Freeform 1544"/>
            <p:cNvSpPr>
              <a:spLocks/>
            </p:cNvSpPr>
            <p:nvPr/>
          </p:nvSpPr>
          <p:spPr bwMode="auto">
            <a:xfrm>
              <a:off x="6402389" y="4508500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2" name="Freeform 1545"/>
            <p:cNvSpPr>
              <a:spLocks/>
            </p:cNvSpPr>
            <p:nvPr/>
          </p:nvSpPr>
          <p:spPr bwMode="auto">
            <a:xfrm>
              <a:off x="6402389" y="4511675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3" name="Freeform 1546"/>
            <p:cNvSpPr>
              <a:spLocks/>
            </p:cNvSpPr>
            <p:nvPr/>
          </p:nvSpPr>
          <p:spPr bwMode="auto">
            <a:xfrm>
              <a:off x="6410326" y="4568825"/>
              <a:ext cx="6350" cy="6350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0"/>
                    <a:pt x="3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4" name="Freeform 1547"/>
            <p:cNvSpPr>
              <a:spLocks/>
            </p:cNvSpPr>
            <p:nvPr/>
          </p:nvSpPr>
          <p:spPr bwMode="auto">
            <a:xfrm>
              <a:off x="6411914" y="4570413"/>
              <a:ext cx="6350" cy="4763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0"/>
                    <a:pt x="3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5" name="Freeform 1548"/>
            <p:cNvSpPr>
              <a:spLocks/>
            </p:cNvSpPr>
            <p:nvPr/>
          </p:nvSpPr>
          <p:spPr bwMode="auto">
            <a:xfrm>
              <a:off x="6419851" y="4606925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6" name="Freeform 1549"/>
            <p:cNvSpPr>
              <a:spLocks/>
            </p:cNvSpPr>
            <p:nvPr/>
          </p:nvSpPr>
          <p:spPr bwMode="auto">
            <a:xfrm>
              <a:off x="6419851" y="460851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7" name="Freeform 1550"/>
            <p:cNvSpPr>
              <a:spLocks/>
            </p:cNvSpPr>
            <p:nvPr/>
          </p:nvSpPr>
          <p:spPr bwMode="auto">
            <a:xfrm>
              <a:off x="6418264" y="46116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8" name="Freeform 1551"/>
            <p:cNvSpPr>
              <a:spLocks/>
            </p:cNvSpPr>
            <p:nvPr/>
          </p:nvSpPr>
          <p:spPr bwMode="auto">
            <a:xfrm>
              <a:off x="6418264" y="46116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9" name="Freeform 1552"/>
            <p:cNvSpPr>
              <a:spLocks noEditPoints="1"/>
            </p:cNvSpPr>
            <p:nvPr/>
          </p:nvSpPr>
          <p:spPr bwMode="auto">
            <a:xfrm>
              <a:off x="6221414" y="4546600"/>
              <a:ext cx="131763" cy="125413"/>
            </a:xfrm>
            <a:custGeom>
              <a:avLst/>
              <a:gdLst>
                <a:gd name="T0" fmla="*/ 37 w 70"/>
                <a:gd name="T1" fmla="*/ 32 h 67"/>
                <a:gd name="T2" fmla="*/ 33 w 70"/>
                <a:gd name="T3" fmla="*/ 33 h 67"/>
                <a:gd name="T4" fmla="*/ 8 w 70"/>
                <a:gd name="T5" fmla="*/ 37 h 67"/>
                <a:gd name="T6" fmla="*/ 4 w 70"/>
                <a:gd name="T7" fmla="*/ 32 h 67"/>
                <a:gd name="T8" fmla="*/ 12 w 70"/>
                <a:gd name="T9" fmla="*/ 14 h 67"/>
                <a:gd name="T10" fmla="*/ 44 w 70"/>
                <a:gd name="T11" fmla="*/ 2 h 67"/>
                <a:gd name="T12" fmla="*/ 54 w 70"/>
                <a:gd name="T13" fmla="*/ 1 h 67"/>
                <a:gd name="T14" fmla="*/ 56 w 70"/>
                <a:gd name="T15" fmla="*/ 4 h 67"/>
                <a:gd name="T16" fmla="*/ 58 w 70"/>
                <a:gd name="T17" fmla="*/ 5 h 67"/>
                <a:gd name="T18" fmla="*/ 59 w 70"/>
                <a:gd name="T19" fmla="*/ 8 h 67"/>
                <a:gd name="T20" fmla="*/ 58 w 70"/>
                <a:gd name="T21" fmla="*/ 13 h 67"/>
                <a:gd name="T22" fmla="*/ 53 w 70"/>
                <a:gd name="T23" fmla="*/ 18 h 67"/>
                <a:gd name="T24" fmla="*/ 52 w 70"/>
                <a:gd name="T25" fmla="*/ 22 h 67"/>
                <a:gd name="T26" fmla="*/ 50 w 70"/>
                <a:gd name="T27" fmla="*/ 24 h 67"/>
                <a:gd name="T28" fmla="*/ 61 w 70"/>
                <a:gd name="T29" fmla="*/ 21 h 67"/>
                <a:gd name="T30" fmla="*/ 66 w 70"/>
                <a:gd name="T31" fmla="*/ 22 h 67"/>
                <a:gd name="T32" fmla="*/ 66 w 70"/>
                <a:gd name="T33" fmla="*/ 28 h 67"/>
                <a:gd name="T34" fmla="*/ 29 w 70"/>
                <a:gd name="T35" fmla="*/ 67 h 67"/>
                <a:gd name="T36" fmla="*/ 27 w 70"/>
                <a:gd name="T37" fmla="*/ 65 h 67"/>
                <a:gd name="T38" fmla="*/ 23 w 70"/>
                <a:gd name="T39" fmla="*/ 57 h 67"/>
                <a:gd name="T40" fmla="*/ 21 w 70"/>
                <a:gd name="T41" fmla="*/ 53 h 67"/>
                <a:gd name="T42" fmla="*/ 25 w 70"/>
                <a:gd name="T43" fmla="*/ 61 h 67"/>
                <a:gd name="T44" fmla="*/ 22 w 70"/>
                <a:gd name="T45" fmla="*/ 57 h 67"/>
                <a:gd name="T46" fmla="*/ 6 w 70"/>
                <a:gd name="T47" fmla="*/ 35 h 67"/>
                <a:gd name="T48" fmla="*/ 16 w 70"/>
                <a:gd name="T49" fmla="*/ 28 h 67"/>
                <a:gd name="T50" fmla="*/ 34 w 70"/>
                <a:gd name="T51" fmla="*/ 8 h 67"/>
                <a:gd name="T52" fmla="*/ 36 w 70"/>
                <a:gd name="T53" fmla="*/ 16 h 67"/>
                <a:gd name="T54" fmla="*/ 28 w 70"/>
                <a:gd name="T55" fmla="*/ 34 h 67"/>
                <a:gd name="T56" fmla="*/ 53 w 70"/>
                <a:gd name="T57" fmla="*/ 3 h 67"/>
                <a:gd name="T58" fmla="*/ 54 w 70"/>
                <a:gd name="T59" fmla="*/ 3 h 67"/>
                <a:gd name="T60" fmla="*/ 54 w 70"/>
                <a:gd name="T61" fmla="*/ 7 h 67"/>
                <a:gd name="T62" fmla="*/ 47 w 70"/>
                <a:gd name="T63" fmla="*/ 26 h 67"/>
                <a:gd name="T64" fmla="*/ 48 w 70"/>
                <a:gd name="T65" fmla="*/ 25 h 67"/>
                <a:gd name="T66" fmla="*/ 51 w 70"/>
                <a:gd name="T67" fmla="*/ 21 h 67"/>
                <a:gd name="T68" fmla="*/ 52 w 70"/>
                <a:gd name="T69" fmla="*/ 20 h 67"/>
                <a:gd name="T70" fmla="*/ 25 w 70"/>
                <a:gd name="T71" fmla="*/ 60 h 67"/>
                <a:gd name="T72" fmla="*/ 51 w 70"/>
                <a:gd name="T73" fmla="*/ 29 h 67"/>
                <a:gd name="T74" fmla="*/ 28 w 70"/>
                <a:gd name="T75" fmla="*/ 65 h 67"/>
                <a:gd name="T76" fmla="*/ 46 w 70"/>
                <a:gd name="T77" fmla="*/ 40 h 67"/>
                <a:gd name="T78" fmla="*/ 52 w 70"/>
                <a:gd name="T79" fmla="*/ 37 h 67"/>
                <a:gd name="T80" fmla="*/ 49 w 70"/>
                <a:gd name="T81" fmla="*/ 42 h 67"/>
                <a:gd name="T82" fmla="*/ 50 w 70"/>
                <a:gd name="T83" fmla="*/ 42 h 67"/>
                <a:gd name="T84" fmla="*/ 58 w 70"/>
                <a:gd name="T85" fmla="*/ 30 h 67"/>
                <a:gd name="T86" fmla="*/ 47 w 70"/>
                <a:gd name="T87" fmla="*/ 47 h 67"/>
                <a:gd name="T88" fmla="*/ 57 w 70"/>
                <a:gd name="T89" fmla="*/ 33 h 67"/>
                <a:gd name="T90" fmla="*/ 59 w 70"/>
                <a:gd name="T91" fmla="*/ 30 h 67"/>
                <a:gd name="T92" fmla="*/ 52 w 70"/>
                <a:gd name="T93" fmla="*/ 41 h 67"/>
                <a:gd name="T94" fmla="*/ 55 w 70"/>
                <a:gd name="T95" fmla="*/ 38 h 67"/>
                <a:gd name="T96" fmla="*/ 64 w 70"/>
                <a:gd name="T97" fmla="*/ 25 h 67"/>
                <a:gd name="T98" fmla="*/ 52 w 70"/>
                <a:gd name="T99" fmla="*/ 42 h 67"/>
                <a:gd name="T100" fmla="*/ 48 w 70"/>
                <a:gd name="T101" fmla="*/ 49 h 67"/>
                <a:gd name="T102" fmla="*/ 51 w 70"/>
                <a:gd name="T103" fmla="*/ 45 h 67"/>
                <a:gd name="T104" fmla="*/ 54 w 70"/>
                <a:gd name="T105" fmla="*/ 40 h 67"/>
                <a:gd name="T106" fmla="*/ 55 w 70"/>
                <a:gd name="T107" fmla="*/ 39 h 67"/>
                <a:gd name="T108" fmla="*/ 61 w 70"/>
                <a:gd name="T109" fmla="*/ 30 h 67"/>
                <a:gd name="T110" fmla="*/ 62 w 70"/>
                <a:gd name="T111" fmla="*/ 29 h 67"/>
                <a:gd name="T112" fmla="*/ 69 w 70"/>
                <a:gd name="T113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67">
                  <a:moveTo>
                    <a:pt x="20" y="50"/>
                  </a:moveTo>
                  <a:cubicBezTo>
                    <a:pt x="25" y="41"/>
                    <a:pt x="38" y="34"/>
                    <a:pt x="46" y="27"/>
                  </a:cubicBezTo>
                  <a:cubicBezTo>
                    <a:pt x="43" y="29"/>
                    <a:pt x="40" y="30"/>
                    <a:pt x="37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4" y="33"/>
                    <a:pt x="33" y="34"/>
                  </a:cubicBezTo>
                  <a:cubicBezTo>
                    <a:pt x="32" y="34"/>
                    <a:pt x="32" y="34"/>
                    <a:pt x="3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4"/>
                    <a:pt x="32" y="34"/>
                    <a:pt x="32" y="34"/>
                  </a:cubicBezTo>
                  <a:cubicBezTo>
                    <a:pt x="25" y="37"/>
                    <a:pt x="16" y="40"/>
                    <a:pt x="8" y="37"/>
                  </a:cubicBezTo>
                  <a:cubicBezTo>
                    <a:pt x="7" y="37"/>
                    <a:pt x="7" y="37"/>
                    <a:pt x="7" y="38"/>
                  </a:cubicBezTo>
                  <a:cubicBezTo>
                    <a:pt x="6" y="37"/>
                    <a:pt x="6" y="36"/>
                    <a:pt x="6" y="36"/>
                  </a:cubicBezTo>
                  <a:cubicBezTo>
                    <a:pt x="4" y="36"/>
                    <a:pt x="6" y="33"/>
                    <a:pt x="4" y="32"/>
                  </a:cubicBezTo>
                  <a:cubicBezTo>
                    <a:pt x="5" y="28"/>
                    <a:pt x="0" y="23"/>
                    <a:pt x="4" y="19"/>
                  </a:cubicBezTo>
                  <a:cubicBezTo>
                    <a:pt x="3" y="18"/>
                    <a:pt x="3" y="19"/>
                    <a:pt x="2" y="19"/>
                  </a:cubicBezTo>
                  <a:cubicBezTo>
                    <a:pt x="4" y="16"/>
                    <a:pt x="9" y="16"/>
                    <a:pt x="12" y="14"/>
                  </a:cubicBezTo>
                  <a:cubicBezTo>
                    <a:pt x="10" y="12"/>
                    <a:pt x="9" y="10"/>
                    <a:pt x="8" y="8"/>
                  </a:cubicBezTo>
                  <a:cubicBezTo>
                    <a:pt x="19" y="3"/>
                    <a:pt x="31" y="3"/>
                    <a:pt x="43" y="1"/>
                  </a:cubicBezTo>
                  <a:cubicBezTo>
                    <a:pt x="43" y="1"/>
                    <a:pt x="44" y="1"/>
                    <a:pt x="44" y="2"/>
                  </a:cubicBezTo>
                  <a:cubicBezTo>
                    <a:pt x="45" y="1"/>
                    <a:pt x="47" y="1"/>
                    <a:pt x="49" y="0"/>
                  </a:cubicBezTo>
                  <a:cubicBezTo>
                    <a:pt x="49" y="1"/>
                    <a:pt x="52" y="0"/>
                    <a:pt x="53" y="1"/>
                  </a:cubicBezTo>
                  <a:cubicBezTo>
                    <a:pt x="53" y="2"/>
                    <a:pt x="53" y="1"/>
                    <a:pt x="54" y="1"/>
                  </a:cubicBezTo>
                  <a:cubicBezTo>
                    <a:pt x="54" y="2"/>
                    <a:pt x="56" y="2"/>
                    <a:pt x="56" y="2"/>
                  </a:cubicBezTo>
                  <a:cubicBezTo>
                    <a:pt x="58" y="2"/>
                    <a:pt x="56" y="2"/>
                    <a:pt x="55" y="3"/>
                  </a:cubicBezTo>
                  <a:cubicBezTo>
                    <a:pt x="55" y="3"/>
                    <a:pt x="56" y="3"/>
                    <a:pt x="56" y="4"/>
                  </a:cubicBezTo>
                  <a:cubicBezTo>
                    <a:pt x="57" y="3"/>
                    <a:pt x="57" y="2"/>
                    <a:pt x="57" y="3"/>
                  </a:cubicBezTo>
                  <a:cubicBezTo>
                    <a:pt x="57" y="4"/>
                    <a:pt x="59" y="4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6"/>
                    <a:pt x="57" y="6"/>
                    <a:pt x="57" y="6"/>
                  </a:cubicBezTo>
                  <a:cubicBezTo>
                    <a:pt x="57" y="7"/>
                    <a:pt x="58" y="7"/>
                    <a:pt x="57" y="8"/>
                  </a:cubicBezTo>
                  <a:cubicBezTo>
                    <a:pt x="58" y="8"/>
                    <a:pt x="58" y="7"/>
                    <a:pt x="59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7" y="9"/>
                    <a:pt x="59" y="11"/>
                    <a:pt x="57" y="12"/>
                  </a:cubicBezTo>
                  <a:cubicBezTo>
                    <a:pt x="57" y="13"/>
                    <a:pt x="58" y="13"/>
                    <a:pt x="58" y="13"/>
                  </a:cubicBezTo>
                  <a:cubicBezTo>
                    <a:pt x="57" y="14"/>
                    <a:pt x="56" y="16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4" y="18"/>
                    <a:pt x="54" y="17"/>
                    <a:pt x="53" y="18"/>
                  </a:cubicBezTo>
                  <a:cubicBezTo>
                    <a:pt x="54" y="20"/>
                    <a:pt x="52" y="19"/>
                    <a:pt x="53" y="21"/>
                  </a:cubicBezTo>
                  <a:cubicBezTo>
                    <a:pt x="52" y="21"/>
                    <a:pt x="52" y="22"/>
                    <a:pt x="51" y="22"/>
                  </a:cubicBezTo>
                  <a:cubicBezTo>
                    <a:pt x="51" y="22"/>
                    <a:pt x="51" y="22"/>
                    <a:pt x="52" y="22"/>
                  </a:cubicBezTo>
                  <a:cubicBezTo>
                    <a:pt x="51" y="22"/>
                    <a:pt x="51" y="23"/>
                    <a:pt x="50" y="24"/>
                  </a:cubicBezTo>
                  <a:cubicBezTo>
                    <a:pt x="50" y="23"/>
                    <a:pt x="50" y="24"/>
                    <a:pt x="49" y="24"/>
                  </a:cubicBezTo>
                  <a:cubicBezTo>
                    <a:pt x="49" y="24"/>
                    <a:pt x="50" y="24"/>
                    <a:pt x="50" y="24"/>
                  </a:cubicBezTo>
                  <a:cubicBezTo>
                    <a:pt x="51" y="23"/>
                    <a:pt x="53" y="25"/>
                    <a:pt x="53" y="23"/>
                  </a:cubicBezTo>
                  <a:cubicBezTo>
                    <a:pt x="55" y="24"/>
                    <a:pt x="56" y="22"/>
                    <a:pt x="58" y="21"/>
                  </a:cubicBezTo>
                  <a:cubicBezTo>
                    <a:pt x="58" y="23"/>
                    <a:pt x="61" y="23"/>
                    <a:pt x="61" y="21"/>
                  </a:cubicBezTo>
                  <a:cubicBezTo>
                    <a:pt x="62" y="21"/>
                    <a:pt x="60" y="22"/>
                    <a:pt x="61" y="23"/>
                  </a:cubicBezTo>
                  <a:cubicBezTo>
                    <a:pt x="62" y="23"/>
                    <a:pt x="64" y="22"/>
                    <a:pt x="64" y="24"/>
                  </a:cubicBezTo>
                  <a:cubicBezTo>
                    <a:pt x="64" y="24"/>
                    <a:pt x="65" y="23"/>
                    <a:pt x="66" y="22"/>
                  </a:cubicBezTo>
                  <a:cubicBezTo>
                    <a:pt x="65" y="24"/>
                    <a:pt x="66" y="25"/>
                    <a:pt x="65" y="28"/>
                  </a:cubicBezTo>
                  <a:cubicBezTo>
                    <a:pt x="66" y="28"/>
                    <a:pt x="67" y="27"/>
                    <a:pt x="67" y="28"/>
                  </a:cubicBezTo>
                  <a:cubicBezTo>
                    <a:pt x="67" y="29"/>
                    <a:pt x="66" y="28"/>
                    <a:pt x="66" y="28"/>
                  </a:cubicBezTo>
                  <a:cubicBezTo>
                    <a:pt x="66" y="29"/>
                    <a:pt x="67" y="29"/>
                    <a:pt x="68" y="29"/>
                  </a:cubicBezTo>
                  <a:cubicBezTo>
                    <a:pt x="70" y="33"/>
                    <a:pt x="70" y="38"/>
                    <a:pt x="67" y="43"/>
                  </a:cubicBezTo>
                  <a:cubicBezTo>
                    <a:pt x="57" y="57"/>
                    <a:pt x="42" y="65"/>
                    <a:pt x="29" y="67"/>
                  </a:cubicBezTo>
                  <a:cubicBezTo>
                    <a:pt x="28" y="66"/>
                    <a:pt x="29" y="65"/>
                    <a:pt x="28" y="66"/>
                  </a:cubicBezTo>
                  <a:cubicBezTo>
                    <a:pt x="28" y="65"/>
                    <a:pt x="28" y="65"/>
                    <a:pt x="27" y="64"/>
                  </a:cubicBezTo>
                  <a:cubicBezTo>
                    <a:pt x="27" y="64"/>
                    <a:pt x="27" y="65"/>
                    <a:pt x="27" y="65"/>
                  </a:cubicBezTo>
                  <a:cubicBezTo>
                    <a:pt x="27" y="64"/>
                    <a:pt x="26" y="63"/>
                    <a:pt x="26" y="62"/>
                  </a:cubicBezTo>
                  <a:cubicBezTo>
                    <a:pt x="25" y="63"/>
                    <a:pt x="23" y="61"/>
                    <a:pt x="25" y="60"/>
                  </a:cubicBezTo>
                  <a:cubicBezTo>
                    <a:pt x="23" y="60"/>
                    <a:pt x="23" y="59"/>
                    <a:pt x="23" y="57"/>
                  </a:cubicBezTo>
                  <a:cubicBezTo>
                    <a:pt x="23" y="57"/>
                    <a:pt x="22" y="57"/>
                    <a:pt x="22" y="57"/>
                  </a:cubicBezTo>
                  <a:cubicBezTo>
                    <a:pt x="22" y="56"/>
                    <a:pt x="21" y="55"/>
                    <a:pt x="22" y="54"/>
                  </a:cubicBezTo>
                  <a:cubicBezTo>
                    <a:pt x="21" y="54"/>
                    <a:pt x="21" y="54"/>
                    <a:pt x="21" y="53"/>
                  </a:cubicBezTo>
                  <a:cubicBezTo>
                    <a:pt x="20" y="54"/>
                    <a:pt x="20" y="49"/>
                    <a:pt x="21" y="51"/>
                  </a:cubicBezTo>
                  <a:cubicBezTo>
                    <a:pt x="21" y="50"/>
                    <a:pt x="20" y="50"/>
                    <a:pt x="20" y="50"/>
                  </a:cubicBezTo>
                  <a:close/>
                  <a:moveTo>
                    <a:pt x="25" y="61"/>
                  </a:moveTo>
                  <a:cubicBezTo>
                    <a:pt x="25" y="61"/>
                    <a:pt x="25" y="61"/>
                    <a:pt x="24" y="61"/>
                  </a:cubicBezTo>
                  <a:cubicBezTo>
                    <a:pt x="25" y="61"/>
                    <a:pt x="25" y="61"/>
                    <a:pt x="25" y="61"/>
                  </a:cubicBezTo>
                  <a:close/>
                  <a:moveTo>
                    <a:pt x="22" y="57"/>
                  </a:moveTo>
                  <a:cubicBezTo>
                    <a:pt x="23" y="57"/>
                    <a:pt x="22" y="57"/>
                    <a:pt x="22" y="57"/>
                  </a:cubicBezTo>
                  <a:close/>
                  <a:moveTo>
                    <a:pt x="6" y="35"/>
                  </a:moveTo>
                  <a:cubicBezTo>
                    <a:pt x="7" y="35"/>
                    <a:pt x="6" y="35"/>
                    <a:pt x="6" y="35"/>
                  </a:cubicBezTo>
                  <a:close/>
                  <a:moveTo>
                    <a:pt x="14" y="28"/>
                  </a:moveTo>
                  <a:cubicBezTo>
                    <a:pt x="15" y="28"/>
                    <a:pt x="14" y="28"/>
                    <a:pt x="14" y="28"/>
                  </a:cubicBezTo>
                  <a:close/>
                  <a:moveTo>
                    <a:pt x="16" y="28"/>
                  </a:moveTo>
                  <a:cubicBezTo>
                    <a:pt x="16" y="28"/>
                    <a:pt x="16" y="28"/>
                    <a:pt x="16" y="28"/>
                  </a:cubicBezTo>
                  <a:close/>
                  <a:moveTo>
                    <a:pt x="34" y="8"/>
                  </a:moveTo>
                  <a:cubicBezTo>
                    <a:pt x="34" y="8"/>
                    <a:pt x="34" y="8"/>
                    <a:pt x="34" y="8"/>
                  </a:cubicBezTo>
                  <a:close/>
                  <a:moveTo>
                    <a:pt x="18" y="38"/>
                  </a:moveTo>
                  <a:cubicBezTo>
                    <a:pt x="18" y="38"/>
                    <a:pt x="18" y="38"/>
                    <a:pt x="18" y="38"/>
                  </a:cubicBezTo>
                  <a:close/>
                  <a:moveTo>
                    <a:pt x="36" y="16"/>
                  </a:moveTo>
                  <a:cubicBezTo>
                    <a:pt x="36" y="16"/>
                    <a:pt x="36" y="16"/>
                    <a:pt x="36" y="16"/>
                  </a:cubicBezTo>
                  <a:close/>
                  <a:moveTo>
                    <a:pt x="28" y="34"/>
                  </a:moveTo>
                  <a:cubicBezTo>
                    <a:pt x="29" y="34"/>
                    <a:pt x="28" y="34"/>
                    <a:pt x="28" y="34"/>
                  </a:cubicBezTo>
                  <a:close/>
                  <a:moveTo>
                    <a:pt x="52" y="3"/>
                  </a:moveTo>
                  <a:cubicBezTo>
                    <a:pt x="53" y="3"/>
                    <a:pt x="52" y="3"/>
                    <a:pt x="52" y="3"/>
                  </a:cubicBezTo>
                  <a:close/>
                  <a:moveTo>
                    <a:pt x="53" y="3"/>
                  </a:moveTo>
                  <a:cubicBezTo>
                    <a:pt x="54" y="3"/>
                    <a:pt x="53" y="3"/>
                    <a:pt x="53" y="3"/>
                  </a:cubicBezTo>
                  <a:close/>
                  <a:moveTo>
                    <a:pt x="54" y="3"/>
                  </a:moveTo>
                  <a:cubicBezTo>
                    <a:pt x="54" y="3"/>
                    <a:pt x="54" y="3"/>
                    <a:pt x="54" y="3"/>
                  </a:cubicBezTo>
                  <a:close/>
                  <a:moveTo>
                    <a:pt x="35" y="33"/>
                  </a:moveTo>
                  <a:cubicBezTo>
                    <a:pt x="35" y="33"/>
                    <a:pt x="34" y="33"/>
                    <a:pt x="35" y="33"/>
                  </a:cubicBezTo>
                  <a:close/>
                  <a:moveTo>
                    <a:pt x="54" y="7"/>
                  </a:moveTo>
                  <a:cubicBezTo>
                    <a:pt x="55" y="7"/>
                    <a:pt x="54" y="7"/>
                    <a:pt x="54" y="7"/>
                  </a:cubicBezTo>
                  <a:close/>
                  <a:moveTo>
                    <a:pt x="47" y="25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8" y="26"/>
                    <a:pt x="47" y="25"/>
                  </a:cubicBezTo>
                  <a:close/>
                  <a:moveTo>
                    <a:pt x="48" y="25"/>
                  </a:moveTo>
                  <a:cubicBezTo>
                    <a:pt x="48" y="25"/>
                    <a:pt x="48" y="26"/>
                    <a:pt x="48" y="25"/>
                  </a:cubicBezTo>
                  <a:close/>
                  <a:moveTo>
                    <a:pt x="49" y="25"/>
                  </a:moveTo>
                  <a:cubicBezTo>
                    <a:pt x="49" y="25"/>
                    <a:pt x="48" y="25"/>
                    <a:pt x="49" y="25"/>
                  </a:cubicBezTo>
                  <a:close/>
                  <a:moveTo>
                    <a:pt x="51" y="21"/>
                  </a:moveTo>
                  <a:cubicBezTo>
                    <a:pt x="51" y="21"/>
                    <a:pt x="51" y="21"/>
                    <a:pt x="51" y="21"/>
                  </a:cubicBezTo>
                  <a:close/>
                  <a:moveTo>
                    <a:pt x="52" y="20"/>
                  </a:moveTo>
                  <a:cubicBezTo>
                    <a:pt x="52" y="21"/>
                    <a:pt x="52" y="19"/>
                    <a:pt x="52" y="20"/>
                  </a:cubicBezTo>
                  <a:close/>
                  <a:moveTo>
                    <a:pt x="52" y="19"/>
                  </a:moveTo>
                  <a:cubicBezTo>
                    <a:pt x="53" y="19"/>
                    <a:pt x="52" y="19"/>
                    <a:pt x="52" y="19"/>
                  </a:cubicBezTo>
                  <a:close/>
                  <a:moveTo>
                    <a:pt x="25" y="60"/>
                  </a:moveTo>
                  <a:cubicBezTo>
                    <a:pt x="25" y="60"/>
                    <a:pt x="25" y="60"/>
                    <a:pt x="25" y="60"/>
                  </a:cubicBezTo>
                  <a:close/>
                  <a:moveTo>
                    <a:pt x="51" y="29"/>
                  </a:moveTo>
                  <a:cubicBezTo>
                    <a:pt x="51" y="28"/>
                    <a:pt x="51" y="29"/>
                    <a:pt x="51" y="29"/>
                  </a:cubicBezTo>
                  <a:close/>
                  <a:moveTo>
                    <a:pt x="27" y="64"/>
                  </a:moveTo>
                  <a:cubicBezTo>
                    <a:pt x="28" y="64"/>
                    <a:pt x="27" y="64"/>
                    <a:pt x="27" y="64"/>
                  </a:cubicBezTo>
                  <a:close/>
                  <a:moveTo>
                    <a:pt x="28" y="65"/>
                  </a:moveTo>
                  <a:cubicBezTo>
                    <a:pt x="29" y="65"/>
                    <a:pt x="28" y="65"/>
                    <a:pt x="28" y="65"/>
                  </a:cubicBezTo>
                  <a:close/>
                  <a:moveTo>
                    <a:pt x="46" y="40"/>
                  </a:move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7" y="40"/>
                  </a:moveTo>
                  <a:cubicBezTo>
                    <a:pt x="47" y="40"/>
                    <a:pt x="47" y="40"/>
                    <a:pt x="47" y="40"/>
                  </a:cubicBezTo>
                  <a:close/>
                  <a:moveTo>
                    <a:pt x="52" y="37"/>
                  </a:moveTo>
                  <a:cubicBezTo>
                    <a:pt x="52" y="37"/>
                    <a:pt x="51" y="37"/>
                    <a:pt x="52" y="37"/>
                  </a:cubicBezTo>
                  <a:close/>
                  <a:moveTo>
                    <a:pt x="49" y="42"/>
                  </a:moveTo>
                  <a:cubicBezTo>
                    <a:pt x="49" y="42"/>
                    <a:pt x="49" y="42"/>
                    <a:pt x="49" y="42"/>
                  </a:cubicBezTo>
                  <a:close/>
                  <a:moveTo>
                    <a:pt x="50" y="41"/>
                  </a:moveTo>
                  <a:cubicBezTo>
                    <a:pt x="51" y="42"/>
                    <a:pt x="50" y="39"/>
                    <a:pt x="50" y="41"/>
                  </a:cubicBezTo>
                  <a:close/>
                  <a:moveTo>
                    <a:pt x="50" y="42"/>
                  </a:moveTo>
                  <a:cubicBezTo>
                    <a:pt x="51" y="42"/>
                    <a:pt x="49" y="41"/>
                    <a:pt x="50" y="42"/>
                  </a:cubicBezTo>
                  <a:close/>
                  <a:moveTo>
                    <a:pt x="58" y="30"/>
                  </a:moveTo>
                  <a:cubicBezTo>
                    <a:pt x="59" y="30"/>
                    <a:pt x="57" y="30"/>
                    <a:pt x="58" y="30"/>
                  </a:cubicBezTo>
                  <a:close/>
                  <a:moveTo>
                    <a:pt x="62" y="24"/>
                  </a:moveTo>
                  <a:cubicBezTo>
                    <a:pt x="63" y="24"/>
                    <a:pt x="62" y="24"/>
                    <a:pt x="62" y="24"/>
                  </a:cubicBezTo>
                  <a:close/>
                  <a:moveTo>
                    <a:pt x="47" y="47"/>
                  </a:moveTo>
                  <a:cubicBezTo>
                    <a:pt x="47" y="49"/>
                    <a:pt x="46" y="46"/>
                    <a:pt x="47" y="47"/>
                  </a:cubicBezTo>
                  <a:close/>
                  <a:moveTo>
                    <a:pt x="57" y="33"/>
                  </a:moveTo>
                  <a:cubicBezTo>
                    <a:pt x="59" y="31"/>
                    <a:pt x="56" y="33"/>
                    <a:pt x="57" y="33"/>
                  </a:cubicBezTo>
                  <a:close/>
                  <a:moveTo>
                    <a:pt x="48" y="46"/>
                  </a:moveTo>
                  <a:cubicBezTo>
                    <a:pt x="48" y="46"/>
                    <a:pt x="48" y="46"/>
                    <a:pt x="48" y="46"/>
                  </a:cubicBezTo>
                  <a:close/>
                  <a:moveTo>
                    <a:pt x="59" y="30"/>
                  </a:moveTo>
                  <a:cubicBezTo>
                    <a:pt x="60" y="30"/>
                    <a:pt x="59" y="30"/>
                    <a:pt x="59" y="30"/>
                  </a:cubicBezTo>
                  <a:close/>
                  <a:moveTo>
                    <a:pt x="52" y="41"/>
                  </a:moveTo>
                  <a:cubicBezTo>
                    <a:pt x="53" y="42"/>
                    <a:pt x="51" y="40"/>
                    <a:pt x="52" y="41"/>
                  </a:cubicBezTo>
                  <a:close/>
                  <a:moveTo>
                    <a:pt x="55" y="38"/>
                  </a:moveTo>
                  <a:cubicBezTo>
                    <a:pt x="55" y="38"/>
                    <a:pt x="56" y="38"/>
                    <a:pt x="56" y="38"/>
                  </a:cubicBezTo>
                  <a:cubicBezTo>
                    <a:pt x="55" y="36"/>
                    <a:pt x="55" y="37"/>
                    <a:pt x="55" y="38"/>
                  </a:cubicBezTo>
                  <a:close/>
                  <a:moveTo>
                    <a:pt x="64" y="25"/>
                  </a:moveTo>
                  <a:cubicBezTo>
                    <a:pt x="64" y="25"/>
                    <a:pt x="63" y="25"/>
                    <a:pt x="63" y="25"/>
                  </a:cubicBezTo>
                  <a:cubicBezTo>
                    <a:pt x="63" y="26"/>
                    <a:pt x="65" y="25"/>
                    <a:pt x="64" y="25"/>
                  </a:cubicBezTo>
                  <a:close/>
                  <a:moveTo>
                    <a:pt x="52" y="42"/>
                  </a:moveTo>
                  <a:cubicBezTo>
                    <a:pt x="52" y="44"/>
                    <a:pt x="50" y="43"/>
                    <a:pt x="51" y="44"/>
                  </a:cubicBezTo>
                  <a:cubicBezTo>
                    <a:pt x="51" y="44"/>
                    <a:pt x="53" y="43"/>
                    <a:pt x="52" y="42"/>
                  </a:cubicBezTo>
                  <a:close/>
                  <a:moveTo>
                    <a:pt x="62" y="28"/>
                  </a:moveTo>
                  <a:cubicBezTo>
                    <a:pt x="64" y="28"/>
                    <a:pt x="61" y="27"/>
                    <a:pt x="62" y="28"/>
                  </a:cubicBezTo>
                  <a:close/>
                  <a:moveTo>
                    <a:pt x="48" y="49"/>
                  </a:moveTo>
                  <a:cubicBezTo>
                    <a:pt x="49" y="49"/>
                    <a:pt x="48" y="49"/>
                    <a:pt x="48" y="49"/>
                  </a:cubicBezTo>
                  <a:close/>
                  <a:moveTo>
                    <a:pt x="51" y="45"/>
                  </a:moveTo>
                  <a:cubicBezTo>
                    <a:pt x="52" y="45"/>
                    <a:pt x="50" y="44"/>
                    <a:pt x="51" y="45"/>
                  </a:cubicBezTo>
                  <a:close/>
                  <a:moveTo>
                    <a:pt x="53" y="42"/>
                  </a:moveTo>
                  <a:cubicBezTo>
                    <a:pt x="53" y="42"/>
                    <a:pt x="53" y="42"/>
                    <a:pt x="53" y="42"/>
                  </a:cubicBezTo>
                  <a:close/>
                  <a:moveTo>
                    <a:pt x="54" y="40"/>
                  </a:moveTo>
                  <a:cubicBezTo>
                    <a:pt x="55" y="40"/>
                    <a:pt x="54" y="40"/>
                    <a:pt x="54" y="40"/>
                  </a:cubicBezTo>
                  <a:close/>
                  <a:moveTo>
                    <a:pt x="55" y="39"/>
                  </a:moveTo>
                  <a:cubicBezTo>
                    <a:pt x="55" y="39"/>
                    <a:pt x="54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lose/>
                  <a:moveTo>
                    <a:pt x="61" y="29"/>
                  </a:moveTo>
                  <a:cubicBezTo>
                    <a:pt x="61" y="29"/>
                    <a:pt x="61" y="30"/>
                    <a:pt x="61" y="30"/>
                  </a:cubicBezTo>
                  <a:cubicBezTo>
                    <a:pt x="61" y="31"/>
                    <a:pt x="62" y="29"/>
                    <a:pt x="61" y="29"/>
                  </a:cubicBezTo>
                  <a:close/>
                  <a:moveTo>
                    <a:pt x="62" y="29"/>
                  </a:move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55" y="41"/>
                  </a:moveTo>
                  <a:cubicBezTo>
                    <a:pt x="55" y="41"/>
                    <a:pt x="55" y="41"/>
                    <a:pt x="55" y="41"/>
                  </a:cubicBezTo>
                  <a:close/>
                  <a:moveTo>
                    <a:pt x="69" y="33"/>
                  </a:moveTo>
                  <a:cubicBezTo>
                    <a:pt x="69" y="35"/>
                    <a:pt x="69" y="32"/>
                    <a:pt x="6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0" name="Freeform 1553"/>
            <p:cNvSpPr>
              <a:spLocks/>
            </p:cNvSpPr>
            <p:nvPr/>
          </p:nvSpPr>
          <p:spPr bwMode="auto">
            <a:xfrm>
              <a:off x="6327776" y="4545013"/>
              <a:ext cx="6350" cy="0"/>
            </a:xfrm>
            <a:custGeom>
              <a:avLst/>
              <a:gdLst>
                <a:gd name="T0" fmla="*/ 2 w 3"/>
                <a:gd name="T1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0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1" name="Freeform 1554"/>
            <p:cNvSpPr>
              <a:spLocks/>
            </p:cNvSpPr>
            <p:nvPr/>
          </p:nvSpPr>
          <p:spPr bwMode="auto">
            <a:xfrm>
              <a:off x="6334126" y="4541838"/>
              <a:ext cx="4763" cy="0"/>
            </a:xfrm>
            <a:custGeom>
              <a:avLst/>
              <a:gdLst>
                <a:gd name="T0" fmla="*/ 1 w 3"/>
                <a:gd name="T1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0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2" name="Freeform 1555"/>
            <p:cNvSpPr>
              <a:spLocks/>
            </p:cNvSpPr>
            <p:nvPr/>
          </p:nvSpPr>
          <p:spPr bwMode="auto">
            <a:xfrm>
              <a:off x="6337301" y="4540250"/>
              <a:ext cx="7938" cy="0"/>
            </a:xfrm>
            <a:custGeom>
              <a:avLst/>
              <a:gdLst>
                <a:gd name="T0" fmla="*/ 1 w 4"/>
                <a:gd name="T1" fmla="*/ 1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4">
                  <a:moveTo>
                    <a:pt x="1" y="0"/>
                  </a:moveTo>
                  <a:cubicBezTo>
                    <a:pt x="0" y="0"/>
                    <a:pt x="4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3" name="Freeform 1556"/>
            <p:cNvSpPr>
              <a:spLocks/>
            </p:cNvSpPr>
            <p:nvPr/>
          </p:nvSpPr>
          <p:spPr bwMode="auto">
            <a:xfrm>
              <a:off x="6253164" y="4664075"/>
              <a:ext cx="7938" cy="4763"/>
            </a:xfrm>
            <a:custGeom>
              <a:avLst/>
              <a:gdLst>
                <a:gd name="T0" fmla="*/ 1 w 4"/>
                <a:gd name="T1" fmla="*/ 0 h 2"/>
                <a:gd name="T2" fmla="*/ 3 w 4"/>
                <a:gd name="T3" fmla="*/ 1 h 2"/>
                <a:gd name="T4" fmla="*/ 1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2" y="0"/>
                    <a:pt x="2" y="1"/>
                    <a:pt x="3" y="1"/>
                  </a:cubicBezTo>
                  <a:cubicBezTo>
                    <a:pt x="4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4" name="Freeform 1557"/>
            <p:cNvSpPr>
              <a:spLocks/>
            </p:cNvSpPr>
            <p:nvPr/>
          </p:nvSpPr>
          <p:spPr bwMode="auto">
            <a:xfrm>
              <a:off x="6335714" y="4545013"/>
              <a:ext cx="12700" cy="3175"/>
            </a:xfrm>
            <a:custGeom>
              <a:avLst/>
              <a:gdLst>
                <a:gd name="T0" fmla="*/ 0 w 7"/>
                <a:gd name="T1" fmla="*/ 2 h 2"/>
                <a:gd name="T2" fmla="*/ 4 w 7"/>
                <a:gd name="T3" fmla="*/ 1 h 2"/>
                <a:gd name="T4" fmla="*/ 0 w 7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cubicBezTo>
                    <a:pt x="1" y="1"/>
                    <a:pt x="4" y="1"/>
                    <a:pt x="4" y="1"/>
                  </a:cubicBezTo>
                  <a:cubicBezTo>
                    <a:pt x="7" y="0"/>
                    <a:pt x="2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5" name="Freeform 1558"/>
            <p:cNvSpPr>
              <a:spLocks/>
            </p:cNvSpPr>
            <p:nvPr/>
          </p:nvSpPr>
          <p:spPr bwMode="auto">
            <a:xfrm>
              <a:off x="6343651" y="4540250"/>
              <a:ext cx="6350" cy="0"/>
            </a:xfrm>
            <a:custGeom>
              <a:avLst/>
              <a:gdLst>
                <a:gd name="T0" fmla="*/ 0 w 4"/>
                <a:gd name="T1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cubicBezTo>
                    <a:pt x="0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6" name="Freeform 1559"/>
            <p:cNvSpPr>
              <a:spLocks/>
            </p:cNvSpPr>
            <p:nvPr/>
          </p:nvSpPr>
          <p:spPr bwMode="auto">
            <a:xfrm>
              <a:off x="6335714" y="4554538"/>
              <a:ext cx="7938" cy="1588"/>
            </a:xfrm>
            <a:custGeom>
              <a:avLst/>
              <a:gdLst>
                <a:gd name="T0" fmla="*/ 2 w 4"/>
                <a:gd name="T1" fmla="*/ 0 h 1"/>
                <a:gd name="T2" fmla="*/ 2 w 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0" y="0"/>
                    <a:pt x="4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7" name="Freeform 1560"/>
            <p:cNvSpPr>
              <a:spLocks/>
            </p:cNvSpPr>
            <p:nvPr/>
          </p:nvSpPr>
          <p:spPr bwMode="auto">
            <a:xfrm>
              <a:off x="6348414" y="4537075"/>
              <a:ext cx="9525" cy="1588"/>
            </a:xfrm>
            <a:custGeom>
              <a:avLst/>
              <a:gdLst>
                <a:gd name="T0" fmla="*/ 1 w 5"/>
                <a:gd name="T1" fmla="*/ 1 h 1"/>
                <a:gd name="T2" fmla="*/ 4 w 5"/>
                <a:gd name="T3" fmla="*/ 0 h 1"/>
                <a:gd name="T4" fmla="*/ 1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0" y="1"/>
                    <a:pt x="3" y="0"/>
                    <a:pt x="4" y="0"/>
                  </a:cubicBezTo>
                  <a:cubicBezTo>
                    <a:pt x="5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8" name="Freeform 1561"/>
            <p:cNvSpPr>
              <a:spLocks/>
            </p:cNvSpPr>
            <p:nvPr/>
          </p:nvSpPr>
          <p:spPr bwMode="auto">
            <a:xfrm>
              <a:off x="6315076" y="4589463"/>
              <a:ext cx="4763" cy="0"/>
            </a:xfrm>
            <a:custGeom>
              <a:avLst/>
              <a:gdLst>
                <a:gd name="T0" fmla="*/ 1 w 3"/>
                <a:gd name="T1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0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9" name="Freeform 1562"/>
            <p:cNvSpPr>
              <a:spLocks/>
            </p:cNvSpPr>
            <p:nvPr/>
          </p:nvSpPr>
          <p:spPr bwMode="auto">
            <a:xfrm>
              <a:off x="6346826" y="4541838"/>
              <a:ext cx="6350" cy="3175"/>
            </a:xfrm>
            <a:custGeom>
              <a:avLst/>
              <a:gdLst>
                <a:gd name="T0" fmla="*/ 2 w 3"/>
                <a:gd name="T1" fmla="*/ 1 h 1"/>
                <a:gd name="T2" fmla="*/ 2 w 3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0" y="1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0" name="Freeform 1563"/>
            <p:cNvSpPr>
              <a:spLocks/>
            </p:cNvSpPr>
            <p:nvPr/>
          </p:nvSpPr>
          <p:spPr bwMode="auto">
            <a:xfrm>
              <a:off x="6350001" y="4541838"/>
              <a:ext cx="3175" cy="47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1" name="Freeform 1564"/>
            <p:cNvSpPr>
              <a:spLocks noEditPoints="1"/>
            </p:cNvSpPr>
            <p:nvPr/>
          </p:nvSpPr>
          <p:spPr bwMode="auto">
            <a:xfrm>
              <a:off x="6307139" y="4498975"/>
              <a:ext cx="153988" cy="252413"/>
            </a:xfrm>
            <a:custGeom>
              <a:avLst/>
              <a:gdLst>
                <a:gd name="T0" fmla="*/ 32 w 82"/>
                <a:gd name="T1" fmla="*/ 18 h 134"/>
                <a:gd name="T2" fmla="*/ 44 w 82"/>
                <a:gd name="T3" fmla="*/ 2 h 134"/>
                <a:gd name="T4" fmla="*/ 51 w 82"/>
                <a:gd name="T5" fmla="*/ 1 h 134"/>
                <a:gd name="T6" fmla="*/ 53 w 82"/>
                <a:gd name="T7" fmla="*/ 3 h 134"/>
                <a:gd name="T8" fmla="*/ 50 w 82"/>
                <a:gd name="T9" fmla="*/ 9 h 134"/>
                <a:gd name="T10" fmla="*/ 54 w 82"/>
                <a:gd name="T11" fmla="*/ 18 h 134"/>
                <a:gd name="T12" fmla="*/ 64 w 82"/>
                <a:gd name="T13" fmla="*/ 28 h 134"/>
                <a:gd name="T14" fmla="*/ 56 w 82"/>
                <a:gd name="T15" fmla="*/ 37 h 134"/>
                <a:gd name="T16" fmla="*/ 64 w 82"/>
                <a:gd name="T17" fmla="*/ 50 h 134"/>
                <a:gd name="T18" fmla="*/ 42 w 82"/>
                <a:gd name="T19" fmla="*/ 43 h 134"/>
                <a:gd name="T20" fmla="*/ 49 w 82"/>
                <a:gd name="T21" fmla="*/ 22 h 134"/>
                <a:gd name="T22" fmla="*/ 39 w 82"/>
                <a:gd name="T23" fmla="*/ 35 h 134"/>
                <a:gd name="T24" fmla="*/ 5 w 82"/>
                <a:gd name="T25" fmla="*/ 113 h 134"/>
                <a:gd name="T26" fmla="*/ 31 w 82"/>
                <a:gd name="T27" fmla="*/ 30 h 134"/>
                <a:gd name="T28" fmla="*/ 27 w 82"/>
                <a:gd name="T29" fmla="*/ 33 h 134"/>
                <a:gd name="T30" fmla="*/ 32 w 82"/>
                <a:gd name="T31" fmla="*/ 26 h 134"/>
                <a:gd name="T32" fmla="*/ 27 w 82"/>
                <a:gd name="T33" fmla="*/ 20 h 134"/>
                <a:gd name="T34" fmla="*/ 33 w 82"/>
                <a:gd name="T35" fmla="*/ 17 h 134"/>
                <a:gd name="T36" fmla="*/ 44 w 82"/>
                <a:gd name="T37" fmla="*/ 4 h 134"/>
                <a:gd name="T38" fmla="*/ 36 w 82"/>
                <a:gd name="T39" fmla="*/ 17 h 134"/>
                <a:gd name="T40" fmla="*/ 42 w 82"/>
                <a:gd name="T41" fmla="*/ 13 h 134"/>
                <a:gd name="T42" fmla="*/ 38 w 82"/>
                <a:gd name="T43" fmla="*/ 14 h 134"/>
                <a:gd name="T44" fmla="*/ 35 w 82"/>
                <a:gd name="T45" fmla="*/ 19 h 134"/>
                <a:gd name="T46" fmla="*/ 42 w 82"/>
                <a:gd name="T47" fmla="*/ 18 h 134"/>
                <a:gd name="T48" fmla="*/ 34 w 82"/>
                <a:gd name="T49" fmla="*/ 21 h 134"/>
                <a:gd name="T50" fmla="*/ 47 w 82"/>
                <a:gd name="T51" fmla="*/ 6 h 134"/>
                <a:gd name="T52" fmla="*/ 47 w 82"/>
                <a:gd name="T53" fmla="*/ 4 h 134"/>
                <a:gd name="T54" fmla="*/ 42 w 82"/>
                <a:gd name="T55" fmla="*/ 12 h 134"/>
                <a:gd name="T56" fmla="*/ 40 w 82"/>
                <a:gd name="T57" fmla="*/ 15 h 134"/>
                <a:gd name="T58" fmla="*/ 41 w 82"/>
                <a:gd name="T59" fmla="*/ 14 h 134"/>
                <a:gd name="T60" fmla="*/ 34 w 82"/>
                <a:gd name="T61" fmla="*/ 25 h 134"/>
                <a:gd name="T62" fmla="*/ 36 w 82"/>
                <a:gd name="T63" fmla="*/ 26 h 134"/>
                <a:gd name="T64" fmla="*/ 47 w 82"/>
                <a:gd name="T65" fmla="*/ 10 h 134"/>
                <a:gd name="T66" fmla="*/ 51 w 82"/>
                <a:gd name="T67" fmla="*/ 3 h 134"/>
                <a:gd name="T68" fmla="*/ 51 w 82"/>
                <a:gd name="T69" fmla="*/ 2 h 134"/>
                <a:gd name="T70" fmla="*/ 36 w 82"/>
                <a:gd name="T71" fmla="*/ 25 h 134"/>
                <a:gd name="T72" fmla="*/ 46 w 82"/>
                <a:gd name="T73" fmla="*/ 13 h 134"/>
                <a:gd name="T74" fmla="*/ 36 w 82"/>
                <a:gd name="T75" fmla="*/ 27 h 134"/>
                <a:gd name="T76" fmla="*/ 43 w 82"/>
                <a:gd name="T77" fmla="*/ 18 h 134"/>
                <a:gd name="T78" fmla="*/ 39 w 82"/>
                <a:gd name="T79" fmla="*/ 26 h 134"/>
                <a:gd name="T80" fmla="*/ 42 w 82"/>
                <a:gd name="T81" fmla="*/ 22 h 134"/>
                <a:gd name="T82" fmla="*/ 37 w 82"/>
                <a:gd name="T83" fmla="*/ 30 h 134"/>
                <a:gd name="T84" fmla="*/ 36 w 82"/>
                <a:gd name="T85" fmla="*/ 32 h 134"/>
                <a:gd name="T86" fmla="*/ 38 w 82"/>
                <a:gd name="T87" fmla="*/ 30 h 134"/>
                <a:gd name="T88" fmla="*/ 47 w 82"/>
                <a:gd name="T89" fmla="*/ 19 h 134"/>
                <a:gd name="T90" fmla="*/ 40 w 82"/>
                <a:gd name="T91" fmla="*/ 29 h 134"/>
                <a:gd name="T92" fmla="*/ 35 w 82"/>
                <a:gd name="T93" fmla="*/ 37 h 134"/>
                <a:gd name="T94" fmla="*/ 47 w 82"/>
                <a:gd name="T95" fmla="*/ 20 h 134"/>
                <a:gd name="T96" fmla="*/ 34 w 82"/>
                <a:gd name="T97" fmla="*/ 39 h 134"/>
                <a:gd name="T98" fmla="*/ 48 w 82"/>
                <a:gd name="T99" fmla="*/ 19 h 134"/>
                <a:gd name="T100" fmla="*/ 34 w 82"/>
                <a:gd name="T101" fmla="*/ 40 h 134"/>
                <a:gd name="T102" fmla="*/ 33 w 82"/>
                <a:gd name="T103" fmla="*/ 45 h 134"/>
                <a:gd name="T104" fmla="*/ 31 w 82"/>
                <a:gd name="T105" fmla="*/ 54 h 134"/>
                <a:gd name="T106" fmla="*/ 30 w 82"/>
                <a:gd name="T107" fmla="*/ 54 h 134"/>
                <a:gd name="T108" fmla="*/ 28 w 82"/>
                <a:gd name="T109" fmla="*/ 59 h 134"/>
                <a:gd name="T110" fmla="*/ 28 w 82"/>
                <a:gd name="T111" fmla="*/ 59 h 134"/>
                <a:gd name="T112" fmla="*/ 23 w 82"/>
                <a:gd name="T113" fmla="*/ 74 h 134"/>
                <a:gd name="T114" fmla="*/ 12 w 82"/>
                <a:gd name="T115" fmla="*/ 101 h 134"/>
                <a:gd name="T116" fmla="*/ 10 w 82"/>
                <a:gd name="T117" fmla="*/ 103 h 134"/>
                <a:gd name="T118" fmla="*/ 8 w 82"/>
                <a:gd name="T119" fmla="*/ 113 h 134"/>
                <a:gd name="T120" fmla="*/ 6 w 82"/>
                <a:gd name="T121" fmla="*/ 116 h 134"/>
                <a:gd name="T122" fmla="*/ 2 w 82"/>
                <a:gd name="T123" fmla="*/ 126 h 134"/>
                <a:gd name="T124" fmla="*/ 1 w 82"/>
                <a:gd name="T125" fmla="*/ 13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" h="134">
                  <a:moveTo>
                    <a:pt x="27" y="20"/>
                  </a:moveTo>
                  <a:cubicBezTo>
                    <a:pt x="27" y="19"/>
                    <a:pt x="31" y="20"/>
                    <a:pt x="32" y="21"/>
                  </a:cubicBezTo>
                  <a:cubicBezTo>
                    <a:pt x="32" y="19"/>
                    <a:pt x="30" y="20"/>
                    <a:pt x="30" y="19"/>
                  </a:cubicBezTo>
                  <a:cubicBezTo>
                    <a:pt x="30" y="18"/>
                    <a:pt x="31" y="17"/>
                    <a:pt x="32" y="18"/>
                  </a:cubicBezTo>
                  <a:cubicBezTo>
                    <a:pt x="33" y="13"/>
                    <a:pt x="39" y="11"/>
                    <a:pt x="42" y="9"/>
                  </a:cubicBezTo>
                  <a:cubicBezTo>
                    <a:pt x="41" y="8"/>
                    <a:pt x="43" y="7"/>
                    <a:pt x="45" y="6"/>
                  </a:cubicBezTo>
                  <a:cubicBezTo>
                    <a:pt x="44" y="6"/>
                    <a:pt x="43" y="5"/>
                    <a:pt x="43" y="4"/>
                  </a:cubicBezTo>
                  <a:cubicBezTo>
                    <a:pt x="43" y="3"/>
                    <a:pt x="44" y="3"/>
                    <a:pt x="44" y="2"/>
                  </a:cubicBezTo>
                  <a:cubicBezTo>
                    <a:pt x="45" y="2"/>
                    <a:pt x="44" y="3"/>
                    <a:pt x="45" y="3"/>
                  </a:cubicBezTo>
                  <a:cubicBezTo>
                    <a:pt x="45" y="3"/>
                    <a:pt x="45" y="2"/>
                    <a:pt x="46" y="2"/>
                  </a:cubicBezTo>
                  <a:cubicBezTo>
                    <a:pt x="46" y="2"/>
                    <a:pt x="45" y="2"/>
                    <a:pt x="45" y="2"/>
                  </a:cubicBezTo>
                  <a:cubicBezTo>
                    <a:pt x="47" y="0"/>
                    <a:pt x="49" y="2"/>
                    <a:pt x="51" y="1"/>
                  </a:cubicBezTo>
                  <a:cubicBezTo>
                    <a:pt x="52" y="1"/>
                    <a:pt x="53" y="4"/>
                    <a:pt x="54" y="2"/>
                  </a:cubicBezTo>
                  <a:cubicBezTo>
                    <a:pt x="54" y="3"/>
                    <a:pt x="54" y="4"/>
                    <a:pt x="55" y="5"/>
                  </a:cubicBezTo>
                  <a:cubicBezTo>
                    <a:pt x="54" y="6"/>
                    <a:pt x="53" y="6"/>
                    <a:pt x="52" y="7"/>
                  </a:cubicBezTo>
                  <a:cubicBezTo>
                    <a:pt x="52" y="6"/>
                    <a:pt x="53" y="4"/>
                    <a:pt x="53" y="3"/>
                  </a:cubicBezTo>
                  <a:cubicBezTo>
                    <a:pt x="52" y="2"/>
                    <a:pt x="52" y="4"/>
                    <a:pt x="51" y="3"/>
                  </a:cubicBezTo>
                  <a:cubicBezTo>
                    <a:pt x="52" y="4"/>
                    <a:pt x="50" y="5"/>
                    <a:pt x="51" y="7"/>
                  </a:cubicBezTo>
                  <a:cubicBezTo>
                    <a:pt x="50" y="8"/>
                    <a:pt x="48" y="7"/>
                    <a:pt x="48" y="8"/>
                  </a:cubicBezTo>
                  <a:cubicBezTo>
                    <a:pt x="48" y="8"/>
                    <a:pt x="49" y="9"/>
                    <a:pt x="50" y="9"/>
                  </a:cubicBezTo>
                  <a:cubicBezTo>
                    <a:pt x="50" y="9"/>
                    <a:pt x="49" y="10"/>
                    <a:pt x="51" y="11"/>
                  </a:cubicBezTo>
                  <a:cubicBezTo>
                    <a:pt x="48" y="10"/>
                    <a:pt x="46" y="11"/>
                    <a:pt x="46" y="14"/>
                  </a:cubicBezTo>
                  <a:cubicBezTo>
                    <a:pt x="48" y="14"/>
                    <a:pt x="47" y="12"/>
                    <a:pt x="47" y="12"/>
                  </a:cubicBezTo>
                  <a:cubicBezTo>
                    <a:pt x="50" y="13"/>
                    <a:pt x="52" y="16"/>
                    <a:pt x="54" y="18"/>
                  </a:cubicBezTo>
                  <a:cubicBezTo>
                    <a:pt x="54" y="18"/>
                    <a:pt x="53" y="18"/>
                    <a:pt x="53" y="18"/>
                  </a:cubicBezTo>
                  <a:cubicBezTo>
                    <a:pt x="53" y="19"/>
                    <a:pt x="54" y="18"/>
                    <a:pt x="55" y="19"/>
                  </a:cubicBezTo>
                  <a:cubicBezTo>
                    <a:pt x="55" y="19"/>
                    <a:pt x="54" y="19"/>
                    <a:pt x="54" y="19"/>
                  </a:cubicBezTo>
                  <a:cubicBezTo>
                    <a:pt x="57" y="21"/>
                    <a:pt x="59" y="25"/>
                    <a:pt x="64" y="28"/>
                  </a:cubicBezTo>
                  <a:cubicBezTo>
                    <a:pt x="70" y="26"/>
                    <a:pt x="76" y="18"/>
                    <a:pt x="82" y="16"/>
                  </a:cubicBezTo>
                  <a:cubicBezTo>
                    <a:pt x="77" y="19"/>
                    <a:pt x="70" y="26"/>
                    <a:pt x="64" y="30"/>
                  </a:cubicBezTo>
                  <a:cubicBezTo>
                    <a:pt x="58" y="27"/>
                    <a:pt x="56" y="21"/>
                    <a:pt x="51" y="17"/>
                  </a:cubicBezTo>
                  <a:cubicBezTo>
                    <a:pt x="53" y="24"/>
                    <a:pt x="50" y="31"/>
                    <a:pt x="56" y="37"/>
                  </a:cubicBezTo>
                  <a:cubicBezTo>
                    <a:pt x="49" y="32"/>
                    <a:pt x="52" y="22"/>
                    <a:pt x="50" y="15"/>
                  </a:cubicBezTo>
                  <a:cubicBezTo>
                    <a:pt x="49" y="15"/>
                    <a:pt x="48" y="16"/>
                    <a:pt x="47" y="16"/>
                  </a:cubicBezTo>
                  <a:cubicBezTo>
                    <a:pt x="53" y="23"/>
                    <a:pt x="45" y="35"/>
                    <a:pt x="48" y="43"/>
                  </a:cubicBezTo>
                  <a:cubicBezTo>
                    <a:pt x="53" y="46"/>
                    <a:pt x="59" y="48"/>
                    <a:pt x="64" y="50"/>
                  </a:cubicBezTo>
                  <a:cubicBezTo>
                    <a:pt x="66" y="51"/>
                    <a:pt x="69" y="52"/>
                    <a:pt x="70" y="54"/>
                  </a:cubicBezTo>
                  <a:cubicBezTo>
                    <a:pt x="63" y="50"/>
                    <a:pt x="53" y="47"/>
                    <a:pt x="47" y="43"/>
                  </a:cubicBezTo>
                  <a:cubicBezTo>
                    <a:pt x="46" y="37"/>
                    <a:pt x="47" y="31"/>
                    <a:pt x="48" y="25"/>
                  </a:cubicBezTo>
                  <a:cubicBezTo>
                    <a:pt x="46" y="30"/>
                    <a:pt x="42" y="37"/>
                    <a:pt x="42" y="43"/>
                  </a:cubicBezTo>
                  <a:cubicBezTo>
                    <a:pt x="48" y="48"/>
                    <a:pt x="57" y="51"/>
                    <a:pt x="61" y="56"/>
                  </a:cubicBezTo>
                  <a:cubicBezTo>
                    <a:pt x="61" y="57"/>
                    <a:pt x="61" y="57"/>
                    <a:pt x="61" y="56"/>
                  </a:cubicBezTo>
                  <a:cubicBezTo>
                    <a:pt x="56" y="51"/>
                    <a:pt x="46" y="48"/>
                    <a:pt x="40" y="42"/>
                  </a:cubicBezTo>
                  <a:cubicBezTo>
                    <a:pt x="42" y="35"/>
                    <a:pt x="45" y="29"/>
                    <a:pt x="49" y="22"/>
                  </a:cubicBezTo>
                  <a:cubicBezTo>
                    <a:pt x="45" y="20"/>
                    <a:pt x="44" y="25"/>
                    <a:pt x="42" y="28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9"/>
                    <a:pt x="39" y="33"/>
                    <a:pt x="40" y="35"/>
                  </a:cubicBezTo>
                  <a:cubicBezTo>
                    <a:pt x="39" y="35"/>
                    <a:pt x="40" y="36"/>
                    <a:pt x="39" y="35"/>
                  </a:cubicBezTo>
                  <a:cubicBezTo>
                    <a:pt x="30" y="65"/>
                    <a:pt x="15" y="96"/>
                    <a:pt x="5" y="126"/>
                  </a:cubicBezTo>
                  <a:cubicBezTo>
                    <a:pt x="5" y="127"/>
                    <a:pt x="4" y="127"/>
                    <a:pt x="4" y="127"/>
                  </a:cubicBezTo>
                  <a:cubicBezTo>
                    <a:pt x="4" y="130"/>
                    <a:pt x="1" y="131"/>
                    <a:pt x="0" y="134"/>
                  </a:cubicBezTo>
                  <a:cubicBezTo>
                    <a:pt x="0" y="127"/>
                    <a:pt x="3" y="119"/>
                    <a:pt x="5" y="113"/>
                  </a:cubicBezTo>
                  <a:cubicBezTo>
                    <a:pt x="16" y="85"/>
                    <a:pt x="31" y="55"/>
                    <a:pt x="34" y="29"/>
                  </a:cubicBezTo>
                  <a:cubicBezTo>
                    <a:pt x="34" y="29"/>
                    <a:pt x="35" y="28"/>
                    <a:pt x="36" y="28"/>
                  </a:cubicBezTo>
                  <a:cubicBezTo>
                    <a:pt x="35" y="28"/>
                    <a:pt x="34" y="28"/>
                    <a:pt x="34" y="27"/>
                  </a:cubicBezTo>
                  <a:cubicBezTo>
                    <a:pt x="34" y="28"/>
                    <a:pt x="32" y="31"/>
                    <a:pt x="31" y="30"/>
                  </a:cubicBezTo>
                  <a:cubicBezTo>
                    <a:pt x="30" y="29"/>
                    <a:pt x="33" y="30"/>
                    <a:pt x="33" y="28"/>
                  </a:cubicBezTo>
                  <a:cubicBezTo>
                    <a:pt x="32" y="28"/>
                    <a:pt x="32" y="29"/>
                    <a:pt x="32" y="29"/>
                  </a:cubicBezTo>
                  <a:cubicBezTo>
                    <a:pt x="31" y="29"/>
                    <a:pt x="32" y="28"/>
                    <a:pt x="32" y="27"/>
                  </a:cubicBezTo>
                  <a:cubicBezTo>
                    <a:pt x="30" y="28"/>
                    <a:pt x="28" y="32"/>
                    <a:pt x="27" y="33"/>
                  </a:cubicBezTo>
                  <a:cubicBezTo>
                    <a:pt x="27" y="32"/>
                    <a:pt x="29" y="30"/>
                    <a:pt x="29" y="29"/>
                  </a:cubicBezTo>
                  <a:cubicBezTo>
                    <a:pt x="29" y="31"/>
                    <a:pt x="30" y="27"/>
                    <a:pt x="31" y="27"/>
                  </a:cubicBezTo>
                  <a:cubicBezTo>
                    <a:pt x="31" y="27"/>
                    <a:pt x="30" y="27"/>
                    <a:pt x="30" y="27"/>
                  </a:cubicBezTo>
                  <a:cubicBezTo>
                    <a:pt x="29" y="26"/>
                    <a:pt x="31" y="26"/>
                    <a:pt x="32" y="26"/>
                  </a:cubicBezTo>
                  <a:cubicBezTo>
                    <a:pt x="31" y="25"/>
                    <a:pt x="30" y="25"/>
                    <a:pt x="32" y="24"/>
                  </a:cubicBezTo>
                  <a:cubicBezTo>
                    <a:pt x="33" y="24"/>
                    <a:pt x="32" y="25"/>
                    <a:pt x="33" y="25"/>
                  </a:cubicBezTo>
                  <a:cubicBezTo>
                    <a:pt x="35" y="25"/>
                    <a:pt x="31" y="23"/>
                    <a:pt x="33" y="23"/>
                  </a:cubicBezTo>
                  <a:cubicBezTo>
                    <a:pt x="29" y="23"/>
                    <a:pt x="30" y="20"/>
                    <a:pt x="27" y="20"/>
                  </a:cubicBezTo>
                  <a:close/>
                  <a:moveTo>
                    <a:pt x="50" y="4"/>
                  </a:moveTo>
                  <a:cubicBezTo>
                    <a:pt x="49" y="5"/>
                    <a:pt x="50" y="6"/>
                    <a:pt x="49" y="6"/>
                  </a:cubicBezTo>
                  <a:cubicBezTo>
                    <a:pt x="50" y="7"/>
                    <a:pt x="51" y="5"/>
                    <a:pt x="50" y="4"/>
                  </a:cubicBezTo>
                  <a:close/>
                  <a:moveTo>
                    <a:pt x="33" y="17"/>
                  </a:moveTo>
                  <a:cubicBezTo>
                    <a:pt x="33" y="18"/>
                    <a:pt x="33" y="16"/>
                    <a:pt x="33" y="17"/>
                  </a:cubicBezTo>
                  <a:close/>
                  <a:moveTo>
                    <a:pt x="33" y="19"/>
                  </a:moveTo>
                  <a:cubicBezTo>
                    <a:pt x="34" y="20"/>
                    <a:pt x="32" y="18"/>
                    <a:pt x="33" y="19"/>
                  </a:cubicBezTo>
                  <a:close/>
                  <a:moveTo>
                    <a:pt x="44" y="4"/>
                  </a:moveTo>
                  <a:cubicBezTo>
                    <a:pt x="44" y="4"/>
                    <a:pt x="44" y="4"/>
                    <a:pt x="44" y="4"/>
                  </a:cubicBezTo>
                  <a:close/>
                  <a:moveTo>
                    <a:pt x="36" y="17"/>
                  </a:moveTo>
                  <a:cubicBezTo>
                    <a:pt x="37" y="18"/>
                    <a:pt x="36" y="16"/>
                    <a:pt x="36" y="15"/>
                  </a:cubicBezTo>
                  <a:cubicBezTo>
                    <a:pt x="36" y="16"/>
                    <a:pt x="36" y="16"/>
                    <a:pt x="36" y="17"/>
                  </a:cubicBezTo>
                  <a:close/>
                  <a:moveTo>
                    <a:pt x="38" y="17"/>
                  </a:moveTo>
                  <a:cubicBezTo>
                    <a:pt x="38" y="16"/>
                    <a:pt x="41" y="19"/>
                    <a:pt x="44" y="15"/>
                  </a:cubicBezTo>
                  <a:cubicBezTo>
                    <a:pt x="44" y="16"/>
                    <a:pt x="44" y="16"/>
                    <a:pt x="45" y="16"/>
                  </a:cubicBezTo>
                  <a:cubicBezTo>
                    <a:pt x="44" y="15"/>
                    <a:pt x="44" y="12"/>
                    <a:pt x="42" y="13"/>
                  </a:cubicBezTo>
                  <a:cubicBezTo>
                    <a:pt x="42" y="14"/>
                    <a:pt x="42" y="15"/>
                    <a:pt x="42" y="16"/>
                  </a:cubicBezTo>
                  <a:cubicBezTo>
                    <a:pt x="41" y="16"/>
                    <a:pt x="39" y="16"/>
                    <a:pt x="39" y="15"/>
                  </a:cubicBezTo>
                  <a:cubicBezTo>
                    <a:pt x="39" y="16"/>
                    <a:pt x="38" y="16"/>
                    <a:pt x="37" y="17"/>
                  </a:cubicBezTo>
                  <a:cubicBezTo>
                    <a:pt x="36" y="16"/>
                    <a:pt x="39" y="15"/>
                    <a:pt x="38" y="14"/>
                  </a:cubicBezTo>
                  <a:cubicBezTo>
                    <a:pt x="37" y="15"/>
                    <a:pt x="36" y="17"/>
                    <a:pt x="38" y="17"/>
                  </a:cubicBezTo>
                  <a:close/>
                  <a:moveTo>
                    <a:pt x="35" y="19"/>
                  </a:moveTo>
                  <a:cubicBezTo>
                    <a:pt x="35" y="19"/>
                    <a:pt x="35" y="19"/>
                    <a:pt x="34" y="19"/>
                  </a:cubicBezTo>
                  <a:cubicBezTo>
                    <a:pt x="35" y="20"/>
                    <a:pt x="35" y="20"/>
                    <a:pt x="35" y="19"/>
                  </a:cubicBezTo>
                  <a:close/>
                  <a:moveTo>
                    <a:pt x="36" y="24"/>
                  </a:moveTo>
                  <a:cubicBezTo>
                    <a:pt x="36" y="22"/>
                    <a:pt x="41" y="23"/>
                    <a:pt x="42" y="21"/>
                  </a:cubicBezTo>
                  <a:cubicBezTo>
                    <a:pt x="41" y="20"/>
                    <a:pt x="43" y="19"/>
                    <a:pt x="43" y="18"/>
                  </a:cubicBezTo>
                  <a:cubicBezTo>
                    <a:pt x="42" y="19"/>
                    <a:pt x="42" y="18"/>
                    <a:pt x="42" y="18"/>
                  </a:cubicBezTo>
                  <a:cubicBezTo>
                    <a:pt x="41" y="19"/>
                    <a:pt x="41" y="20"/>
                    <a:pt x="40" y="19"/>
                  </a:cubicBezTo>
                  <a:cubicBezTo>
                    <a:pt x="41" y="19"/>
                    <a:pt x="40" y="19"/>
                    <a:pt x="40" y="18"/>
                  </a:cubicBezTo>
                  <a:cubicBezTo>
                    <a:pt x="39" y="20"/>
                    <a:pt x="37" y="21"/>
                    <a:pt x="35" y="22"/>
                  </a:cubicBezTo>
                  <a:cubicBezTo>
                    <a:pt x="34" y="22"/>
                    <a:pt x="35" y="21"/>
                    <a:pt x="34" y="21"/>
                  </a:cubicBezTo>
                  <a:cubicBezTo>
                    <a:pt x="34" y="22"/>
                    <a:pt x="35" y="23"/>
                    <a:pt x="36" y="24"/>
                  </a:cubicBezTo>
                  <a:close/>
                  <a:moveTo>
                    <a:pt x="39" y="14"/>
                  </a:moveTo>
                  <a:cubicBezTo>
                    <a:pt x="39" y="14"/>
                    <a:pt x="39" y="14"/>
                    <a:pt x="39" y="14"/>
                  </a:cubicBezTo>
                  <a:close/>
                  <a:moveTo>
                    <a:pt x="47" y="6"/>
                  </a:moveTo>
                  <a:cubicBezTo>
                    <a:pt x="47" y="5"/>
                    <a:pt x="46" y="4"/>
                    <a:pt x="45" y="5"/>
                  </a:cubicBezTo>
                  <a:cubicBezTo>
                    <a:pt x="46" y="5"/>
                    <a:pt x="47" y="6"/>
                    <a:pt x="47" y="6"/>
                  </a:cubicBezTo>
                  <a:close/>
                  <a:moveTo>
                    <a:pt x="50" y="4"/>
                  </a:moveTo>
                  <a:cubicBezTo>
                    <a:pt x="49" y="3"/>
                    <a:pt x="47" y="2"/>
                    <a:pt x="47" y="4"/>
                  </a:cubicBezTo>
                  <a:cubicBezTo>
                    <a:pt x="48" y="4"/>
                    <a:pt x="49" y="4"/>
                    <a:pt x="50" y="4"/>
                  </a:cubicBezTo>
                  <a:close/>
                  <a:moveTo>
                    <a:pt x="40" y="14"/>
                  </a:moveTo>
                  <a:cubicBezTo>
                    <a:pt x="41" y="14"/>
                    <a:pt x="40" y="14"/>
                    <a:pt x="40" y="14"/>
                  </a:cubicBezTo>
                  <a:close/>
                  <a:moveTo>
                    <a:pt x="42" y="12"/>
                  </a:moveTo>
                  <a:cubicBezTo>
                    <a:pt x="42" y="12"/>
                    <a:pt x="42" y="12"/>
                    <a:pt x="42" y="12"/>
                  </a:cubicBezTo>
                  <a:close/>
                  <a:moveTo>
                    <a:pt x="44" y="8"/>
                  </a:moveTo>
                  <a:cubicBezTo>
                    <a:pt x="45" y="8"/>
                    <a:pt x="44" y="8"/>
                    <a:pt x="44" y="8"/>
                  </a:cubicBezTo>
                  <a:close/>
                  <a:moveTo>
                    <a:pt x="40" y="15"/>
                  </a:moveTo>
                  <a:cubicBezTo>
                    <a:pt x="42" y="15"/>
                    <a:pt x="39" y="15"/>
                    <a:pt x="40" y="15"/>
                  </a:cubicBezTo>
                  <a:close/>
                  <a:moveTo>
                    <a:pt x="49" y="2"/>
                  </a:moveTo>
                  <a:cubicBezTo>
                    <a:pt x="49" y="2"/>
                    <a:pt x="49" y="2"/>
                    <a:pt x="49" y="2"/>
                  </a:cubicBezTo>
                  <a:close/>
                  <a:moveTo>
                    <a:pt x="41" y="14"/>
                  </a:moveTo>
                  <a:cubicBezTo>
                    <a:pt x="42" y="14"/>
                    <a:pt x="41" y="14"/>
                    <a:pt x="41" y="14"/>
                  </a:cubicBezTo>
                  <a:close/>
                  <a:moveTo>
                    <a:pt x="44" y="10"/>
                  </a:moveTo>
                  <a:cubicBezTo>
                    <a:pt x="44" y="10"/>
                    <a:pt x="44" y="10"/>
                    <a:pt x="44" y="10"/>
                  </a:cubicBezTo>
                  <a:close/>
                  <a:moveTo>
                    <a:pt x="34" y="25"/>
                  </a:moveTo>
                  <a:cubicBezTo>
                    <a:pt x="34" y="25"/>
                    <a:pt x="34" y="25"/>
                    <a:pt x="34" y="25"/>
                  </a:cubicBezTo>
                  <a:close/>
                  <a:moveTo>
                    <a:pt x="43" y="12"/>
                  </a:moveTo>
                  <a:cubicBezTo>
                    <a:pt x="43" y="12"/>
                    <a:pt x="43" y="12"/>
                    <a:pt x="43" y="12"/>
                  </a:cubicBezTo>
                  <a:close/>
                  <a:moveTo>
                    <a:pt x="36" y="26"/>
                  </a:moveTo>
                  <a:cubicBezTo>
                    <a:pt x="35" y="26"/>
                    <a:pt x="35" y="25"/>
                    <a:pt x="35" y="25"/>
                  </a:cubicBezTo>
                  <a:cubicBezTo>
                    <a:pt x="34" y="25"/>
                    <a:pt x="34" y="26"/>
                    <a:pt x="34" y="26"/>
                  </a:cubicBezTo>
                  <a:cubicBezTo>
                    <a:pt x="35" y="25"/>
                    <a:pt x="35" y="27"/>
                    <a:pt x="36" y="26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6" y="9"/>
                    <a:pt x="45" y="10"/>
                    <a:pt x="46" y="10"/>
                  </a:cubicBezTo>
                  <a:cubicBezTo>
                    <a:pt x="47" y="12"/>
                    <a:pt x="48" y="9"/>
                    <a:pt x="47" y="10"/>
                  </a:cubicBezTo>
                  <a:close/>
                  <a:moveTo>
                    <a:pt x="51" y="3"/>
                  </a:moveTo>
                  <a:cubicBezTo>
                    <a:pt x="51" y="2"/>
                    <a:pt x="51" y="3"/>
                    <a:pt x="51" y="3"/>
                  </a:cubicBezTo>
                  <a:close/>
                  <a:moveTo>
                    <a:pt x="46" y="10"/>
                  </a:moveTo>
                  <a:cubicBezTo>
                    <a:pt x="47" y="10"/>
                    <a:pt x="46" y="10"/>
                    <a:pt x="46" y="10"/>
                  </a:cubicBezTo>
                  <a:close/>
                  <a:moveTo>
                    <a:pt x="51" y="2"/>
                  </a:moveTo>
                  <a:cubicBezTo>
                    <a:pt x="52" y="2"/>
                    <a:pt x="51" y="2"/>
                    <a:pt x="51" y="2"/>
                  </a:cubicBezTo>
                  <a:close/>
                  <a:moveTo>
                    <a:pt x="40" y="26"/>
                  </a:moveTo>
                  <a:cubicBezTo>
                    <a:pt x="40" y="25"/>
                    <a:pt x="41" y="24"/>
                    <a:pt x="40" y="24"/>
                  </a:cubicBezTo>
                  <a:cubicBezTo>
                    <a:pt x="39" y="25"/>
                    <a:pt x="37" y="24"/>
                    <a:pt x="36" y="25"/>
                  </a:cubicBezTo>
                  <a:cubicBezTo>
                    <a:pt x="38" y="26"/>
                    <a:pt x="38" y="25"/>
                    <a:pt x="40" y="26"/>
                  </a:cubicBezTo>
                  <a:close/>
                  <a:moveTo>
                    <a:pt x="46" y="13"/>
                  </a:moveTo>
                  <a:cubicBezTo>
                    <a:pt x="45" y="12"/>
                    <a:pt x="45" y="12"/>
                    <a:pt x="44" y="12"/>
                  </a:cubicBezTo>
                  <a:cubicBezTo>
                    <a:pt x="45" y="13"/>
                    <a:pt x="46" y="14"/>
                    <a:pt x="46" y="13"/>
                  </a:cubicBezTo>
                  <a:close/>
                  <a:moveTo>
                    <a:pt x="38" y="27"/>
                  </a:moveTo>
                  <a:cubicBezTo>
                    <a:pt x="36" y="24"/>
                    <a:pt x="36" y="27"/>
                    <a:pt x="38" y="27"/>
                  </a:cubicBezTo>
                  <a:close/>
                  <a:moveTo>
                    <a:pt x="36" y="27"/>
                  </a:moveTo>
                  <a:cubicBezTo>
                    <a:pt x="36" y="27"/>
                    <a:pt x="36" y="27"/>
                    <a:pt x="36" y="27"/>
                  </a:cubicBezTo>
                  <a:close/>
                  <a:moveTo>
                    <a:pt x="42" y="22"/>
                  </a:moveTo>
                  <a:cubicBezTo>
                    <a:pt x="41" y="23"/>
                    <a:pt x="39" y="23"/>
                    <a:pt x="39" y="24"/>
                  </a:cubicBezTo>
                  <a:cubicBezTo>
                    <a:pt x="40" y="23"/>
                    <a:pt x="42" y="23"/>
                    <a:pt x="42" y="22"/>
                  </a:cubicBezTo>
                  <a:close/>
                  <a:moveTo>
                    <a:pt x="43" y="18"/>
                  </a:moveTo>
                  <a:cubicBezTo>
                    <a:pt x="45" y="18"/>
                    <a:pt x="42" y="17"/>
                    <a:pt x="43" y="18"/>
                  </a:cubicBezTo>
                  <a:close/>
                  <a:moveTo>
                    <a:pt x="38" y="27"/>
                  </a:moveTo>
                  <a:cubicBezTo>
                    <a:pt x="39" y="27"/>
                    <a:pt x="38" y="27"/>
                    <a:pt x="38" y="27"/>
                  </a:cubicBezTo>
                  <a:close/>
                  <a:moveTo>
                    <a:pt x="39" y="26"/>
                  </a:moveTo>
                  <a:cubicBezTo>
                    <a:pt x="41" y="26"/>
                    <a:pt x="38" y="26"/>
                    <a:pt x="39" y="26"/>
                  </a:cubicBezTo>
                  <a:close/>
                  <a:moveTo>
                    <a:pt x="42" y="22"/>
                  </a:move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3" y="22"/>
                    <a:pt x="42" y="22"/>
                  </a:cubicBezTo>
                  <a:close/>
                  <a:moveTo>
                    <a:pt x="48" y="14"/>
                  </a:moveTo>
                  <a:cubicBezTo>
                    <a:pt x="46" y="14"/>
                    <a:pt x="50" y="15"/>
                    <a:pt x="48" y="14"/>
                  </a:cubicBezTo>
                  <a:close/>
                  <a:moveTo>
                    <a:pt x="37" y="30"/>
                  </a:moveTo>
                  <a:cubicBezTo>
                    <a:pt x="38" y="30"/>
                    <a:pt x="37" y="30"/>
                    <a:pt x="37" y="30"/>
                  </a:cubicBezTo>
                  <a:close/>
                  <a:moveTo>
                    <a:pt x="43" y="22"/>
                  </a:moveTo>
                  <a:cubicBezTo>
                    <a:pt x="44" y="22"/>
                    <a:pt x="43" y="22"/>
                    <a:pt x="43" y="22"/>
                  </a:cubicBezTo>
                  <a:close/>
                  <a:moveTo>
                    <a:pt x="35" y="36"/>
                  </a:moveTo>
                  <a:cubicBezTo>
                    <a:pt x="36" y="35"/>
                    <a:pt x="36" y="34"/>
                    <a:pt x="36" y="32"/>
                  </a:cubicBezTo>
                  <a:cubicBezTo>
                    <a:pt x="35" y="34"/>
                    <a:pt x="35" y="35"/>
                    <a:pt x="35" y="36"/>
                  </a:cubicBezTo>
                  <a:close/>
                  <a:moveTo>
                    <a:pt x="36" y="31"/>
                  </a:moveTo>
                  <a:cubicBezTo>
                    <a:pt x="38" y="33"/>
                    <a:pt x="38" y="30"/>
                    <a:pt x="36" y="31"/>
                  </a:cubicBezTo>
                  <a:close/>
                  <a:moveTo>
                    <a:pt x="38" y="30"/>
                  </a:moveTo>
                  <a:cubicBezTo>
                    <a:pt x="38" y="30"/>
                    <a:pt x="38" y="30"/>
                    <a:pt x="38" y="30"/>
                  </a:cubicBezTo>
                  <a:close/>
                  <a:moveTo>
                    <a:pt x="47" y="19"/>
                  </a:moveTo>
                  <a:cubicBezTo>
                    <a:pt x="48" y="18"/>
                    <a:pt x="47" y="17"/>
                    <a:pt x="46" y="17"/>
                  </a:cubicBezTo>
                  <a:cubicBezTo>
                    <a:pt x="47" y="18"/>
                    <a:pt x="47" y="18"/>
                    <a:pt x="47" y="19"/>
                  </a:cubicBezTo>
                  <a:close/>
                  <a:moveTo>
                    <a:pt x="40" y="27"/>
                  </a:moveTo>
                  <a:cubicBezTo>
                    <a:pt x="40" y="27"/>
                    <a:pt x="40" y="28"/>
                    <a:pt x="40" y="28"/>
                  </a:cubicBezTo>
                  <a:cubicBezTo>
                    <a:pt x="40" y="27"/>
                    <a:pt x="41" y="27"/>
                    <a:pt x="40" y="27"/>
                  </a:cubicBezTo>
                  <a:close/>
                  <a:moveTo>
                    <a:pt x="40" y="29"/>
                  </a:moveTo>
                  <a:cubicBezTo>
                    <a:pt x="40" y="29"/>
                    <a:pt x="39" y="29"/>
                    <a:pt x="40" y="29"/>
                  </a:cubicBezTo>
                  <a:close/>
                  <a:moveTo>
                    <a:pt x="35" y="38"/>
                  </a:moveTo>
                  <a:cubicBezTo>
                    <a:pt x="36" y="37"/>
                    <a:pt x="36" y="37"/>
                    <a:pt x="36" y="36"/>
                  </a:cubicBezTo>
                  <a:cubicBezTo>
                    <a:pt x="36" y="37"/>
                    <a:pt x="35" y="36"/>
                    <a:pt x="35" y="37"/>
                  </a:cubicBezTo>
                  <a:cubicBezTo>
                    <a:pt x="35" y="37"/>
                    <a:pt x="34" y="38"/>
                    <a:pt x="35" y="38"/>
                  </a:cubicBezTo>
                  <a:close/>
                  <a:moveTo>
                    <a:pt x="47" y="20"/>
                  </a:moveTo>
                  <a:cubicBezTo>
                    <a:pt x="46" y="20"/>
                    <a:pt x="47" y="19"/>
                    <a:pt x="47" y="19"/>
                  </a:cubicBezTo>
                  <a:cubicBezTo>
                    <a:pt x="46" y="19"/>
                    <a:pt x="46" y="21"/>
                    <a:pt x="47" y="20"/>
                  </a:cubicBezTo>
                  <a:close/>
                  <a:moveTo>
                    <a:pt x="43" y="25"/>
                  </a:move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4" y="25"/>
                    <a:pt x="43" y="25"/>
                  </a:cubicBezTo>
                  <a:close/>
                  <a:moveTo>
                    <a:pt x="34" y="39"/>
                  </a:moveTo>
                  <a:cubicBezTo>
                    <a:pt x="34" y="40"/>
                    <a:pt x="36" y="40"/>
                    <a:pt x="35" y="39"/>
                  </a:cubicBezTo>
                  <a:cubicBezTo>
                    <a:pt x="34" y="40"/>
                    <a:pt x="35" y="37"/>
                    <a:pt x="34" y="38"/>
                  </a:cubicBezTo>
                  <a:cubicBezTo>
                    <a:pt x="34" y="39"/>
                    <a:pt x="34" y="39"/>
                    <a:pt x="34" y="39"/>
                  </a:cubicBezTo>
                  <a:close/>
                  <a:moveTo>
                    <a:pt x="48" y="19"/>
                  </a:moveTo>
                  <a:cubicBezTo>
                    <a:pt x="48" y="19"/>
                    <a:pt x="48" y="20"/>
                    <a:pt x="48" y="20"/>
                  </a:cubicBezTo>
                  <a:cubicBezTo>
                    <a:pt x="48" y="19"/>
                    <a:pt x="48" y="19"/>
                    <a:pt x="48" y="19"/>
                  </a:cubicBezTo>
                  <a:close/>
                  <a:moveTo>
                    <a:pt x="34" y="40"/>
                  </a:moveTo>
                  <a:cubicBezTo>
                    <a:pt x="34" y="42"/>
                    <a:pt x="35" y="40"/>
                    <a:pt x="34" y="40"/>
                  </a:cubicBezTo>
                  <a:close/>
                  <a:moveTo>
                    <a:pt x="33" y="44"/>
                  </a:moveTo>
                  <a:cubicBezTo>
                    <a:pt x="35" y="44"/>
                    <a:pt x="32" y="44"/>
                    <a:pt x="33" y="44"/>
                  </a:cubicBezTo>
                  <a:close/>
                  <a:moveTo>
                    <a:pt x="33" y="45"/>
                  </a:moveTo>
                  <a:cubicBezTo>
                    <a:pt x="33" y="45"/>
                    <a:pt x="33" y="45"/>
                    <a:pt x="33" y="45"/>
                  </a:cubicBezTo>
                  <a:close/>
                  <a:moveTo>
                    <a:pt x="31" y="50"/>
                  </a:move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0"/>
                  </a:cubicBezTo>
                  <a:close/>
                  <a:moveTo>
                    <a:pt x="31" y="54"/>
                  </a:moveTo>
                  <a:cubicBezTo>
                    <a:pt x="31" y="53"/>
                    <a:pt x="31" y="53"/>
                    <a:pt x="31" y="52"/>
                  </a:cubicBezTo>
                  <a:cubicBezTo>
                    <a:pt x="30" y="53"/>
                    <a:pt x="29" y="53"/>
                    <a:pt x="31" y="54"/>
                  </a:cubicBezTo>
                  <a:close/>
                  <a:moveTo>
                    <a:pt x="30" y="55"/>
                  </a:moveTo>
                  <a:cubicBezTo>
                    <a:pt x="30" y="55"/>
                    <a:pt x="30" y="54"/>
                    <a:pt x="30" y="54"/>
                  </a:cubicBezTo>
                  <a:cubicBezTo>
                    <a:pt x="29" y="55"/>
                    <a:pt x="29" y="56"/>
                    <a:pt x="30" y="55"/>
                  </a:cubicBezTo>
                  <a:close/>
                  <a:moveTo>
                    <a:pt x="28" y="59"/>
                  </a:moveTo>
                  <a:cubicBezTo>
                    <a:pt x="29" y="58"/>
                    <a:pt x="29" y="57"/>
                    <a:pt x="29" y="57"/>
                  </a:cubicBezTo>
                  <a:cubicBezTo>
                    <a:pt x="28" y="58"/>
                    <a:pt x="28" y="58"/>
                    <a:pt x="28" y="59"/>
                  </a:cubicBezTo>
                  <a:close/>
                  <a:moveTo>
                    <a:pt x="55" y="20"/>
                  </a:moveTo>
                  <a:cubicBezTo>
                    <a:pt x="56" y="21"/>
                    <a:pt x="54" y="19"/>
                    <a:pt x="55" y="20"/>
                  </a:cubicBezTo>
                  <a:close/>
                  <a:moveTo>
                    <a:pt x="24" y="72"/>
                  </a:moveTo>
                  <a:cubicBezTo>
                    <a:pt x="25" y="67"/>
                    <a:pt x="27" y="63"/>
                    <a:pt x="28" y="59"/>
                  </a:cubicBezTo>
                  <a:cubicBezTo>
                    <a:pt x="27" y="64"/>
                    <a:pt x="24" y="68"/>
                    <a:pt x="24" y="72"/>
                  </a:cubicBezTo>
                  <a:close/>
                  <a:moveTo>
                    <a:pt x="23" y="74"/>
                  </a:moveTo>
                  <a:cubicBezTo>
                    <a:pt x="22" y="74"/>
                    <a:pt x="23" y="73"/>
                    <a:pt x="23" y="73"/>
                  </a:cubicBezTo>
                  <a:cubicBezTo>
                    <a:pt x="22" y="73"/>
                    <a:pt x="22" y="75"/>
                    <a:pt x="23" y="74"/>
                  </a:cubicBezTo>
                  <a:close/>
                  <a:moveTo>
                    <a:pt x="18" y="86"/>
                  </a:moveTo>
                  <a:cubicBezTo>
                    <a:pt x="20" y="82"/>
                    <a:pt x="22" y="78"/>
                    <a:pt x="22" y="75"/>
                  </a:cubicBezTo>
                  <a:cubicBezTo>
                    <a:pt x="21" y="78"/>
                    <a:pt x="18" y="82"/>
                    <a:pt x="18" y="86"/>
                  </a:cubicBezTo>
                  <a:close/>
                  <a:moveTo>
                    <a:pt x="12" y="101"/>
                  </a:moveTo>
                  <a:cubicBezTo>
                    <a:pt x="13" y="98"/>
                    <a:pt x="16" y="92"/>
                    <a:pt x="17" y="88"/>
                  </a:cubicBezTo>
                  <a:cubicBezTo>
                    <a:pt x="15" y="92"/>
                    <a:pt x="12" y="99"/>
                    <a:pt x="12" y="101"/>
                  </a:cubicBezTo>
                  <a:close/>
                  <a:moveTo>
                    <a:pt x="9" y="108"/>
                  </a:moveTo>
                  <a:cubicBezTo>
                    <a:pt x="9" y="107"/>
                    <a:pt x="11" y="105"/>
                    <a:pt x="10" y="103"/>
                  </a:cubicBezTo>
                  <a:cubicBezTo>
                    <a:pt x="10" y="104"/>
                    <a:pt x="8" y="108"/>
                    <a:pt x="9" y="108"/>
                  </a:cubicBezTo>
                  <a:close/>
                  <a:moveTo>
                    <a:pt x="8" y="113"/>
                  </a:moveTo>
                  <a:cubicBezTo>
                    <a:pt x="9" y="112"/>
                    <a:pt x="8" y="110"/>
                    <a:pt x="9" y="109"/>
                  </a:cubicBezTo>
                  <a:cubicBezTo>
                    <a:pt x="8" y="108"/>
                    <a:pt x="7" y="112"/>
                    <a:pt x="8" y="113"/>
                  </a:cubicBezTo>
                  <a:close/>
                  <a:moveTo>
                    <a:pt x="7" y="114"/>
                  </a:moveTo>
                  <a:cubicBezTo>
                    <a:pt x="7" y="114"/>
                    <a:pt x="7" y="114"/>
                    <a:pt x="7" y="114"/>
                  </a:cubicBezTo>
                  <a:close/>
                  <a:moveTo>
                    <a:pt x="4" y="122"/>
                  </a:moveTo>
                  <a:cubicBezTo>
                    <a:pt x="5" y="121"/>
                    <a:pt x="7" y="118"/>
                    <a:pt x="6" y="116"/>
                  </a:cubicBezTo>
                  <a:cubicBezTo>
                    <a:pt x="5" y="118"/>
                    <a:pt x="4" y="120"/>
                    <a:pt x="4" y="122"/>
                  </a:cubicBezTo>
                  <a:close/>
                  <a:moveTo>
                    <a:pt x="2" y="126"/>
                  </a:moveTo>
                  <a:cubicBezTo>
                    <a:pt x="2" y="127"/>
                    <a:pt x="5" y="124"/>
                    <a:pt x="3" y="124"/>
                  </a:cubicBezTo>
                  <a:cubicBezTo>
                    <a:pt x="3" y="125"/>
                    <a:pt x="1" y="126"/>
                    <a:pt x="2" y="126"/>
                  </a:cubicBezTo>
                  <a:close/>
                  <a:moveTo>
                    <a:pt x="1" y="132"/>
                  </a:moveTo>
                  <a:cubicBezTo>
                    <a:pt x="1" y="131"/>
                    <a:pt x="1" y="132"/>
                    <a:pt x="1" y="132"/>
                  </a:cubicBezTo>
                  <a:close/>
                  <a:moveTo>
                    <a:pt x="1" y="131"/>
                  </a:moveTo>
                  <a:cubicBezTo>
                    <a:pt x="2" y="131"/>
                    <a:pt x="1" y="131"/>
                    <a:pt x="1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2" name="Freeform 1565"/>
            <p:cNvSpPr>
              <a:spLocks/>
            </p:cNvSpPr>
            <p:nvPr/>
          </p:nvSpPr>
          <p:spPr bwMode="auto">
            <a:xfrm>
              <a:off x="6353176" y="4545013"/>
              <a:ext cx="6350" cy="3175"/>
            </a:xfrm>
            <a:custGeom>
              <a:avLst/>
              <a:gdLst>
                <a:gd name="T0" fmla="*/ 0 w 4"/>
                <a:gd name="T1" fmla="*/ 2 h 2"/>
                <a:gd name="T2" fmla="*/ 1 w 4"/>
                <a:gd name="T3" fmla="*/ 1 h 2"/>
                <a:gd name="T4" fmla="*/ 2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3 w 4"/>
                <a:gd name="T11" fmla="*/ 0 h 2"/>
                <a:gd name="T12" fmla="*/ 2 w 4"/>
                <a:gd name="T13" fmla="*/ 2 h 2"/>
                <a:gd name="T14" fmla="*/ 0 w 4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3" y="1"/>
                    <a:pt x="2" y="2"/>
                  </a:cubicBezTo>
                  <a:cubicBezTo>
                    <a:pt x="1" y="2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3" name="Freeform 1566"/>
            <p:cNvSpPr>
              <a:spLocks/>
            </p:cNvSpPr>
            <p:nvPr/>
          </p:nvSpPr>
          <p:spPr bwMode="auto">
            <a:xfrm>
              <a:off x="6329364" y="4576763"/>
              <a:ext cx="7938" cy="4763"/>
            </a:xfrm>
            <a:custGeom>
              <a:avLst/>
              <a:gdLst>
                <a:gd name="T0" fmla="*/ 0 w 4"/>
                <a:gd name="T1" fmla="*/ 3 h 3"/>
                <a:gd name="T2" fmla="*/ 2 w 4"/>
                <a:gd name="T3" fmla="*/ 0 h 3"/>
                <a:gd name="T4" fmla="*/ 3 w 4"/>
                <a:gd name="T5" fmla="*/ 0 h 3"/>
                <a:gd name="T6" fmla="*/ 1 w 4"/>
                <a:gd name="T7" fmla="*/ 3 h 3"/>
                <a:gd name="T8" fmla="*/ 0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0" y="3"/>
                    <a:pt x="1" y="1"/>
                    <a:pt x="2" y="0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1" y="2"/>
                    <a:pt x="1" y="3"/>
                  </a:cubicBezTo>
                  <a:cubicBezTo>
                    <a:pt x="1" y="3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4" name="Freeform 1567"/>
            <p:cNvSpPr>
              <a:spLocks/>
            </p:cNvSpPr>
            <p:nvPr/>
          </p:nvSpPr>
          <p:spPr bwMode="auto">
            <a:xfrm>
              <a:off x="6343651" y="4554538"/>
              <a:ext cx="12700" cy="11113"/>
            </a:xfrm>
            <a:custGeom>
              <a:avLst/>
              <a:gdLst>
                <a:gd name="T0" fmla="*/ 1 w 7"/>
                <a:gd name="T1" fmla="*/ 6 h 6"/>
                <a:gd name="T2" fmla="*/ 1 w 7"/>
                <a:gd name="T3" fmla="*/ 6 h 6"/>
                <a:gd name="T4" fmla="*/ 0 w 7"/>
                <a:gd name="T5" fmla="*/ 5 h 6"/>
                <a:gd name="T6" fmla="*/ 7 w 7"/>
                <a:gd name="T7" fmla="*/ 0 h 6"/>
                <a:gd name="T8" fmla="*/ 1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2" y="3"/>
                    <a:pt x="5" y="2"/>
                    <a:pt x="7" y="0"/>
                  </a:cubicBezTo>
                  <a:cubicBezTo>
                    <a:pt x="6" y="3"/>
                    <a:pt x="1" y="3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5" name="Freeform 1568"/>
            <p:cNvSpPr>
              <a:spLocks noEditPoints="1"/>
            </p:cNvSpPr>
            <p:nvPr/>
          </p:nvSpPr>
          <p:spPr bwMode="auto">
            <a:xfrm>
              <a:off x="6337301" y="4570413"/>
              <a:ext cx="7938" cy="6350"/>
            </a:xfrm>
            <a:custGeom>
              <a:avLst/>
              <a:gdLst>
                <a:gd name="T0" fmla="*/ 0 w 4"/>
                <a:gd name="T1" fmla="*/ 1 h 3"/>
                <a:gd name="T2" fmla="*/ 2 w 4"/>
                <a:gd name="T3" fmla="*/ 0 h 3"/>
                <a:gd name="T4" fmla="*/ 4 w 4"/>
                <a:gd name="T5" fmla="*/ 2 h 3"/>
                <a:gd name="T6" fmla="*/ 1 w 4"/>
                <a:gd name="T7" fmla="*/ 2 h 3"/>
                <a:gd name="T8" fmla="*/ 0 w 4"/>
                <a:gd name="T9" fmla="*/ 1 h 3"/>
                <a:gd name="T10" fmla="*/ 2 w 4"/>
                <a:gd name="T11" fmla="*/ 1 h 3"/>
                <a:gd name="T12" fmla="*/ 3 w 4"/>
                <a:gd name="T13" fmla="*/ 2 h 3"/>
                <a:gd name="T14" fmla="*/ 2 w 4"/>
                <a:gd name="T15" fmla="*/ 1 h 3"/>
                <a:gd name="T16" fmla="*/ 3 w 4"/>
                <a:gd name="T17" fmla="*/ 2 h 3"/>
                <a:gd name="T18" fmla="*/ 3 w 4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0" y="1"/>
                    <a:pt x="1" y="1"/>
                    <a:pt x="2" y="0"/>
                  </a:cubicBezTo>
                  <a:cubicBezTo>
                    <a:pt x="1" y="1"/>
                    <a:pt x="3" y="0"/>
                    <a:pt x="4" y="2"/>
                  </a:cubicBezTo>
                  <a:cubicBezTo>
                    <a:pt x="3" y="1"/>
                    <a:pt x="3" y="3"/>
                    <a:pt x="1" y="2"/>
                  </a:cubicBezTo>
                  <a:cubicBezTo>
                    <a:pt x="2" y="0"/>
                    <a:pt x="1" y="1"/>
                    <a:pt x="0" y="1"/>
                  </a:cubicBezTo>
                  <a:close/>
                  <a:moveTo>
                    <a:pt x="2" y="1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2" y="1"/>
                  </a:cubicBezTo>
                  <a:close/>
                  <a:moveTo>
                    <a:pt x="3" y="2"/>
                  </a:moveTo>
                  <a:cubicBezTo>
                    <a:pt x="3" y="1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6" name="Freeform 1569"/>
            <p:cNvSpPr>
              <a:spLocks/>
            </p:cNvSpPr>
            <p:nvPr/>
          </p:nvSpPr>
          <p:spPr bwMode="auto">
            <a:xfrm>
              <a:off x="6357939" y="4541838"/>
              <a:ext cx="3175" cy="4763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1"/>
                    <a:pt x="0" y="0"/>
                    <a:pt x="1" y="0"/>
                  </a:cubicBezTo>
                  <a:cubicBezTo>
                    <a:pt x="1" y="0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7" name="Freeform 1570"/>
            <p:cNvSpPr>
              <a:spLocks/>
            </p:cNvSpPr>
            <p:nvPr/>
          </p:nvSpPr>
          <p:spPr bwMode="auto">
            <a:xfrm>
              <a:off x="6343651" y="4562475"/>
              <a:ext cx="11113" cy="7938"/>
            </a:xfrm>
            <a:custGeom>
              <a:avLst/>
              <a:gdLst>
                <a:gd name="T0" fmla="*/ 0 w 6"/>
                <a:gd name="T1" fmla="*/ 3 h 4"/>
                <a:gd name="T2" fmla="*/ 0 w 6"/>
                <a:gd name="T3" fmla="*/ 4 h 4"/>
                <a:gd name="T4" fmla="*/ 0 w 6"/>
                <a:gd name="T5" fmla="*/ 2 h 4"/>
                <a:gd name="T6" fmla="*/ 3 w 6"/>
                <a:gd name="T7" fmla="*/ 1 h 4"/>
                <a:gd name="T8" fmla="*/ 2 w 6"/>
                <a:gd name="T9" fmla="*/ 2 h 4"/>
                <a:gd name="T10" fmla="*/ 3 w 6"/>
                <a:gd name="T11" fmla="*/ 0 h 4"/>
                <a:gd name="T12" fmla="*/ 5 w 6"/>
                <a:gd name="T13" fmla="*/ 0 h 4"/>
                <a:gd name="T14" fmla="*/ 6 w 6"/>
                <a:gd name="T15" fmla="*/ 0 h 4"/>
                <a:gd name="T16" fmla="*/ 1 w 6"/>
                <a:gd name="T17" fmla="*/ 4 h 4"/>
                <a:gd name="T18" fmla="*/ 0 w 6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0" y="3"/>
                    <a:pt x="1" y="3"/>
                    <a:pt x="0" y="4"/>
                  </a:cubicBezTo>
                  <a:cubicBezTo>
                    <a:pt x="1" y="4"/>
                    <a:pt x="2" y="3"/>
                    <a:pt x="0" y="2"/>
                  </a:cubicBezTo>
                  <a:cubicBezTo>
                    <a:pt x="1" y="2"/>
                    <a:pt x="3" y="3"/>
                    <a:pt x="3" y="1"/>
                  </a:cubicBezTo>
                  <a:cubicBezTo>
                    <a:pt x="2" y="1"/>
                    <a:pt x="3" y="3"/>
                    <a:pt x="2" y="2"/>
                  </a:cubicBezTo>
                  <a:cubicBezTo>
                    <a:pt x="1" y="1"/>
                    <a:pt x="3" y="1"/>
                    <a:pt x="3" y="0"/>
                  </a:cubicBezTo>
                  <a:cubicBezTo>
                    <a:pt x="3" y="2"/>
                    <a:pt x="5" y="1"/>
                    <a:pt x="5" y="0"/>
                  </a:cubicBezTo>
                  <a:cubicBezTo>
                    <a:pt x="5" y="0"/>
                    <a:pt x="5" y="1"/>
                    <a:pt x="6" y="0"/>
                  </a:cubicBezTo>
                  <a:cubicBezTo>
                    <a:pt x="5" y="1"/>
                    <a:pt x="2" y="3"/>
                    <a:pt x="1" y="4"/>
                  </a:cubicBezTo>
                  <a:cubicBezTo>
                    <a:pt x="0" y="4"/>
                    <a:pt x="1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8" name="Freeform 1571"/>
            <p:cNvSpPr>
              <a:spLocks/>
            </p:cNvSpPr>
            <p:nvPr/>
          </p:nvSpPr>
          <p:spPr bwMode="auto">
            <a:xfrm>
              <a:off x="6359526" y="4541838"/>
              <a:ext cx="6350" cy="0"/>
            </a:xfrm>
            <a:custGeom>
              <a:avLst/>
              <a:gdLst>
                <a:gd name="T0" fmla="*/ 2 w 3"/>
                <a:gd name="T1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0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9" name="Freeform 1572"/>
            <p:cNvSpPr>
              <a:spLocks/>
            </p:cNvSpPr>
            <p:nvPr/>
          </p:nvSpPr>
          <p:spPr bwMode="auto">
            <a:xfrm>
              <a:off x="6357939" y="4549775"/>
              <a:ext cx="3175" cy="476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0" name="Freeform 1573"/>
            <p:cNvSpPr>
              <a:spLocks/>
            </p:cNvSpPr>
            <p:nvPr/>
          </p:nvSpPr>
          <p:spPr bwMode="auto">
            <a:xfrm>
              <a:off x="6346826" y="4559300"/>
              <a:ext cx="7938" cy="6350"/>
            </a:xfrm>
            <a:custGeom>
              <a:avLst/>
              <a:gdLst>
                <a:gd name="T0" fmla="*/ 2 w 4"/>
                <a:gd name="T1" fmla="*/ 2 h 3"/>
                <a:gd name="T2" fmla="*/ 2 w 4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2"/>
                  </a:moveTo>
                  <a:cubicBezTo>
                    <a:pt x="0" y="3"/>
                    <a:pt x="4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1" name="Freeform 1574"/>
            <p:cNvSpPr>
              <a:spLocks/>
            </p:cNvSpPr>
            <p:nvPr/>
          </p:nvSpPr>
          <p:spPr bwMode="auto">
            <a:xfrm>
              <a:off x="6337301" y="4579938"/>
              <a:ext cx="3175" cy="6350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1 h 3"/>
                <a:gd name="T4" fmla="*/ 0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0"/>
                    <a:pt x="2" y="1"/>
                  </a:cubicBezTo>
                  <a:cubicBezTo>
                    <a:pt x="0" y="1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2" name="Freeform 1575"/>
            <p:cNvSpPr>
              <a:spLocks/>
            </p:cNvSpPr>
            <p:nvPr/>
          </p:nvSpPr>
          <p:spPr bwMode="auto">
            <a:xfrm>
              <a:off x="6346826" y="4572000"/>
              <a:ext cx="3175" cy="6350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0" y="3"/>
                    <a:pt x="2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3" name="Freeform 1576"/>
            <p:cNvSpPr>
              <a:spLocks/>
            </p:cNvSpPr>
            <p:nvPr/>
          </p:nvSpPr>
          <p:spPr bwMode="auto">
            <a:xfrm>
              <a:off x="6348414" y="4575175"/>
              <a:ext cx="6350" cy="3175"/>
            </a:xfrm>
            <a:custGeom>
              <a:avLst/>
              <a:gdLst>
                <a:gd name="T0" fmla="*/ 1 w 3"/>
                <a:gd name="T1" fmla="*/ 1 h 2"/>
                <a:gd name="T2" fmla="*/ 2 w 3"/>
                <a:gd name="T3" fmla="*/ 1 h 2"/>
                <a:gd name="T4" fmla="*/ 1 w 3"/>
                <a:gd name="T5" fmla="*/ 2 h 2"/>
                <a:gd name="T6" fmla="*/ 1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0"/>
                    <a:pt x="1" y="2"/>
                    <a:pt x="2" y="1"/>
                  </a:cubicBezTo>
                  <a:cubicBezTo>
                    <a:pt x="3" y="2"/>
                    <a:pt x="1" y="1"/>
                    <a:pt x="1" y="2"/>
                  </a:cubicBezTo>
                  <a:cubicBezTo>
                    <a:pt x="0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4" name="Freeform 1577"/>
            <p:cNvSpPr>
              <a:spLocks/>
            </p:cNvSpPr>
            <p:nvPr/>
          </p:nvSpPr>
          <p:spPr bwMode="auto">
            <a:xfrm>
              <a:off x="6400801" y="4514850"/>
              <a:ext cx="20638" cy="4763"/>
            </a:xfrm>
            <a:custGeom>
              <a:avLst/>
              <a:gdLst>
                <a:gd name="T0" fmla="*/ 10 w 11"/>
                <a:gd name="T1" fmla="*/ 0 h 3"/>
                <a:gd name="T2" fmla="*/ 11 w 11"/>
                <a:gd name="T3" fmla="*/ 1 h 3"/>
                <a:gd name="T4" fmla="*/ 0 w 11"/>
                <a:gd name="T5" fmla="*/ 1 h 3"/>
                <a:gd name="T6" fmla="*/ 11 w 11"/>
                <a:gd name="T7" fmla="*/ 1 h 3"/>
                <a:gd name="T8" fmla="*/ 10 w 1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8" y="3"/>
                    <a:pt x="3" y="3"/>
                    <a:pt x="0" y="1"/>
                  </a:cubicBezTo>
                  <a:cubicBezTo>
                    <a:pt x="3" y="0"/>
                    <a:pt x="7" y="2"/>
                    <a:pt x="11" y="1"/>
                  </a:cubicBezTo>
                  <a:cubicBezTo>
                    <a:pt x="11" y="1"/>
                    <a:pt x="11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5" name="Freeform 1578"/>
            <p:cNvSpPr>
              <a:spLocks/>
            </p:cNvSpPr>
            <p:nvPr/>
          </p:nvSpPr>
          <p:spPr bwMode="auto">
            <a:xfrm>
              <a:off x="6416676" y="4500563"/>
              <a:ext cx="15875" cy="14288"/>
            </a:xfrm>
            <a:custGeom>
              <a:avLst/>
              <a:gdLst>
                <a:gd name="T0" fmla="*/ 2 w 9"/>
                <a:gd name="T1" fmla="*/ 2 h 7"/>
                <a:gd name="T2" fmla="*/ 3 w 9"/>
                <a:gd name="T3" fmla="*/ 7 h 7"/>
                <a:gd name="T4" fmla="*/ 0 w 9"/>
                <a:gd name="T5" fmla="*/ 3 h 7"/>
                <a:gd name="T6" fmla="*/ 7 w 9"/>
                <a:gd name="T7" fmla="*/ 1 h 7"/>
                <a:gd name="T8" fmla="*/ 7 w 9"/>
                <a:gd name="T9" fmla="*/ 1 h 7"/>
                <a:gd name="T10" fmla="*/ 3 w 9"/>
                <a:gd name="T11" fmla="*/ 2 h 7"/>
                <a:gd name="T12" fmla="*/ 2 w 9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7">
                  <a:moveTo>
                    <a:pt x="2" y="2"/>
                  </a:moveTo>
                  <a:cubicBezTo>
                    <a:pt x="1" y="4"/>
                    <a:pt x="2" y="5"/>
                    <a:pt x="3" y="7"/>
                  </a:cubicBezTo>
                  <a:cubicBezTo>
                    <a:pt x="1" y="7"/>
                    <a:pt x="2" y="4"/>
                    <a:pt x="0" y="3"/>
                  </a:cubicBezTo>
                  <a:cubicBezTo>
                    <a:pt x="2" y="1"/>
                    <a:pt x="5" y="1"/>
                    <a:pt x="7" y="1"/>
                  </a:cubicBezTo>
                  <a:cubicBezTo>
                    <a:pt x="9" y="2"/>
                    <a:pt x="9" y="3"/>
                    <a:pt x="7" y="1"/>
                  </a:cubicBezTo>
                  <a:cubicBezTo>
                    <a:pt x="6" y="1"/>
                    <a:pt x="4" y="0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6" name="Freeform 1579"/>
            <p:cNvSpPr>
              <a:spLocks/>
            </p:cNvSpPr>
            <p:nvPr/>
          </p:nvSpPr>
          <p:spPr bwMode="auto">
            <a:xfrm>
              <a:off x="6462714" y="4525963"/>
              <a:ext cx="6350" cy="3175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2" y="1"/>
                    <a:pt x="1" y="0"/>
                  </a:cubicBezTo>
                  <a:cubicBezTo>
                    <a:pt x="3" y="0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7" name="Freeform 1580"/>
            <p:cNvSpPr>
              <a:spLocks/>
            </p:cNvSpPr>
            <p:nvPr/>
          </p:nvSpPr>
          <p:spPr bwMode="auto">
            <a:xfrm>
              <a:off x="6210301" y="4565650"/>
              <a:ext cx="17463" cy="44450"/>
            </a:xfrm>
            <a:custGeom>
              <a:avLst/>
              <a:gdLst>
                <a:gd name="T0" fmla="*/ 10 w 10"/>
                <a:gd name="T1" fmla="*/ 0 h 24"/>
                <a:gd name="T2" fmla="*/ 1 w 10"/>
                <a:gd name="T3" fmla="*/ 9 h 24"/>
                <a:gd name="T4" fmla="*/ 6 w 10"/>
                <a:gd name="T5" fmla="*/ 24 h 24"/>
                <a:gd name="T6" fmla="*/ 4 w 10"/>
                <a:gd name="T7" fmla="*/ 18 h 24"/>
                <a:gd name="T8" fmla="*/ 2 w 10"/>
                <a:gd name="T9" fmla="*/ 13 h 24"/>
                <a:gd name="T10" fmla="*/ 3 w 10"/>
                <a:gd name="T11" fmla="*/ 9 h 24"/>
                <a:gd name="T12" fmla="*/ 10 w 10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4">
                  <a:moveTo>
                    <a:pt x="10" y="0"/>
                  </a:moveTo>
                  <a:cubicBezTo>
                    <a:pt x="10" y="0"/>
                    <a:pt x="3" y="5"/>
                    <a:pt x="1" y="9"/>
                  </a:cubicBezTo>
                  <a:cubicBezTo>
                    <a:pt x="0" y="14"/>
                    <a:pt x="0" y="20"/>
                    <a:pt x="6" y="24"/>
                  </a:cubicBezTo>
                  <a:cubicBezTo>
                    <a:pt x="6" y="24"/>
                    <a:pt x="6" y="20"/>
                    <a:pt x="4" y="18"/>
                  </a:cubicBezTo>
                  <a:cubicBezTo>
                    <a:pt x="2" y="17"/>
                    <a:pt x="1" y="13"/>
                    <a:pt x="2" y="13"/>
                  </a:cubicBezTo>
                  <a:cubicBezTo>
                    <a:pt x="3" y="13"/>
                    <a:pt x="3" y="9"/>
                    <a:pt x="3" y="9"/>
                  </a:cubicBezTo>
                  <a:cubicBezTo>
                    <a:pt x="3" y="9"/>
                    <a:pt x="10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8" name="Freeform 1581"/>
            <p:cNvSpPr>
              <a:spLocks/>
            </p:cNvSpPr>
            <p:nvPr/>
          </p:nvSpPr>
          <p:spPr bwMode="auto">
            <a:xfrm>
              <a:off x="6248401" y="4643438"/>
              <a:ext cx="6350" cy="17463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9 h 9"/>
                <a:gd name="T4" fmla="*/ 3 w 3"/>
                <a:gd name="T5" fmla="*/ 7 h 9"/>
                <a:gd name="T6" fmla="*/ 3 w 3"/>
                <a:gd name="T7" fmla="*/ 4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0"/>
                    <a:pt x="0" y="5"/>
                    <a:pt x="2" y="9"/>
                  </a:cubicBezTo>
                  <a:cubicBezTo>
                    <a:pt x="2" y="9"/>
                    <a:pt x="3" y="8"/>
                    <a:pt x="3" y="7"/>
                  </a:cubicBezTo>
                  <a:cubicBezTo>
                    <a:pt x="2" y="6"/>
                    <a:pt x="3" y="5"/>
                    <a:pt x="3" y="4"/>
                  </a:cubicBezTo>
                  <a:cubicBezTo>
                    <a:pt x="3" y="4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919" name="Group 918"/>
          <p:cNvGrpSpPr/>
          <p:nvPr userDrawn="1"/>
        </p:nvGrpSpPr>
        <p:grpSpPr>
          <a:xfrm rot="256944" flipH="1">
            <a:off x="11084660" y="3939364"/>
            <a:ext cx="428310" cy="556162"/>
            <a:chOff x="5556251" y="5210176"/>
            <a:chExt cx="212726" cy="276225"/>
          </a:xfrm>
          <a:solidFill>
            <a:schemeClr val="accent3">
              <a:alpha val="20000"/>
            </a:schemeClr>
          </a:solidFill>
        </p:grpSpPr>
        <p:sp>
          <p:nvSpPr>
            <p:cNvPr id="920" name="Rectangle 1582"/>
            <p:cNvSpPr>
              <a:spLocks noChangeArrowheads="1"/>
            </p:cNvSpPr>
            <p:nvPr/>
          </p:nvSpPr>
          <p:spPr bwMode="auto">
            <a:xfrm>
              <a:off x="5641976" y="529590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1" name="Rectangle 1583"/>
            <p:cNvSpPr>
              <a:spLocks noChangeArrowheads="1"/>
            </p:cNvSpPr>
            <p:nvPr/>
          </p:nvSpPr>
          <p:spPr bwMode="auto">
            <a:xfrm>
              <a:off x="5646739" y="52927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2" name="Freeform 1584"/>
            <p:cNvSpPr>
              <a:spLocks/>
            </p:cNvSpPr>
            <p:nvPr/>
          </p:nvSpPr>
          <p:spPr bwMode="auto">
            <a:xfrm>
              <a:off x="5648326" y="528796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3" name="Freeform 1585"/>
            <p:cNvSpPr>
              <a:spLocks/>
            </p:cNvSpPr>
            <p:nvPr/>
          </p:nvSpPr>
          <p:spPr bwMode="auto">
            <a:xfrm>
              <a:off x="5649914" y="5286375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4" name="Freeform 1586"/>
            <p:cNvSpPr>
              <a:spLocks/>
            </p:cNvSpPr>
            <p:nvPr/>
          </p:nvSpPr>
          <p:spPr bwMode="auto">
            <a:xfrm>
              <a:off x="5627689" y="542925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5" name="Freeform 1587"/>
            <p:cNvSpPr>
              <a:spLocks/>
            </p:cNvSpPr>
            <p:nvPr/>
          </p:nvSpPr>
          <p:spPr bwMode="auto">
            <a:xfrm>
              <a:off x="5649914" y="529431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6" name="Freeform 1588"/>
            <p:cNvSpPr>
              <a:spLocks/>
            </p:cNvSpPr>
            <p:nvPr/>
          </p:nvSpPr>
          <p:spPr bwMode="auto">
            <a:xfrm>
              <a:off x="5629276" y="543083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7" name="Rectangle 1589"/>
            <p:cNvSpPr>
              <a:spLocks noChangeArrowheads="1"/>
            </p:cNvSpPr>
            <p:nvPr/>
          </p:nvSpPr>
          <p:spPr bwMode="auto">
            <a:xfrm>
              <a:off x="5651501" y="52990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8" name="Freeform 1590"/>
            <p:cNvSpPr>
              <a:spLocks/>
            </p:cNvSpPr>
            <p:nvPr/>
          </p:nvSpPr>
          <p:spPr bwMode="auto">
            <a:xfrm>
              <a:off x="5653089" y="5297488"/>
              <a:ext cx="3175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9" name="Rectangle 1591"/>
            <p:cNvSpPr>
              <a:spLocks noChangeArrowheads="1"/>
            </p:cNvSpPr>
            <p:nvPr/>
          </p:nvSpPr>
          <p:spPr bwMode="auto">
            <a:xfrm>
              <a:off x="5656264" y="52974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0" name="Freeform 1592"/>
            <p:cNvSpPr>
              <a:spLocks/>
            </p:cNvSpPr>
            <p:nvPr/>
          </p:nvSpPr>
          <p:spPr bwMode="auto">
            <a:xfrm>
              <a:off x="5657851" y="5284788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1" name="Freeform 1593"/>
            <p:cNvSpPr>
              <a:spLocks/>
            </p:cNvSpPr>
            <p:nvPr/>
          </p:nvSpPr>
          <p:spPr bwMode="auto">
            <a:xfrm>
              <a:off x="5661026" y="52768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2" name="Rectangle 1594"/>
            <p:cNvSpPr>
              <a:spLocks noChangeArrowheads="1"/>
            </p:cNvSpPr>
            <p:nvPr/>
          </p:nvSpPr>
          <p:spPr bwMode="auto">
            <a:xfrm>
              <a:off x="5638801" y="54324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3" name="Freeform 1595"/>
            <p:cNvSpPr>
              <a:spLocks/>
            </p:cNvSpPr>
            <p:nvPr/>
          </p:nvSpPr>
          <p:spPr bwMode="auto">
            <a:xfrm>
              <a:off x="5659439" y="529748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4" name="Freeform 1596"/>
            <p:cNvSpPr>
              <a:spLocks/>
            </p:cNvSpPr>
            <p:nvPr/>
          </p:nvSpPr>
          <p:spPr bwMode="auto">
            <a:xfrm>
              <a:off x="5661026" y="528320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5" name="Freeform 1597"/>
            <p:cNvSpPr>
              <a:spLocks/>
            </p:cNvSpPr>
            <p:nvPr/>
          </p:nvSpPr>
          <p:spPr bwMode="auto">
            <a:xfrm>
              <a:off x="5661026" y="528796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6" name="Freeform 1598"/>
            <p:cNvSpPr>
              <a:spLocks/>
            </p:cNvSpPr>
            <p:nvPr/>
          </p:nvSpPr>
          <p:spPr bwMode="auto">
            <a:xfrm>
              <a:off x="5661026" y="529272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7" name="Rectangle 1599"/>
            <p:cNvSpPr>
              <a:spLocks noChangeArrowheads="1"/>
            </p:cNvSpPr>
            <p:nvPr/>
          </p:nvSpPr>
          <p:spPr bwMode="auto">
            <a:xfrm>
              <a:off x="5662614" y="52943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8" name="Freeform 1600"/>
            <p:cNvSpPr>
              <a:spLocks/>
            </p:cNvSpPr>
            <p:nvPr/>
          </p:nvSpPr>
          <p:spPr bwMode="auto">
            <a:xfrm>
              <a:off x="5640389" y="543083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9" name="Freeform 1601"/>
            <p:cNvSpPr>
              <a:spLocks/>
            </p:cNvSpPr>
            <p:nvPr/>
          </p:nvSpPr>
          <p:spPr bwMode="auto">
            <a:xfrm>
              <a:off x="5657851" y="5327650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0" name="Freeform 1602"/>
            <p:cNvSpPr>
              <a:spLocks/>
            </p:cNvSpPr>
            <p:nvPr/>
          </p:nvSpPr>
          <p:spPr bwMode="auto">
            <a:xfrm>
              <a:off x="5657851" y="5327650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1" name="Freeform 1603"/>
            <p:cNvSpPr>
              <a:spLocks/>
            </p:cNvSpPr>
            <p:nvPr/>
          </p:nvSpPr>
          <p:spPr bwMode="auto">
            <a:xfrm>
              <a:off x="5657851" y="532606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2" name="Freeform 1604"/>
            <p:cNvSpPr>
              <a:spLocks/>
            </p:cNvSpPr>
            <p:nvPr/>
          </p:nvSpPr>
          <p:spPr bwMode="auto">
            <a:xfrm>
              <a:off x="5641976" y="5430838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3" name="Freeform 1605"/>
            <p:cNvSpPr>
              <a:spLocks/>
            </p:cNvSpPr>
            <p:nvPr/>
          </p:nvSpPr>
          <p:spPr bwMode="auto">
            <a:xfrm>
              <a:off x="5659439" y="5303838"/>
              <a:ext cx="7938" cy="20638"/>
            </a:xfrm>
            <a:custGeom>
              <a:avLst/>
              <a:gdLst>
                <a:gd name="T0" fmla="*/ 0 w 4"/>
                <a:gd name="T1" fmla="*/ 11 h 11"/>
                <a:gd name="T2" fmla="*/ 4 w 4"/>
                <a:gd name="T3" fmla="*/ 0 h 11"/>
                <a:gd name="T4" fmla="*/ 0 w 4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cubicBezTo>
                    <a:pt x="1" y="7"/>
                    <a:pt x="2" y="4"/>
                    <a:pt x="4" y="0"/>
                  </a:cubicBezTo>
                  <a:cubicBezTo>
                    <a:pt x="4" y="2"/>
                    <a:pt x="1" y="9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4" name="Rectangle 1606"/>
            <p:cNvSpPr>
              <a:spLocks noChangeArrowheads="1"/>
            </p:cNvSpPr>
            <p:nvPr/>
          </p:nvSpPr>
          <p:spPr bwMode="auto">
            <a:xfrm>
              <a:off x="5664201" y="52895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5" name="Freeform 1607"/>
            <p:cNvSpPr>
              <a:spLocks/>
            </p:cNvSpPr>
            <p:nvPr/>
          </p:nvSpPr>
          <p:spPr bwMode="auto">
            <a:xfrm>
              <a:off x="5664201" y="5287963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6" name="Freeform 1608"/>
            <p:cNvSpPr>
              <a:spLocks/>
            </p:cNvSpPr>
            <p:nvPr/>
          </p:nvSpPr>
          <p:spPr bwMode="auto">
            <a:xfrm>
              <a:off x="5664201" y="5287963"/>
              <a:ext cx="3175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7" name="Freeform 1609"/>
            <p:cNvSpPr>
              <a:spLocks/>
            </p:cNvSpPr>
            <p:nvPr/>
          </p:nvSpPr>
          <p:spPr bwMode="auto">
            <a:xfrm>
              <a:off x="5667376" y="527843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8" name="Freeform 1610"/>
            <p:cNvSpPr>
              <a:spLocks/>
            </p:cNvSpPr>
            <p:nvPr/>
          </p:nvSpPr>
          <p:spPr bwMode="auto">
            <a:xfrm>
              <a:off x="5667376" y="528161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9" name="Freeform 1611"/>
            <p:cNvSpPr>
              <a:spLocks/>
            </p:cNvSpPr>
            <p:nvPr/>
          </p:nvSpPr>
          <p:spPr bwMode="auto">
            <a:xfrm>
              <a:off x="5668964" y="52720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0" name="Rectangle 1612"/>
            <p:cNvSpPr>
              <a:spLocks noChangeArrowheads="1"/>
            </p:cNvSpPr>
            <p:nvPr/>
          </p:nvSpPr>
          <p:spPr bwMode="auto">
            <a:xfrm>
              <a:off x="5643564" y="54308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1" name="Freeform 1613"/>
            <p:cNvSpPr>
              <a:spLocks/>
            </p:cNvSpPr>
            <p:nvPr/>
          </p:nvSpPr>
          <p:spPr bwMode="auto">
            <a:xfrm>
              <a:off x="5667376" y="52847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2" name="Freeform 1614"/>
            <p:cNvSpPr>
              <a:spLocks/>
            </p:cNvSpPr>
            <p:nvPr/>
          </p:nvSpPr>
          <p:spPr bwMode="auto">
            <a:xfrm>
              <a:off x="5668964" y="527526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3" name="Freeform 1615"/>
            <p:cNvSpPr>
              <a:spLocks/>
            </p:cNvSpPr>
            <p:nvPr/>
          </p:nvSpPr>
          <p:spPr bwMode="auto">
            <a:xfrm>
              <a:off x="5661026" y="532606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4" name="Rectangle 1616"/>
            <p:cNvSpPr>
              <a:spLocks noChangeArrowheads="1"/>
            </p:cNvSpPr>
            <p:nvPr/>
          </p:nvSpPr>
          <p:spPr bwMode="auto">
            <a:xfrm>
              <a:off x="5662614" y="53228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5" name="Rectangle 1617"/>
            <p:cNvSpPr>
              <a:spLocks noChangeArrowheads="1"/>
            </p:cNvSpPr>
            <p:nvPr/>
          </p:nvSpPr>
          <p:spPr bwMode="auto">
            <a:xfrm>
              <a:off x="5668964" y="52863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6" name="Freeform 1618"/>
            <p:cNvSpPr>
              <a:spLocks/>
            </p:cNvSpPr>
            <p:nvPr/>
          </p:nvSpPr>
          <p:spPr bwMode="auto">
            <a:xfrm>
              <a:off x="5668964" y="5284788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7" name="Freeform 1619"/>
            <p:cNvSpPr>
              <a:spLocks/>
            </p:cNvSpPr>
            <p:nvPr/>
          </p:nvSpPr>
          <p:spPr bwMode="auto">
            <a:xfrm>
              <a:off x="5670551" y="5273675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8" name="Freeform 1620"/>
            <p:cNvSpPr>
              <a:spLocks/>
            </p:cNvSpPr>
            <p:nvPr/>
          </p:nvSpPr>
          <p:spPr bwMode="auto">
            <a:xfrm>
              <a:off x="5662614" y="5316538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9" name="Rectangle 1621"/>
            <p:cNvSpPr>
              <a:spLocks noChangeArrowheads="1"/>
            </p:cNvSpPr>
            <p:nvPr/>
          </p:nvSpPr>
          <p:spPr bwMode="auto">
            <a:xfrm>
              <a:off x="5670551" y="52847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0" name="Freeform 1622"/>
            <p:cNvSpPr>
              <a:spLocks/>
            </p:cNvSpPr>
            <p:nvPr/>
          </p:nvSpPr>
          <p:spPr bwMode="auto">
            <a:xfrm>
              <a:off x="5667376" y="5302250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1" name="Rectangle 1623"/>
            <p:cNvSpPr>
              <a:spLocks noChangeArrowheads="1"/>
            </p:cNvSpPr>
            <p:nvPr/>
          </p:nvSpPr>
          <p:spPr bwMode="auto">
            <a:xfrm>
              <a:off x="5668964" y="529590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2" name="Freeform 1624"/>
            <p:cNvSpPr>
              <a:spLocks/>
            </p:cNvSpPr>
            <p:nvPr/>
          </p:nvSpPr>
          <p:spPr bwMode="auto">
            <a:xfrm>
              <a:off x="5662614" y="5324475"/>
              <a:ext cx="4763" cy="1588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3" name="Freeform 1625"/>
            <p:cNvSpPr>
              <a:spLocks/>
            </p:cNvSpPr>
            <p:nvPr/>
          </p:nvSpPr>
          <p:spPr bwMode="auto">
            <a:xfrm>
              <a:off x="5672139" y="52736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4" name="Freeform 1626"/>
            <p:cNvSpPr>
              <a:spLocks/>
            </p:cNvSpPr>
            <p:nvPr/>
          </p:nvSpPr>
          <p:spPr bwMode="auto">
            <a:xfrm>
              <a:off x="5664201" y="5326063"/>
              <a:ext cx="3175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5" name="Rectangle 1627"/>
            <p:cNvSpPr>
              <a:spLocks noChangeArrowheads="1"/>
            </p:cNvSpPr>
            <p:nvPr/>
          </p:nvSpPr>
          <p:spPr bwMode="auto">
            <a:xfrm>
              <a:off x="5668964" y="53165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6" name="Freeform 1628"/>
            <p:cNvSpPr>
              <a:spLocks/>
            </p:cNvSpPr>
            <p:nvPr/>
          </p:nvSpPr>
          <p:spPr bwMode="auto">
            <a:xfrm>
              <a:off x="5668964" y="531336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7" name="Freeform 1629"/>
            <p:cNvSpPr>
              <a:spLocks/>
            </p:cNvSpPr>
            <p:nvPr/>
          </p:nvSpPr>
          <p:spPr bwMode="auto">
            <a:xfrm>
              <a:off x="5664201" y="5326063"/>
              <a:ext cx="6350" cy="0"/>
            </a:xfrm>
            <a:custGeom>
              <a:avLst/>
              <a:gdLst>
                <a:gd name="T0" fmla="*/ 2 w 3"/>
                <a:gd name="T1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0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8" name="Freeform 1630"/>
            <p:cNvSpPr>
              <a:spLocks/>
            </p:cNvSpPr>
            <p:nvPr/>
          </p:nvSpPr>
          <p:spPr bwMode="auto">
            <a:xfrm>
              <a:off x="5670551" y="531336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9" name="Freeform 1631"/>
            <p:cNvSpPr>
              <a:spLocks/>
            </p:cNvSpPr>
            <p:nvPr/>
          </p:nvSpPr>
          <p:spPr bwMode="auto">
            <a:xfrm>
              <a:off x="5673726" y="5284788"/>
              <a:ext cx="3175" cy="3175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0" name="Freeform 1632"/>
            <p:cNvSpPr>
              <a:spLocks/>
            </p:cNvSpPr>
            <p:nvPr/>
          </p:nvSpPr>
          <p:spPr bwMode="auto">
            <a:xfrm>
              <a:off x="5673726" y="5281613"/>
              <a:ext cx="3175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1" name="Rectangle 1633"/>
            <p:cNvSpPr>
              <a:spLocks noChangeArrowheads="1"/>
            </p:cNvSpPr>
            <p:nvPr/>
          </p:nvSpPr>
          <p:spPr bwMode="auto">
            <a:xfrm>
              <a:off x="5676901" y="52816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2" name="Freeform 1634"/>
            <p:cNvSpPr>
              <a:spLocks/>
            </p:cNvSpPr>
            <p:nvPr/>
          </p:nvSpPr>
          <p:spPr bwMode="auto">
            <a:xfrm>
              <a:off x="5673726" y="5294313"/>
              <a:ext cx="3175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3" name="Freeform 1635"/>
            <p:cNvSpPr>
              <a:spLocks/>
            </p:cNvSpPr>
            <p:nvPr/>
          </p:nvSpPr>
          <p:spPr bwMode="auto">
            <a:xfrm>
              <a:off x="5670551" y="5316538"/>
              <a:ext cx="3175" cy="1588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4" name="Rectangle 1636"/>
            <p:cNvSpPr>
              <a:spLocks noChangeArrowheads="1"/>
            </p:cNvSpPr>
            <p:nvPr/>
          </p:nvSpPr>
          <p:spPr bwMode="auto">
            <a:xfrm>
              <a:off x="5673726" y="53054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5" name="Freeform 1637"/>
            <p:cNvSpPr>
              <a:spLocks/>
            </p:cNvSpPr>
            <p:nvPr/>
          </p:nvSpPr>
          <p:spPr bwMode="auto">
            <a:xfrm>
              <a:off x="5676901" y="5287963"/>
              <a:ext cx="3175" cy="6350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1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6" name="Freeform 1638"/>
            <p:cNvSpPr>
              <a:spLocks/>
            </p:cNvSpPr>
            <p:nvPr/>
          </p:nvSpPr>
          <p:spPr bwMode="auto">
            <a:xfrm>
              <a:off x="5672139" y="5313363"/>
              <a:ext cx="4763" cy="0"/>
            </a:xfrm>
            <a:custGeom>
              <a:avLst/>
              <a:gdLst>
                <a:gd name="T0" fmla="*/ 1 w 2"/>
                <a:gd name="T1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7" name="Freeform 1639"/>
            <p:cNvSpPr>
              <a:spLocks/>
            </p:cNvSpPr>
            <p:nvPr/>
          </p:nvSpPr>
          <p:spPr bwMode="auto">
            <a:xfrm>
              <a:off x="5672139" y="5310188"/>
              <a:ext cx="4763" cy="3175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8" name="Freeform 1640"/>
            <p:cNvSpPr>
              <a:spLocks/>
            </p:cNvSpPr>
            <p:nvPr/>
          </p:nvSpPr>
          <p:spPr bwMode="auto">
            <a:xfrm>
              <a:off x="5676901" y="529590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9" name="Freeform 1641"/>
            <p:cNvSpPr>
              <a:spLocks/>
            </p:cNvSpPr>
            <p:nvPr/>
          </p:nvSpPr>
          <p:spPr bwMode="auto">
            <a:xfrm>
              <a:off x="5673726" y="5307013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0" name="Freeform 1642"/>
            <p:cNvSpPr>
              <a:spLocks/>
            </p:cNvSpPr>
            <p:nvPr/>
          </p:nvSpPr>
          <p:spPr bwMode="auto">
            <a:xfrm>
              <a:off x="5676901" y="5305425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1" name="Rectangle 1643"/>
            <p:cNvSpPr>
              <a:spLocks noChangeArrowheads="1"/>
            </p:cNvSpPr>
            <p:nvPr/>
          </p:nvSpPr>
          <p:spPr bwMode="auto">
            <a:xfrm>
              <a:off x="5678489" y="529590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2" name="Freeform 1644"/>
            <p:cNvSpPr>
              <a:spLocks/>
            </p:cNvSpPr>
            <p:nvPr/>
          </p:nvSpPr>
          <p:spPr bwMode="auto">
            <a:xfrm>
              <a:off x="5678489" y="52879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3" name="Rectangle 1645"/>
            <p:cNvSpPr>
              <a:spLocks noChangeArrowheads="1"/>
            </p:cNvSpPr>
            <p:nvPr/>
          </p:nvSpPr>
          <p:spPr bwMode="auto">
            <a:xfrm>
              <a:off x="5673726" y="53181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4" name="Freeform 1646"/>
            <p:cNvSpPr>
              <a:spLocks/>
            </p:cNvSpPr>
            <p:nvPr/>
          </p:nvSpPr>
          <p:spPr bwMode="auto">
            <a:xfrm>
              <a:off x="5676901" y="530383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5" name="Rectangle 1647"/>
            <p:cNvSpPr>
              <a:spLocks noChangeArrowheads="1"/>
            </p:cNvSpPr>
            <p:nvPr/>
          </p:nvSpPr>
          <p:spPr bwMode="auto">
            <a:xfrm>
              <a:off x="5680076" y="52847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6" name="Freeform 1648"/>
            <p:cNvSpPr>
              <a:spLocks/>
            </p:cNvSpPr>
            <p:nvPr/>
          </p:nvSpPr>
          <p:spPr bwMode="auto">
            <a:xfrm>
              <a:off x="5678489" y="52974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7" name="Freeform 1649"/>
            <p:cNvSpPr>
              <a:spLocks/>
            </p:cNvSpPr>
            <p:nvPr/>
          </p:nvSpPr>
          <p:spPr bwMode="auto">
            <a:xfrm>
              <a:off x="5681664" y="527526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8" name="Freeform 1650"/>
            <p:cNvSpPr>
              <a:spLocks/>
            </p:cNvSpPr>
            <p:nvPr/>
          </p:nvSpPr>
          <p:spPr bwMode="auto">
            <a:xfrm>
              <a:off x="5673726" y="5326063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9" name="Freeform 1651"/>
            <p:cNvSpPr>
              <a:spLocks/>
            </p:cNvSpPr>
            <p:nvPr/>
          </p:nvSpPr>
          <p:spPr bwMode="auto">
            <a:xfrm>
              <a:off x="5680076" y="529748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0" name="Freeform 1652"/>
            <p:cNvSpPr>
              <a:spLocks/>
            </p:cNvSpPr>
            <p:nvPr/>
          </p:nvSpPr>
          <p:spPr bwMode="auto">
            <a:xfrm>
              <a:off x="5680076" y="5294313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1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1" name="Freeform 1653"/>
            <p:cNvSpPr>
              <a:spLocks/>
            </p:cNvSpPr>
            <p:nvPr/>
          </p:nvSpPr>
          <p:spPr bwMode="auto">
            <a:xfrm>
              <a:off x="5688014" y="5254625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2" name="Freeform 1654"/>
            <p:cNvSpPr>
              <a:spLocks/>
            </p:cNvSpPr>
            <p:nvPr/>
          </p:nvSpPr>
          <p:spPr bwMode="auto">
            <a:xfrm>
              <a:off x="5680076" y="5307013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3" name="Freeform 1655"/>
            <p:cNvSpPr>
              <a:spLocks/>
            </p:cNvSpPr>
            <p:nvPr/>
          </p:nvSpPr>
          <p:spPr bwMode="auto">
            <a:xfrm>
              <a:off x="5678489" y="5319713"/>
              <a:ext cx="0" cy="3175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4" name="Freeform 1656"/>
            <p:cNvSpPr>
              <a:spLocks/>
            </p:cNvSpPr>
            <p:nvPr/>
          </p:nvSpPr>
          <p:spPr bwMode="auto">
            <a:xfrm>
              <a:off x="5680076" y="530225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5" name="Freeform 1657"/>
            <p:cNvSpPr>
              <a:spLocks/>
            </p:cNvSpPr>
            <p:nvPr/>
          </p:nvSpPr>
          <p:spPr bwMode="auto">
            <a:xfrm>
              <a:off x="5681664" y="529748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6" name="Freeform 1659"/>
            <p:cNvSpPr>
              <a:spLocks/>
            </p:cNvSpPr>
            <p:nvPr/>
          </p:nvSpPr>
          <p:spPr bwMode="auto">
            <a:xfrm>
              <a:off x="5680076" y="5295901"/>
              <a:ext cx="3175" cy="1588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7" name="Freeform 1660"/>
            <p:cNvSpPr>
              <a:spLocks/>
            </p:cNvSpPr>
            <p:nvPr/>
          </p:nvSpPr>
          <p:spPr bwMode="auto">
            <a:xfrm>
              <a:off x="5689601" y="5254626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8" name="Freeform 1661"/>
            <p:cNvSpPr>
              <a:spLocks/>
            </p:cNvSpPr>
            <p:nvPr/>
          </p:nvSpPr>
          <p:spPr bwMode="auto">
            <a:xfrm>
              <a:off x="5683251" y="5292726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9" name="Freeform 1662"/>
            <p:cNvSpPr>
              <a:spLocks/>
            </p:cNvSpPr>
            <p:nvPr/>
          </p:nvSpPr>
          <p:spPr bwMode="auto">
            <a:xfrm>
              <a:off x="5684839" y="5287963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0" name="Rectangle 1663"/>
            <p:cNvSpPr>
              <a:spLocks noChangeArrowheads="1"/>
            </p:cNvSpPr>
            <p:nvPr/>
          </p:nvSpPr>
          <p:spPr bwMode="auto">
            <a:xfrm>
              <a:off x="5681664" y="53133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1" name="Freeform 1664"/>
            <p:cNvSpPr>
              <a:spLocks/>
            </p:cNvSpPr>
            <p:nvPr/>
          </p:nvSpPr>
          <p:spPr bwMode="auto">
            <a:xfrm>
              <a:off x="5688014" y="5283201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2" name="Freeform 1665"/>
            <p:cNvSpPr>
              <a:spLocks/>
            </p:cNvSpPr>
            <p:nvPr/>
          </p:nvSpPr>
          <p:spPr bwMode="auto">
            <a:xfrm>
              <a:off x="5683251" y="5313363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3" name="Rectangle 1666"/>
            <p:cNvSpPr>
              <a:spLocks noChangeArrowheads="1"/>
            </p:cNvSpPr>
            <p:nvPr/>
          </p:nvSpPr>
          <p:spPr bwMode="auto">
            <a:xfrm>
              <a:off x="5699126" y="52260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4" name="Freeform 1667"/>
            <p:cNvSpPr>
              <a:spLocks/>
            </p:cNvSpPr>
            <p:nvPr/>
          </p:nvSpPr>
          <p:spPr bwMode="auto">
            <a:xfrm>
              <a:off x="5699126" y="523081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5" name="Freeform 1668"/>
            <p:cNvSpPr>
              <a:spLocks/>
            </p:cNvSpPr>
            <p:nvPr/>
          </p:nvSpPr>
          <p:spPr bwMode="auto">
            <a:xfrm>
              <a:off x="5730876" y="5276851"/>
              <a:ext cx="4763" cy="1588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0" y="0"/>
                    <a:pt x="3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6" name="Freeform 1669"/>
            <p:cNvSpPr>
              <a:spLocks/>
            </p:cNvSpPr>
            <p:nvPr/>
          </p:nvSpPr>
          <p:spPr bwMode="auto">
            <a:xfrm>
              <a:off x="5732464" y="5278438"/>
              <a:ext cx="7938" cy="3175"/>
            </a:xfrm>
            <a:custGeom>
              <a:avLst/>
              <a:gdLst>
                <a:gd name="T0" fmla="*/ 2 w 4"/>
                <a:gd name="T1" fmla="*/ 0 h 1"/>
                <a:gd name="T2" fmla="*/ 2 w 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0" y="0"/>
                    <a:pt x="4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7" name="Freeform 1670"/>
            <p:cNvSpPr>
              <a:spLocks/>
            </p:cNvSpPr>
            <p:nvPr/>
          </p:nvSpPr>
          <p:spPr bwMode="auto">
            <a:xfrm>
              <a:off x="5754689" y="530701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8" name="Freeform 1671"/>
            <p:cNvSpPr>
              <a:spLocks/>
            </p:cNvSpPr>
            <p:nvPr/>
          </p:nvSpPr>
          <p:spPr bwMode="auto">
            <a:xfrm>
              <a:off x="5754689" y="530860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9" name="Freeform 1672"/>
            <p:cNvSpPr>
              <a:spLocks/>
            </p:cNvSpPr>
            <p:nvPr/>
          </p:nvSpPr>
          <p:spPr bwMode="auto">
            <a:xfrm>
              <a:off x="5754689" y="531336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0" name="Freeform 1673"/>
            <p:cNvSpPr>
              <a:spLocks/>
            </p:cNvSpPr>
            <p:nvPr/>
          </p:nvSpPr>
          <p:spPr bwMode="auto">
            <a:xfrm>
              <a:off x="5754689" y="531336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1" name="Freeform 1674"/>
            <p:cNvSpPr>
              <a:spLocks noEditPoints="1"/>
            </p:cNvSpPr>
            <p:nvPr/>
          </p:nvSpPr>
          <p:spPr bwMode="auto">
            <a:xfrm>
              <a:off x="5567364" y="5295901"/>
              <a:ext cx="130175" cy="133350"/>
            </a:xfrm>
            <a:custGeom>
              <a:avLst/>
              <a:gdLst>
                <a:gd name="T0" fmla="*/ 37 w 69"/>
                <a:gd name="T1" fmla="*/ 36 h 71"/>
                <a:gd name="T2" fmla="*/ 34 w 69"/>
                <a:gd name="T3" fmla="*/ 39 h 71"/>
                <a:gd name="T4" fmla="*/ 13 w 69"/>
                <a:gd name="T5" fmla="*/ 53 h 71"/>
                <a:gd name="T6" fmla="*/ 7 w 69"/>
                <a:gd name="T7" fmla="*/ 50 h 71"/>
                <a:gd name="T8" fmla="*/ 7 w 69"/>
                <a:gd name="T9" fmla="*/ 30 h 71"/>
                <a:gd name="T10" fmla="*/ 30 w 69"/>
                <a:gd name="T11" fmla="*/ 5 h 71"/>
                <a:gd name="T12" fmla="*/ 39 w 69"/>
                <a:gd name="T13" fmla="*/ 0 h 71"/>
                <a:gd name="T14" fmla="*/ 43 w 69"/>
                <a:gd name="T15" fmla="*/ 2 h 71"/>
                <a:gd name="T16" fmla="*/ 45 w 69"/>
                <a:gd name="T17" fmla="*/ 2 h 71"/>
                <a:gd name="T18" fmla="*/ 47 w 69"/>
                <a:gd name="T19" fmla="*/ 5 h 71"/>
                <a:gd name="T20" fmla="*/ 48 w 69"/>
                <a:gd name="T21" fmla="*/ 10 h 71"/>
                <a:gd name="T22" fmla="*/ 46 w 69"/>
                <a:gd name="T23" fmla="*/ 17 h 71"/>
                <a:gd name="T24" fmla="*/ 46 w 69"/>
                <a:gd name="T25" fmla="*/ 21 h 71"/>
                <a:gd name="T26" fmla="*/ 46 w 69"/>
                <a:gd name="T27" fmla="*/ 24 h 71"/>
                <a:gd name="T28" fmla="*/ 54 w 69"/>
                <a:gd name="T29" fmla="*/ 16 h 71"/>
                <a:gd name="T30" fmla="*/ 59 w 69"/>
                <a:gd name="T31" fmla="*/ 14 h 71"/>
                <a:gd name="T32" fmla="*/ 62 w 69"/>
                <a:gd name="T33" fmla="*/ 19 h 71"/>
                <a:gd name="T34" fmla="*/ 45 w 69"/>
                <a:gd name="T35" fmla="*/ 70 h 71"/>
                <a:gd name="T36" fmla="*/ 42 w 69"/>
                <a:gd name="T37" fmla="*/ 70 h 71"/>
                <a:gd name="T38" fmla="*/ 35 w 69"/>
                <a:gd name="T39" fmla="*/ 65 h 71"/>
                <a:gd name="T40" fmla="*/ 32 w 69"/>
                <a:gd name="T41" fmla="*/ 62 h 71"/>
                <a:gd name="T42" fmla="*/ 39 w 69"/>
                <a:gd name="T43" fmla="*/ 67 h 71"/>
                <a:gd name="T44" fmla="*/ 35 w 69"/>
                <a:gd name="T45" fmla="*/ 65 h 71"/>
                <a:gd name="T46" fmla="*/ 11 w 69"/>
                <a:gd name="T47" fmla="*/ 52 h 71"/>
                <a:gd name="T48" fmla="*/ 17 w 69"/>
                <a:gd name="T49" fmla="*/ 41 h 71"/>
                <a:gd name="T50" fmla="*/ 24 w 69"/>
                <a:gd name="T51" fmla="*/ 15 h 71"/>
                <a:gd name="T52" fmla="*/ 30 w 69"/>
                <a:gd name="T53" fmla="*/ 22 h 71"/>
                <a:gd name="T54" fmla="*/ 30 w 69"/>
                <a:gd name="T55" fmla="*/ 41 h 71"/>
                <a:gd name="T56" fmla="*/ 40 w 69"/>
                <a:gd name="T57" fmla="*/ 3 h 71"/>
                <a:gd name="T58" fmla="*/ 40 w 69"/>
                <a:gd name="T59" fmla="*/ 2 h 71"/>
                <a:gd name="T60" fmla="*/ 42 w 69"/>
                <a:gd name="T61" fmla="*/ 6 h 71"/>
                <a:gd name="T62" fmla="*/ 44 w 69"/>
                <a:gd name="T63" fmla="*/ 26 h 71"/>
                <a:gd name="T64" fmla="*/ 45 w 69"/>
                <a:gd name="T65" fmla="*/ 25 h 71"/>
                <a:gd name="T66" fmla="*/ 45 w 69"/>
                <a:gd name="T67" fmla="*/ 20 h 71"/>
                <a:gd name="T68" fmla="*/ 46 w 69"/>
                <a:gd name="T69" fmla="*/ 19 h 71"/>
                <a:gd name="T70" fmla="*/ 39 w 69"/>
                <a:gd name="T71" fmla="*/ 67 h 71"/>
                <a:gd name="T72" fmla="*/ 48 w 69"/>
                <a:gd name="T73" fmla="*/ 27 h 71"/>
                <a:gd name="T74" fmla="*/ 44 w 69"/>
                <a:gd name="T75" fmla="*/ 69 h 71"/>
                <a:gd name="T76" fmla="*/ 49 w 69"/>
                <a:gd name="T77" fmla="*/ 39 h 71"/>
                <a:gd name="T78" fmla="*/ 53 w 69"/>
                <a:gd name="T79" fmla="*/ 34 h 71"/>
                <a:gd name="T80" fmla="*/ 52 w 69"/>
                <a:gd name="T81" fmla="*/ 40 h 71"/>
                <a:gd name="T82" fmla="*/ 53 w 69"/>
                <a:gd name="T83" fmla="*/ 39 h 71"/>
                <a:gd name="T84" fmla="*/ 56 w 69"/>
                <a:gd name="T85" fmla="*/ 25 h 71"/>
                <a:gd name="T86" fmla="*/ 53 w 69"/>
                <a:gd name="T87" fmla="*/ 46 h 71"/>
                <a:gd name="T88" fmla="*/ 56 w 69"/>
                <a:gd name="T89" fmla="*/ 28 h 71"/>
                <a:gd name="T90" fmla="*/ 57 w 69"/>
                <a:gd name="T91" fmla="*/ 24 h 71"/>
                <a:gd name="T92" fmla="*/ 55 w 69"/>
                <a:gd name="T93" fmla="*/ 38 h 71"/>
                <a:gd name="T94" fmla="*/ 57 w 69"/>
                <a:gd name="T95" fmla="*/ 33 h 71"/>
                <a:gd name="T96" fmla="*/ 59 w 69"/>
                <a:gd name="T97" fmla="*/ 18 h 71"/>
                <a:gd name="T98" fmla="*/ 56 w 69"/>
                <a:gd name="T99" fmla="*/ 39 h 71"/>
                <a:gd name="T100" fmla="*/ 55 w 69"/>
                <a:gd name="T101" fmla="*/ 46 h 71"/>
                <a:gd name="T102" fmla="*/ 56 w 69"/>
                <a:gd name="T103" fmla="*/ 42 h 71"/>
                <a:gd name="T104" fmla="*/ 56 w 69"/>
                <a:gd name="T105" fmla="*/ 36 h 71"/>
                <a:gd name="T106" fmla="*/ 57 w 69"/>
                <a:gd name="T107" fmla="*/ 35 h 71"/>
                <a:gd name="T108" fmla="*/ 58 w 69"/>
                <a:gd name="T109" fmla="*/ 24 h 71"/>
                <a:gd name="T110" fmla="*/ 59 w 69"/>
                <a:gd name="T111" fmla="*/ 22 h 71"/>
                <a:gd name="T112" fmla="*/ 67 w 69"/>
                <a:gd name="T113" fmla="*/ 2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9" h="71">
                  <a:moveTo>
                    <a:pt x="30" y="59"/>
                  </a:moveTo>
                  <a:cubicBezTo>
                    <a:pt x="31" y="49"/>
                    <a:pt x="39" y="38"/>
                    <a:pt x="43" y="27"/>
                  </a:cubicBezTo>
                  <a:cubicBezTo>
                    <a:pt x="41" y="30"/>
                    <a:pt x="39" y="33"/>
                    <a:pt x="37" y="36"/>
                  </a:cubicBezTo>
                  <a:cubicBezTo>
                    <a:pt x="37" y="36"/>
                    <a:pt x="37" y="36"/>
                    <a:pt x="36" y="36"/>
                  </a:cubicBezTo>
                  <a:cubicBezTo>
                    <a:pt x="37" y="37"/>
                    <a:pt x="35" y="38"/>
                    <a:pt x="35" y="40"/>
                  </a:cubicBezTo>
                  <a:cubicBezTo>
                    <a:pt x="34" y="40"/>
                    <a:pt x="34" y="39"/>
                    <a:pt x="34" y="39"/>
                  </a:cubicBezTo>
                  <a:cubicBezTo>
                    <a:pt x="34" y="39"/>
                    <a:pt x="34" y="39"/>
                    <a:pt x="33" y="39"/>
                  </a:cubicBezTo>
                  <a:cubicBezTo>
                    <a:pt x="33" y="40"/>
                    <a:pt x="33" y="40"/>
                    <a:pt x="34" y="40"/>
                  </a:cubicBezTo>
                  <a:cubicBezTo>
                    <a:pt x="29" y="46"/>
                    <a:pt x="22" y="52"/>
                    <a:pt x="13" y="53"/>
                  </a:cubicBezTo>
                  <a:cubicBezTo>
                    <a:pt x="13" y="53"/>
                    <a:pt x="13" y="53"/>
                    <a:pt x="13" y="54"/>
                  </a:cubicBezTo>
                  <a:cubicBezTo>
                    <a:pt x="12" y="54"/>
                    <a:pt x="11" y="53"/>
                    <a:pt x="11" y="52"/>
                  </a:cubicBezTo>
                  <a:cubicBezTo>
                    <a:pt x="9" y="54"/>
                    <a:pt x="9" y="50"/>
                    <a:pt x="7" y="50"/>
                  </a:cubicBezTo>
                  <a:cubicBezTo>
                    <a:pt x="6" y="46"/>
                    <a:pt x="0" y="43"/>
                    <a:pt x="2" y="38"/>
                  </a:cubicBezTo>
                  <a:cubicBezTo>
                    <a:pt x="1" y="38"/>
                    <a:pt x="1" y="38"/>
                    <a:pt x="1" y="39"/>
                  </a:cubicBezTo>
                  <a:cubicBezTo>
                    <a:pt x="1" y="36"/>
                    <a:pt x="5" y="33"/>
                    <a:pt x="7" y="30"/>
                  </a:cubicBezTo>
                  <a:cubicBezTo>
                    <a:pt x="5" y="29"/>
                    <a:pt x="2" y="28"/>
                    <a:pt x="0" y="26"/>
                  </a:cubicBezTo>
                  <a:cubicBezTo>
                    <a:pt x="9" y="18"/>
                    <a:pt x="20" y="12"/>
                    <a:pt x="29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2" y="4"/>
                    <a:pt x="33" y="3"/>
                    <a:pt x="34" y="1"/>
                  </a:cubicBezTo>
                  <a:cubicBezTo>
                    <a:pt x="36" y="3"/>
                    <a:pt x="37" y="0"/>
                    <a:pt x="39" y="1"/>
                  </a:cubicBezTo>
                  <a:cubicBezTo>
                    <a:pt x="39" y="1"/>
                    <a:pt x="38" y="1"/>
                    <a:pt x="39" y="0"/>
                  </a:cubicBezTo>
                  <a:cubicBezTo>
                    <a:pt x="40" y="2"/>
                    <a:pt x="42" y="0"/>
                    <a:pt x="42" y="0"/>
                  </a:cubicBezTo>
                  <a:cubicBezTo>
                    <a:pt x="44" y="0"/>
                    <a:pt x="42" y="1"/>
                    <a:pt x="41" y="2"/>
                  </a:cubicBezTo>
                  <a:cubicBezTo>
                    <a:pt x="41" y="2"/>
                    <a:pt x="42" y="1"/>
                    <a:pt x="43" y="2"/>
                  </a:cubicBezTo>
                  <a:cubicBezTo>
                    <a:pt x="43" y="2"/>
                    <a:pt x="42" y="1"/>
                    <a:pt x="43" y="1"/>
                  </a:cubicBezTo>
                  <a:cubicBezTo>
                    <a:pt x="43" y="2"/>
                    <a:pt x="45" y="1"/>
                    <a:pt x="44" y="3"/>
                  </a:cubicBezTo>
                  <a:cubicBezTo>
                    <a:pt x="45" y="3"/>
                    <a:pt x="45" y="3"/>
                    <a:pt x="45" y="2"/>
                  </a:cubicBezTo>
                  <a:cubicBezTo>
                    <a:pt x="46" y="3"/>
                    <a:pt x="45" y="3"/>
                    <a:pt x="45" y="4"/>
                  </a:cubicBezTo>
                  <a:cubicBezTo>
                    <a:pt x="44" y="4"/>
                    <a:pt x="46" y="4"/>
                    <a:pt x="45" y="5"/>
                  </a:cubicBezTo>
                  <a:cubicBezTo>
                    <a:pt x="46" y="5"/>
                    <a:pt x="46" y="4"/>
                    <a:pt x="47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7"/>
                    <a:pt x="48" y="7"/>
                    <a:pt x="47" y="10"/>
                  </a:cubicBezTo>
                  <a:cubicBezTo>
                    <a:pt x="47" y="10"/>
                    <a:pt x="48" y="10"/>
                    <a:pt x="48" y="10"/>
                  </a:cubicBezTo>
                  <a:cubicBezTo>
                    <a:pt x="48" y="11"/>
                    <a:pt x="48" y="13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6"/>
                    <a:pt x="46" y="15"/>
                    <a:pt x="46" y="17"/>
                  </a:cubicBezTo>
                  <a:cubicBezTo>
                    <a:pt x="48" y="18"/>
                    <a:pt x="46" y="18"/>
                    <a:pt x="47" y="19"/>
                  </a:cubicBezTo>
                  <a:cubicBezTo>
                    <a:pt x="46" y="19"/>
                    <a:pt x="47" y="21"/>
                    <a:pt x="45" y="21"/>
                  </a:cubicBezTo>
                  <a:cubicBezTo>
                    <a:pt x="45" y="21"/>
                    <a:pt x="46" y="21"/>
                    <a:pt x="46" y="21"/>
                  </a:cubicBezTo>
                  <a:cubicBezTo>
                    <a:pt x="46" y="21"/>
                    <a:pt x="46" y="22"/>
                    <a:pt x="46" y="23"/>
                  </a:cubicBezTo>
                  <a:cubicBezTo>
                    <a:pt x="45" y="22"/>
                    <a:pt x="46" y="23"/>
                    <a:pt x="45" y="23"/>
                  </a:cubicBezTo>
                  <a:cubicBezTo>
                    <a:pt x="45" y="24"/>
                    <a:pt x="46" y="23"/>
                    <a:pt x="46" y="24"/>
                  </a:cubicBezTo>
                  <a:cubicBezTo>
                    <a:pt x="46" y="22"/>
                    <a:pt x="49" y="23"/>
                    <a:pt x="48" y="21"/>
                  </a:cubicBezTo>
                  <a:cubicBezTo>
                    <a:pt x="50" y="21"/>
                    <a:pt x="50" y="19"/>
                    <a:pt x="52" y="17"/>
                  </a:cubicBezTo>
                  <a:cubicBezTo>
                    <a:pt x="53" y="18"/>
                    <a:pt x="55" y="18"/>
                    <a:pt x="54" y="16"/>
                  </a:cubicBezTo>
                  <a:cubicBezTo>
                    <a:pt x="55" y="15"/>
                    <a:pt x="54" y="17"/>
                    <a:pt x="55" y="17"/>
                  </a:cubicBezTo>
                  <a:cubicBezTo>
                    <a:pt x="56" y="17"/>
                    <a:pt x="57" y="16"/>
                    <a:pt x="58" y="17"/>
                  </a:cubicBezTo>
                  <a:cubicBezTo>
                    <a:pt x="58" y="17"/>
                    <a:pt x="59" y="16"/>
                    <a:pt x="59" y="14"/>
                  </a:cubicBezTo>
                  <a:cubicBezTo>
                    <a:pt x="59" y="17"/>
                    <a:pt x="61" y="17"/>
                    <a:pt x="61" y="20"/>
                  </a:cubicBezTo>
                  <a:cubicBezTo>
                    <a:pt x="62" y="20"/>
                    <a:pt x="62" y="18"/>
                    <a:pt x="63" y="19"/>
                  </a:cubicBezTo>
                  <a:cubicBezTo>
                    <a:pt x="63" y="20"/>
                    <a:pt x="62" y="20"/>
                    <a:pt x="62" y="19"/>
                  </a:cubicBezTo>
                  <a:cubicBezTo>
                    <a:pt x="62" y="21"/>
                    <a:pt x="64" y="20"/>
                    <a:pt x="64" y="20"/>
                  </a:cubicBezTo>
                  <a:cubicBezTo>
                    <a:pt x="68" y="22"/>
                    <a:pt x="69" y="27"/>
                    <a:pt x="69" y="33"/>
                  </a:cubicBezTo>
                  <a:cubicBezTo>
                    <a:pt x="66" y="50"/>
                    <a:pt x="56" y="64"/>
                    <a:pt x="45" y="70"/>
                  </a:cubicBezTo>
                  <a:cubicBezTo>
                    <a:pt x="44" y="71"/>
                    <a:pt x="44" y="69"/>
                    <a:pt x="44" y="70"/>
                  </a:cubicBezTo>
                  <a:cubicBezTo>
                    <a:pt x="43" y="70"/>
                    <a:pt x="43" y="69"/>
                    <a:pt x="42" y="69"/>
                  </a:cubicBezTo>
                  <a:cubicBezTo>
                    <a:pt x="42" y="69"/>
                    <a:pt x="42" y="70"/>
                    <a:pt x="42" y="70"/>
                  </a:cubicBezTo>
                  <a:cubicBezTo>
                    <a:pt x="42" y="69"/>
                    <a:pt x="40" y="69"/>
                    <a:pt x="40" y="68"/>
                  </a:cubicBezTo>
                  <a:cubicBezTo>
                    <a:pt x="40" y="69"/>
                    <a:pt x="37" y="68"/>
                    <a:pt x="38" y="66"/>
                  </a:cubicBezTo>
                  <a:cubicBezTo>
                    <a:pt x="36" y="67"/>
                    <a:pt x="37" y="66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4"/>
                    <a:pt x="33" y="64"/>
                    <a:pt x="33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1" y="63"/>
                    <a:pt x="29" y="59"/>
                    <a:pt x="31" y="60"/>
                  </a:cubicBezTo>
                  <a:cubicBezTo>
                    <a:pt x="31" y="59"/>
                    <a:pt x="30" y="59"/>
                    <a:pt x="30" y="59"/>
                  </a:cubicBezTo>
                  <a:close/>
                  <a:moveTo>
                    <a:pt x="39" y="67"/>
                  </a:moveTo>
                  <a:cubicBezTo>
                    <a:pt x="39" y="67"/>
                    <a:pt x="39" y="67"/>
                    <a:pt x="39" y="68"/>
                  </a:cubicBezTo>
                  <a:cubicBezTo>
                    <a:pt x="39" y="68"/>
                    <a:pt x="39" y="67"/>
                    <a:pt x="39" y="67"/>
                  </a:cubicBezTo>
                  <a:close/>
                  <a:moveTo>
                    <a:pt x="35" y="65"/>
                  </a:moveTo>
                  <a:cubicBezTo>
                    <a:pt x="35" y="65"/>
                    <a:pt x="35" y="65"/>
                    <a:pt x="35" y="65"/>
                  </a:cubicBezTo>
                  <a:close/>
                  <a:moveTo>
                    <a:pt x="11" y="52"/>
                  </a:moveTo>
                  <a:cubicBezTo>
                    <a:pt x="11" y="52"/>
                    <a:pt x="11" y="52"/>
                    <a:pt x="11" y="52"/>
                  </a:cubicBezTo>
                  <a:close/>
                  <a:moveTo>
                    <a:pt x="15" y="42"/>
                  </a:moveTo>
                  <a:cubicBezTo>
                    <a:pt x="16" y="42"/>
                    <a:pt x="15" y="42"/>
                    <a:pt x="15" y="42"/>
                  </a:cubicBezTo>
                  <a:close/>
                  <a:moveTo>
                    <a:pt x="17" y="41"/>
                  </a:moveTo>
                  <a:cubicBezTo>
                    <a:pt x="17" y="41"/>
                    <a:pt x="17" y="41"/>
                    <a:pt x="17" y="41"/>
                  </a:cubicBezTo>
                  <a:close/>
                  <a:moveTo>
                    <a:pt x="24" y="15"/>
                  </a:moveTo>
                  <a:cubicBezTo>
                    <a:pt x="24" y="15"/>
                    <a:pt x="24" y="16"/>
                    <a:pt x="24" y="15"/>
                  </a:cubicBezTo>
                  <a:close/>
                  <a:moveTo>
                    <a:pt x="23" y="49"/>
                  </a:moveTo>
                  <a:cubicBezTo>
                    <a:pt x="23" y="49"/>
                    <a:pt x="23" y="49"/>
                    <a:pt x="23" y="49"/>
                  </a:cubicBezTo>
                  <a:close/>
                  <a:moveTo>
                    <a:pt x="30" y="22"/>
                  </a:moveTo>
                  <a:cubicBezTo>
                    <a:pt x="30" y="22"/>
                    <a:pt x="29" y="22"/>
                    <a:pt x="30" y="22"/>
                  </a:cubicBezTo>
                  <a:close/>
                  <a:moveTo>
                    <a:pt x="30" y="41"/>
                  </a:moveTo>
                  <a:cubicBezTo>
                    <a:pt x="31" y="41"/>
                    <a:pt x="30" y="41"/>
                    <a:pt x="30" y="41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40" y="3"/>
                  </a:moveTo>
                  <a:cubicBezTo>
                    <a:pt x="40" y="3"/>
                    <a:pt x="40" y="3"/>
                    <a:pt x="40" y="3"/>
                  </a:cubicBezTo>
                  <a:close/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lose/>
                  <a:moveTo>
                    <a:pt x="36" y="38"/>
                  </a:moveTo>
                  <a:cubicBezTo>
                    <a:pt x="36" y="37"/>
                    <a:pt x="35" y="38"/>
                    <a:pt x="36" y="38"/>
                  </a:cubicBezTo>
                  <a:close/>
                  <a:moveTo>
                    <a:pt x="42" y="6"/>
                  </a:moveTo>
                  <a:cubicBezTo>
                    <a:pt x="42" y="5"/>
                    <a:pt x="42" y="6"/>
                    <a:pt x="42" y="6"/>
                  </a:cubicBezTo>
                  <a:close/>
                  <a:moveTo>
                    <a:pt x="44" y="25"/>
                  </a:move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5"/>
                    <a:pt x="44" y="25"/>
                  </a:cubicBezTo>
                  <a:close/>
                  <a:moveTo>
                    <a:pt x="45" y="25"/>
                  </a:moveTo>
                  <a:cubicBezTo>
                    <a:pt x="45" y="25"/>
                    <a:pt x="44" y="25"/>
                    <a:pt x="45" y="25"/>
                  </a:cubicBezTo>
                  <a:close/>
                  <a:moveTo>
                    <a:pt x="45" y="25"/>
                  </a:moveTo>
                  <a:cubicBezTo>
                    <a:pt x="45" y="24"/>
                    <a:pt x="45" y="25"/>
                    <a:pt x="45" y="25"/>
                  </a:cubicBezTo>
                  <a:close/>
                  <a:moveTo>
                    <a:pt x="45" y="20"/>
                  </a:moveTo>
                  <a:cubicBezTo>
                    <a:pt x="46" y="20"/>
                    <a:pt x="45" y="20"/>
                    <a:pt x="45" y="20"/>
                  </a:cubicBezTo>
                  <a:close/>
                  <a:moveTo>
                    <a:pt x="46" y="19"/>
                  </a:moveTo>
                  <a:cubicBezTo>
                    <a:pt x="47" y="20"/>
                    <a:pt x="45" y="17"/>
                    <a:pt x="46" y="19"/>
                  </a:cubicBezTo>
                  <a:close/>
                  <a:moveTo>
                    <a:pt x="46" y="18"/>
                  </a:moveTo>
                  <a:cubicBezTo>
                    <a:pt x="46" y="18"/>
                    <a:pt x="46" y="18"/>
                    <a:pt x="46" y="18"/>
                  </a:cubicBezTo>
                  <a:close/>
                  <a:moveTo>
                    <a:pt x="39" y="67"/>
                  </a:moveTo>
                  <a:cubicBezTo>
                    <a:pt x="39" y="66"/>
                    <a:pt x="39" y="67"/>
                    <a:pt x="39" y="67"/>
                  </a:cubicBezTo>
                  <a:close/>
                  <a:moveTo>
                    <a:pt x="48" y="27"/>
                  </a:moveTo>
                  <a:cubicBezTo>
                    <a:pt x="49" y="27"/>
                    <a:pt x="48" y="27"/>
                    <a:pt x="48" y="27"/>
                  </a:cubicBezTo>
                  <a:close/>
                  <a:moveTo>
                    <a:pt x="42" y="69"/>
                  </a:moveTo>
                  <a:cubicBezTo>
                    <a:pt x="43" y="68"/>
                    <a:pt x="42" y="69"/>
                    <a:pt x="42" y="69"/>
                  </a:cubicBezTo>
                  <a:close/>
                  <a:moveTo>
                    <a:pt x="44" y="69"/>
                  </a:moveTo>
                  <a:cubicBezTo>
                    <a:pt x="44" y="69"/>
                    <a:pt x="43" y="69"/>
                    <a:pt x="44" y="69"/>
                  </a:cubicBezTo>
                  <a:close/>
                  <a:moveTo>
                    <a:pt x="49" y="39"/>
                  </a:moveTo>
                  <a:cubicBezTo>
                    <a:pt x="49" y="39"/>
                    <a:pt x="49" y="39"/>
                    <a:pt x="49" y="39"/>
                  </a:cubicBezTo>
                  <a:close/>
                  <a:moveTo>
                    <a:pt x="50" y="39"/>
                  </a:moveTo>
                  <a:cubicBezTo>
                    <a:pt x="50" y="39"/>
                    <a:pt x="50" y="39"/>
                    <a:pt x="50" y="39"/>
                  </a:cubicBezTo>
                  <a:close/>
                  <a:moveTo>
                    <a:pt x="53" y="34"/>
                  </a:moveTo>
                  <a:cubicBezTo>
                    <a:pt x="53" y="34"/>
                    <a:pt x="53" y="34"/>
                    <a:pt x="53" y="34"/>
                  </a:cubicBezTo>
                  <a:close/>
                  <a:moveTo>
                    <a:pt x="52" y="40"/>
                  </a:moveTo>
                  <a:cubicBezTo>
                    <a:pt x="53" y="39"/>
                    <a:pt x="52" y="40"/>
                    <a:pt x="52" y="40"/>
                  </a:cubicBezTo>
                  <a:close/>
                  <a:moveTo>
                    <a:pt x="53" y="38"/>
                  </a:moveTo>
                  <a:cubicBezTo>
                    <a:pt x="54" y="39"/>
                    <a:pt x="52" y="37"/>
                    <a:pt x="53" y="38"/>
                  </a:cubicBezTo>
                  <a:close/>
                  <a:moveTo>
                    <a:pt x="53" y="39"/>
                  </a:moveTo>
                  <a:cubicBezTo>
                    <a:pt x="54" y="39"/>
                    <a:pt x="52" y="39"/>
                    <a:pt x="53" y="39"/>
                  </a:cubicBezTo>
                  <a:close/>
                  <a:moveTo>
                    <a:pt x="56" y="25"/>
                  </a:moveTo>
                  <a:cubicBezTo>
                    <a:pt x="57" y="24"/>
                    <a:pt x="54" y="26"/>
                    <a:pt x="56" y="25"/>
                  </a:cubicBezTo>
                  <a:close/>
                  <a:moveTo>
                    <a:pt x="57" y="18"/>
                  </a:moveTo>
                  <a:cubicBezTo>
                    <a:pt x="57" y="17"/>
                    <a:pt x="57" y="18"/>
                    <a:pt x="57" y="18"/>
                  </a:cubicBezTo>
                  <a:close/>
                  <a:moveTo>
                    <a:pt x="53" y="46"/>
                  </a:moveTo>
                  <a:cubicBezTo>
                    <a:pt x="54" y="47"/>
                    <a:pt x="52" y="44"/>
                    <a:pt x="53" y="46"/>
                  </a:cubicBezTo>
                  <a:close/>
                  <a:moveTo>
                    <a:pt x="56" y="28"/>
                  </a:moveTo>
                  <a:cubicBezTo>
                    <a:pt x="57" y="26"/>
                    <a:pt x="55" y="29"/>
                    <a:pt x="56" y="28"/>
                  </a:cubicBezTo>
                  <a:close/>
                  <a:moveTo>
                    <a:pt x="53" y="44"/>
                  </a:moveTo>
                  <a:cubicBezTo>
                    <a:pt x="54" y="43"/>
                    <a:pt x="53" y="44"/>
                    <a:pt x="53" y="44"/>
                  </a:cubicBezTo>
                  <a:close/>
                  <a:moveTo>
                    <a:pt x="57" y="24"/>
                  </a:moveTo>
                  <a:cubicBezTo>
                    <a:pt x="57" y="24"/>
                    <a:pt x="56" y="24"/>
                    <a:pt x="57" y="24"/>
                  </a:cubicBezTo>
                  <a:close/>
                  <a:moveTo>
                    <a:pt x="55" y="38"/>
                  </a:moveTo>
                  <a:cubicBezTo>
                    <a:pt x="56" y="38"/>
                    <a:pt x="54" y="37"/>
                    <a:pt x="55" y="38"/>
                  </a:cubicBezTo>
                  <a:close/>
                  <a:moveTo>
                    <a:pt x="57" y="33"/>
                  </a:moveTo>
                  <a:cubicBezTo>
                    <a:pt x="56" y="34"/>
                    <a:pt x="57" y="33"/>
                    <a:pt x="57" y="33"/>
                  </a:cubicBezTo>
                  <a:cubicBezTo>
                    <a:pt x="56" y="32"/>
                    <a:pt x="55" y="32"/>
                    <a:pt x="57" y="33"/>
                  </a:cubicBezTo>
                  <a:close/>
                  <a:moveTo>
                    <a:pt x="59" y="18"/>
                  </a:moveTo>
                  <a:cubicBezTo>
                    <a:pt x="59" y="19"/>
                    <a:pt x="58" y="18"/>
                    <a:pt x="58" y="19"/>
                  </a:cubicBezTo>
                  <a:cubicBezTo>
                    <a:pt x="58" y="19"/>
                    <a:pt x="59" y="18"/>
                    <a:pt x="59" y="18"/>
                  </a:cubicBezTo>
                  <a:close/>
                  <a:moveTo>
                    <a:pt x="56" y="39"/>
                  </a:moveTo>
                  <a:cubicBezTo>
                    <a:pt x="56" y="40"/>
                    <a:pt x="54" y="40"/>
                    <a:pt x="55" y="41"/>
                  </a:cubicBezTo>
                  <a:cubicBezTo>
                    <a:pt x="56" y="41"/>
                    <a:pt x="56" y="39"/>
                    <a:pt x="56" y="39"/>
                  </a:cubicBezTo>
                  <a:close/>
                  <a:moveTo>
                    <a:pt x="58" y="21"/>
                  </a:moveTo>
                  <a:cubicBezTo>
                    <a:pt x="60" y="21"/>
                    <a:pt x="57" y="21"/>
                    <a:pt x="58" y="21"/>
                  </a:cubicBezTo>
                  <a:close/>
                  <a:moveTo>
                    <a:pt x="55" y="46"/>
                  </a:move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56" y="42"/>
                  </a:moveTo>
                  <a:cubicBezTo>
                    <a:pt x="57" y="41"/>
                    <a:pt x="54" y="41"/>
                    <a:pt x="56" y="42"/>
                  </a:cubicBezTo>
                  <a:close/>
                  <a:moveTo>
                    <a:pt x="56" y="38"/>
                  </a:moveTo>
                  <a:cubicBezTo>
                    <a:pt x="56" y="38"/>
                    <a:pt x="56" y="38"/>
                    <a:pt x="56" y="38"/>
                  </a:cubicBezTo>
                  <a:close/>
                  <a:moveTo>
                    <a:pt x="56" y="36"/>
                  </a:moveTo>
                  <a:cubicBezTo>
                    <a:pt x="57" y="35"/>
                    <a:pt x="56" y="36"/>
                    <a:pt x="56" y="36"/>
                  </a:cubicBezTo>
                  <a:close/>
                  <a:moveTo>
                    <a:pt x="56" y="34"/>
                  </a:moveTo>
                  <a:cubicBezTo>
                    <a:pt x="56" y="34"/>
                    <a:pt x="56" y="35"/>
                    <a:pt x="57" y="35"/>
                  </a:cubicBezTo>
                  <a:cubicBezTo>
                    <a:pt x="57" y="35"/>
                    <a:pt x="57" y="34"/>
                    <a:pt x="56" y="34"/>
                  </a:cubicBezTo>
                  <a:close/>
                  <a:moveTo>
                    <a:pt x="58" y="23"/>
                  </a:moveTo>
                  <a:cubicBezTo>
                    <a:pt x="58" y="23"/>
                    <a:pt x="58" y="24"/>
                    <a:pt x="58" y="24"/>
                  </a:cubicBezTo>
                  <a:cubicBezTo>
                    <a:pt x="59" y="24"/>
                    <a:pt x="58" y="23"/>
                    <a:pt x="58" y="23"/>
                  </a:cubicBezTo>
                  <a:close/>
                  <a:moveTo>
                    <a:pt x="59" y="22"/>
                  </a:moveTo>
                  <a:cubicBezTo>
                    <a:pt x="59" y="22"/>
                    <a:pt x="59" y="22"/>
                    <a:pt x="59" y="22"/>
                  </a:cubicBezTo>
                  <a:close/>
                  <a:moveTo>
                    <a:pt x="57" y="36"/>
                  </a:moveTo>
                  <a:cubicBezTo>
                    <a:pt x="57" y="36"/>
                    <a:pt x="57" y="36"/>
                    <a:pt x="57" y="36"/>
                  </a:cubicBezTo>
                  <a:close/>
                  <a:moveTo>
                    <a:pt x="67" y="23"/>
                  </a:moveTo>
                  <a:cubicBezTo>
                    <a:pt x="68" y="25"/>
                    <a:pt x="66" y="22"/>
                    <a:pt x="6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2" name="Freeform 1675"/>
            <p:cNvSpPr>
              <a:spLocks/>
            </p:cNvSpPr>
            <p:nvPr/>
          </p:nvSpPr>
          <p:spPr bwMode="auto">
            <a:xfrm>
              <a:off x="5646739" y="5287963"/>
              <a:ext cx="3175" cy="4763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2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3" name="Freeform 1676"/>
            <p:cNvSpPr>
              <a:spLocks/>
            </p:cNvSpPr>
            <p:nvPr/>
          </p:nvSpPr>
          <p:spPr bwMode="auto">
            <a:xfrm>
              <a:off x="5649914" y="5284788"/>
              <a:ext cx="3175" cy="1588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4" name="Freeform 1677"/>
            <p:cNvSpPr>
              <a:spLocks/>
            </p:cNvSpPr>
            <p:nvPr/>
          </p:nvSpPr>
          <p:spPr bwMode="auto">
            <a:xfrm>
              <a:off x="5651501" y="5281613"/>
              <a:ext cx="7938" cy="3175"/>
            </a:xfrm>
            <a:custGeom>
              <a:avLst/>
              <a:gdLst>
                <a:gd name="T0" fmla="*/ 1 w 4"/>
                <a:gd name="T1" fmla="*/ 1 h 2"/>
                <a:gd name="T2" fmla="*/ 1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0" y="2"/>
                    <a:pt x="4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5" name="Freeform 1678"/>
            <p:cNvSpPr>
              <a:spLocks/>
            </p:cNvSpPr>
            <p:nvPr/>
          </p:nvSpPr>
          <p:spPr bwMode="auto">
            <a:xfrm>
              <a:off x="5629276" y="5429251"/>
              <a:ext cx="7938" cy="3175"/>
            </a:xfrm>
            <a:custGeom>
              <a:avLst/>
              <a:gdLst>
                <a:gd name="T0" fmla="*/ 1 w 4"/>
                <a:gd name="T1" fmla="*/ 0 h 2"/>
                <a:gd name="T2" fmla="*/ 3 w 4"/>
                <a:gd name="T3" fmla="*/ 1 h 2"/>
                <a:gd name="T4" fmla="*/ 1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0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6" name="Freeform 1679"/>
            <p:cNvSpPr>
              <a:spLocks/>
            </p:cNvSpPr>
            <p:nvPr/>
          </p:nvSpPr>
          <p:spPr bwMode="auto">
            <a:xfrm>
              <a:off x="5653089" y="5283201"/>
              <a:ext cx="9525" cy="6350"/>
            </a:xfrm>
            <a:custGeom>
              <a:avLst/>
              <a:gdLst>
                <a:gd name="T0" fmla="*/ 0 w 5"/>
                <a:gd name="T1" fmla="*/ 4 h 4"/>
                <a:gd name="T2" fmla="*/ 3 w 5"/>
                <a:gd name="T3" fmla="*/ 2 h 4"/>
                <a:gd name="T4" fmla="*/ 0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0" y="3"/>
                    <a:pt x="3" y="2"/>
                    <a:pt x="3" y="2"/>
                  </a:cubicBezTo>
                  <a:cubicBezTo>
                    <a:pt x="5" y="0"/>
                    <a:pt x="1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7" name="Freeform 1680"/>
            <p:cNvSpPr>
              <a:spLocks/>
            </p:cNvSpPr>
            <p:nvPr/>
          </p:nvSpPr>
          <p:spPr bwMode="auto">
            <a:xfrm>
              <a:off x="5656264" y="5276851"/>
              <a:ext cx="6350" cy="4763"/>
            </a:xfrm>
            <a:custGeom>
              <a:avLst/>
              <a:gdLst>
                <a:gd name="T0" fmla="*/ 1 w 4"/>
                <a:gd name="T1" fmla="*/ 2 h 2"/>
                <a:gd name="T2" fmla="*/ 1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0" y="2"/>
                    <a:pt x="4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8" name="Freeform 1681"/>
            <p:cNvSpPr>
              <a:spLocks/>
            </p:cNvSpPr>
            <p:nvPr/>
          </p:nvSpPr>
          <p:spPr bwMode="auto">
            <a:xfrm>
              <a:off x="5657851" y="5294313"/>
              <a:ext cx="4763" cy="1588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0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9" name="Freeform 1682"/>
            <p:cNvSpPr>
              <a:spLocks/>
            </p:cNvSpPr>
            <p:nvPr/>
          </p:nvSpPr>
          <p:spPr bwMode="auto">
            <a:xfrm>
              <a:off x="5661026" y="5272088"/>
              <a:ext cx="7938" cy="4763"/>
            </a:xfrm>
            <a:custGeom>
              <a:avLst/>
              <a:gdLst>
                <a:gd name="T0" fmla="*/ 1 w 4"/>
                <a:gd name="T1" fmla="*/ 3 h 3"/>
                <a:gd name="T2" fmla="*/ 3 w 4"/>
                <a:gd name="T3" fmla="*/ 1 h 3"/>
                <a:gd name="T4" fmla="*/ 1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0" y="3"/>
                    <a:pt x="2" y="1"/>
                    <a:pt x="3" y="1"/>
                  </a:cubicBezTo>
                  <a:cubicBezTo>
                    <a:pt x="4" y="0"/>
                    <a:pt x="2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0" name="Freeform 1683"/>
            <p:cNvSpPr>
              <a:spLocks/>
            </p:cNvSpPr>
            <p:nvPr/>
          </p:nvSpPr>
          <p:spPr bwMode="auto">
            <a:xfrm>
              <a:off x="5651501" y="5335588"/>
              <a:ext cx="6350" cy="1588"/>
            </a:xfrm>
            <a:custGeom>
              <a:avLst/>
              <a:gdLst>
                <a:gd name="T0" fmla="*/ 2 w 3"/>
                <a:gd name="T1" fmla="*/ 1 h 1"/>
                <a:gd name="T2" fmla="*/ 2 w 3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0" y="1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1" name="Freeform 1684"/>
            <p:cNvSpPr>
              <a:spLocks/>
            </p:cNvSpPr>
            <p:nvPr/>
          </p:nvSpPr>
          <p:spPr bwMode="auto">
            <a:xfrm>
              <a:off x="5662614" y="5278438"/>
              <a:ext cx="4763" cy="4763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2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2" name="Freeform 1685"/>
            <p:cNvSpPr>
              <a:spLocks/>
            </p:cNvSpPr>
            <p:nvPr/>
          </p:nvSpPr>
          <p:spPr bwMode="auto">
            <a:xfrm>
              <a:off x="5664201" y="5278438"/>
              <a:ext cx="4763" cy="476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3" name="Freeform 1686"/>
            <p:cNvSpPr>
              <a:spLocks noEditPoints="1"/>
            </p:cNvSpPr>
            <p:nvPr/>
          </p:nvSpPr>
          <p:spPr bwMode="auto">
            <a:xfrm>
              <a:off x="5668964" y="5218113"/>
              <a:ext cx="100013" cy="268288"/>
            </a:xfrm>
            <a:custGeom>
              <a:avLst/>
              <a:gdLst>
                <a:gd name="T0" fmla="*/ 4 w 53"/>
                <a:gd name="T1" fmla="*/ 24 h 142"/>
                <a:gd name="T2" fmla="*/ 8 w 53"/>
                <a:gd name="T3" fmla="*/ 4 h 142"/>
                <a:gd name="T4" fmla="*/ 14 w 53"/>
                <a:gd name="T5" fmla="*/ 0 h 142"/>
                <a:gd name="T6" fmla="*/ 17 w 53"/>
                <a:gd name="T7" fmla="*/ 2 h 142"/>
                <a:gd name="T8" fmla="*/ 16 w 53"/>
                <a:gd name="T9" fmla="*/ 8 h 142"/>
                <a:gd name="T10" fmla="*/ 24 w 53"/>
                <a:gd name="T11" fmla="*/ 15 h 142"/>
                <a:gd name="T12" fmla="*/ 37 w 53"/>
                <a:gd name="T13" fmla="*/ 20 h 142"/>
                <a:gd name="T14" fmla="*/ 33 w 53"/>
                <a:gd name="T15" fmla="*/ 31 h 142"/>
                <a:gd name="T16" fmla="*/ 46 w 53"/>
                <a:gd name="T17" fmla="*/ 40 h 142"/>
                <a:gd name="T18" fmla="*/ 23 w 53"/>
                <a:gd name="T19" fmla="*/ 42 h 142"/>
                <a:gd name="T20" fmla="*/ 20 w 53"/>
                <a:gd name="T21" fmla="*/ 20 h 142"/>
                <a:gd name="T22" fmla="*/ 17 w 53"/>
                <a:gd name="T23" fmla="*/ 37 h 142"/>
                <a:gd name="T24" fmla="*/ 20 w 53"/>
                <a:gd name="T25" fmla="*/ 121 h 142"/>
                <a:gd name="T26" fmla="*/ 8 w 53"/>
                <a:gd name="T27" fmla="*/ 35 h 142"/>
                <a:gd name="T28" fmla="*/ 5 w 53"/>
                <a:gd name="T29" fmla="*/ 40 h 142"/>
                <a:gd name="T30" fmla="*/ 7 w 53"/>
                <a:gd name="T31" fmla="*/ 31 h 142"/>
                <a:gd name="T32" fmla="*/ 0 w 53"/>
                <a:gd name="T33" fmla="*/ 28 h 142"/>
                <a:gd name="T34" fmla="*/ 4 w 53"/>
                <a:gd name="T35" fmla="*/ 23 h 142"/>
                <a:gd name="T36" fmla="*/ 9 w 53"/>
                <a:gd name="T37" fmla="*/ 7 h 142"/>
                <a:gd name="T38" fmla="*/ 7 w 53"/>
                <a:gd name="T39" fmla="*/ 21 h 142"/>
                <a:gd name="T40" fmla="*/ 11 w 53"/>
                <a:gd name="T41" fmla="*/ 15 h 142"/>
                <a:gd name="T42" fmla="*/ 8 w 53"/>
                <a:gd name="T43" fmla="*/ 18 h 142"/>
                <a:gd name="T44" fmla="*/ 7 w 53"/>
                <a:gd name="T45" fmla="*/ 24 h 142"/>
                <a:gd name="T46" fmla="*/ 12 w 53"/>
                <a:gd name="T47" fmla="*/ 20 h 142"/>
                <a:gd name="T48" fmla="*/ 7 w 53"/>
                <a:gd name="T49" fmla="*/ 26 h 142"/>
                <a:gd name="T50" fmla="*/ 12 w 53"/>
                <a:gd name="T51" fmla="*/ 6 h 142"/>
                <a:gd name="T52" fmla="*/ 11 w 53"/>
                <a:gd name="T53" fmla="*/ 5 h 142"/>
                <a:gd name="T54" fmla="*/ 10 w 53"/>
                <a:gd name="T55" fmla="*/ 14 h 142"/>
                <a:gd name="T56" fmla="*/ 10 w 53"/>
                <a:gd name="T57" fmla="*/ 18 h 142"/>
                <a:gd name="T58" fmla="*/ 10 w 53"/>
                <a:gd name="T59" fmla="*/ 16 h 142"/>
                <a:gd name="T60" fmla="*/ 9 w 53"/>
                <a:gd name="T61" fmla="*/ 30 h 142"/>
                <a:gd name="T62" fmla="*/ 11 w 53"/>
                <a:gd name="T63" fmla="*/ 30 h 142"/>
                <a:gd name="T64" fmla="*/ 14 w 53"/>
                <a:gd name="T65" fmla="*/ 10 h 142"/>
                <a:gd name="T66" fmla="*/ 14 w 53"/>
                <a:gd name="T67" fmla="*/ 2 h 142"/>
                <a:gd name="T68" fmla="*/ 15 w 53"/>
                <a:gd name="T69" fmla="*/ 1 h 142"/>
                <a:gd name="T70" fmla="*/ 10 w 53"/>
                <a:gd name="T71" fmla="*/ 28 h 142"/>
                <a:gd name="T72" fmla="*/ 14 w 53"/>
                <a:gd name="T73" fmla="*/ 13 h 142"/>
                <a:gd name="T74" fmla="*/ 11 w 53"/>
                <a:gd name="T75" fmla="*/ 30 h 142"/>
                <a:gd name="T76" fmla="*/ 14 w 53"/>
                <a:gd name="T77" fmla="*/ 19 h 142"/>
                <a:gd name="T78" fmla="*/ 14 w 53"/>
                <a:gd name="T79" fmla="*/ 28 h 142"/>
                <a:gd name="T80" fmla="*/ 15 w 53"/>
                <a:gd name="T81" fmla="*/ 23 h 142"/>
                <a:gd name="T82" fmla="*/ 14 w 53"/>
                <a:gd name="T83" fmla="*/ 33 h 142"/>
                <a:gd name="T84" fmla="*/ 13 w 53"/>
                <a:gd name="T85" fmla="*/ 35 h 142"/>
                <a:gd name="T86" fmla="*/ 14 w 53"/>
                <a:gd name="T87" fmla="*/ 32 h 142"/>
                <a:gd name="T88" fmla="*/ 18 w 53"/>
                <a:gd name="T89" fmla="*/ 18 h 142"/>
                <a:gd name="T90" fmla="*/ 16 w 53"/>
                <a:gd name="T91" fmla="*/ 31 h 142"/>
                <a:gd name="T92" fmla="*/ 14 w 53"/>
                <a:gd name="T93" fmla="*/ 40 h 142"/>
                <a:gd name="T94" fmla="*/ 18 w 53"/>
                <a:gd name="T95" fmla="*/ 20 h 142"/>
                <a:gd name="T96" fmla="*/ 15 w 53"/>
                <a:gd name="T97" fmla="*/ 42 h 142"/>
                <a:gd name="T98" fmla="*/ 19 w 53"/>
                <a:gd name="T99" fmla="*/ 18 h 142"/>
                <a:gd name="T100" fmla="*/ 15 w 53"/>
                <a:gd name="T101" fmla="*/ 43 h 142"/>
                <a:gd name="T102" fmla="*/ 16 w 53"/>
                <a:gd name="T103" fmla="*/ 48 h 142"/>
                <a:gd name="T104" fmla="*/ 18 w 53"/>
                <a:gd name="T105" fmla="*/ 57 h 142"/>
                <a:gd name="T106" fmla="*/ 17 w 53"/>
                <a:gd name="T107" fmla="*/ 58 h 142"/>
                <a:gd name="T108" fmla="*/ 18 w 53"/>
                <a:gd name="T109" fmla="*/ 62 h 142"/>
                <a:gd name="T110" fmla="*/ 18 w 53"/>
                <a:gd name="T111" fmla="*/ 63 h 142"/>
                <a:gd name="T112" fmla="*/ 20 w 53"/>
                <a:gd name="T113" fmla="*/ 79 h 142"/>
                <a:gd name="T114" fmla="*/ 21 w 53"/>
                <a:gd name="T115" fmla="*/ 108 h 142"/>
                <a:gd name="T116" fmla="*/ 21 w 53"/>
                <a:gd name="T117" fmla="*/ 111 h 142"/>
                <a:gd name="T118" fmla="*/ 22 w 53"/>
                <a:gd name="T119" fmla="*/ 120 h 142"/>
                <a:gd name="T120" fmla="*/ 22 w 53"/>
                <a:gd name="T121" fmla="*/ 124 h 142"/>
                <a:gd name="T122" fmla="*/ 23 w 53"/>
                <a:gd name="T123" fmla="*/ 135 h 142"/>
                <a:gd name="T124" fmla="*/ 24 w 53"/>
                <a:gd name="T125" fmla="*/ 13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" h="142">
                  <a:moveTo>
                    <a:pt x="0" y="28"/>
                  </a:moveTo>
                  <a:cubicBezTo>
                    <a:pt x="0" y="27"/>
                    <a:pt x="3" y="26"/>
                    <a:pt x="5" y="27"/>
                  </a:cubicBezTo>
                  <a:cubicBezTo>
                    <a:pt x="5" y="25"/>
                    <a:pt x="3" y="27"/>
                    <a:pt x="2" y="26"/>
                  </a:cubicBezTo>
                  <a:cubicBezTo>
                    <a:pt x="2" y="25"/>
                    <a:pt x="2" y="24"/>
                    <a:pt x="4" y="24"/>
                  </a:cubicBezTo>
                  <a:cubicBezTo>
                    <a:pt x="3" y="19"/>
                    <a:pt x="7" y="15"/>
                    <a:pt x="9" y="12"/>
                  </a:cubicBezTo>
                  <a:cubicBezTo>
                    <a:pt x="8" y="11"/>
                    <a:pt x="9" y="9"/>
                    <a:pt x="10" y="8"/>
                  </a:cubicBezTo>
                  <a:cubicBezTo>
                    <a:pt x="10" y="8"/>
                    <a:pt x="8" y="8"/>
                    <a:pt x="7" y="7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9" y="4"/>
                    <a:pt x="8" y="5"/>
                    <a:pt x="9" y="5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2"/>
                    <a:pt x="13" y="2"/>
                    <a:pt x="14" y="0"/>
                  </a:cubicBezTo>
                  <a:cubicBezTo>
                    <a:pt x="15" y="0"/>
                    <a:pt x="16" y="2"/>
                    <a:pt x="17" y="1"/>
                  </a:cubicBezTo>
                  <a:cubicBezTo>
                    <a:pt x="18" y="1"/>
                    <a:pt x="17" y="3"/>
                    <a:pt x="19" y="2"/>
                  </a:cubicBezTo>
                  <a:cubicBezTo>
                    <a:pt x="19" y="4"/>
                    <a:pt x="18" y="4"/>
                    <a:pt x="18" y="5"/>
                  </a:cubicBezTo>
                  <a:cubicBezTo>
                    <a:pt x="16" y="5"/>
                    <a:pt x="17" y="3"/>
                    <a:pt x="17" y="2"/>
                  </a:cubicBezTo>
                  <a:cubicBezTo>
                    <a:pt x="15" y="1"/>
                    <a:pt x="16" y="2"/>
                    <a:pt x="15" y="2"/>
                  </a:cubicBezTo>
                  <a:cubicBezTo>
                    <a:pt x="16" y="3"/>
                    <a:pt x="15" y="4"/>
                    <a:pt x="16" y="6"/>
                  </a:cubicBezTo>
                  <a:cubicBezTo>
                    <a:pt x="16" y="7"/>
                    <a:pt x="14" y="7"/>
                    <a:pt x="14" y="8"/>
                  </a:cubicBezTo>
                  <a:cubicBezTo>
                    <a:pt x="14" y="8"/>
                    <a:pt x="15" y="9"/>
                    <a:pt x="16" y="8"/>
                  </a:cubicBezTo>
                  <a:cubicBezTo>
                    <a:pt x="16" y="9"/>
                    <a:pt x="16" y="10"/>
                    <a:pt x="18" y="10"/>
                  </a:cubicBezTo>
                  <a:cubicBezTo>
                    <a:pt x="15" y="10"/>
                    <a:pt x="14" y="12"/>
                    <a:pt x="15" y="14"/>
                  </a:cubicBezTo>
                  <a:cubicBezTo>
                    <a:pt x="17" y="14"/>
                    <a:pt x="15" y="12"/>
                    <a:pt x="15" y="12"/>
                  </a:cubicBezTo>
                  <a:cubicBezTo>
                    <a:pt x="18" y="12"/>
                    <a:pt x="21" y="14"/>
                    <a:pt x="24" y="15"/>
                  </a:cubicBezTo>
                  <a:cubicBezTo>
                    <a:pt x="23" y="15"/>
                    <a:pt x="23" y="15"/>
                    <a:pt x="22" y="15"/>
                  </a:cubicBezTo>
                  <a:cubicBezTo>
                    <a:pt x="23" y="16"/>
                    <a:pt x="24" y="15"/>
                    <a:pt x="25" y="15"/>
                  </a:cubicBezTo>
                  <a:cubicBezTo>
                    <a:pt x="25" y="16"/>
                    <a:pt x="24" y="15"/>
                    <a:pt x="24" y="15"/>
                  </a:cubicBezTo>
                  <a:cubicBezTo>
                    <a:pt x="28" y="16"/>
                    <a:pt x="32" y="19"/>
                    <a:pt x="37" y="20"/>
                  </a:cubicBezTo>
                  <a:cubicBezTo>
                    <a:pt x="42" y="14"/>
                    <a:pt x="43" y="5"/>
                    <a:pt x="48" y="0"/>
                  </a:cubicBezTo>
                  <a:cubicBezTo>
                    <a:pt x="45" y="5"/>
                    <a:pt x="42" y="15"/>
                    <a:pt x="38" y="21"/>
                  </a:cubicBezTo>
                  <a:cubicBezTo>
                    <a:pt x="31" y="21"/>
                    <a:pt x="27" y="17"/>
                    <a:pt x="21" y="15"/>
                  </a:cubicBezTo>
                  <a:cubicBezTo>
                    <a:pt x="25" y="20"/>
                    <a:pt x="25" y="28"/>
                    <a:pt x="33" y="31"/>
                  </a:cubicBezTo>
                  <a:cubicBezTo>
                    <a:pt x="25" y="29"/>
                    <a:pt x="24" y="19"/>
                    <a:pt x="19" y="14"/>
                  </a:cubicBezTo>
                  <a:cubicBezTo>
                    <a:pt x="18" y="14"/>
                    <a:pt x="18" y="16"/>
                    <a:pt x="17" y="16"/>
                  </a:cubicBezTo>
                  <a:cubicBezTo>
                    <a:pt x="25" y="20"/>
                    <a:pt x="23" y="34"/>
                    <a:pt x="29" y="40"/>
                  </a:cubicBezTo>
                  <a:cubicBezTo>
                    <a:pt x="35" y="40"/>
                    <a:pt x="41" y="40"/>
                    <a:pt x="46" y="40"/>
                  </a:cubicBezTo>
                  <a:cubicBezTo>
                    <a:pt x="49" y="40"/>
                    <a:pt x="52" y="39"/>
                    <a:pt x="53" y="41"/>
                  </a:cubicBezTo>
                  <a:cubicBezTo>
                    <a:pt x="46" y="40"/>
                    <a:pt x="35" y="41"/>
                    <a:pt x="28" y="40"/>
                  </a:cubicBezTo>
                  <a:cubicBezTo>
                    <a:pt x="25" y="35"/>
                    <a:pt x="23" y="29"/>
                    <a:pt x="21" y="23"/>
                  </a:cubicBezTo>
                  <a:cubicBezTo>
                    <a:pt x="21" y="29"/>
                    <a:pt x="21" y="37"/>
                    <a:pt x="23" y="42"/>
                  </a:cubicBezTo>
                  <a:cubicBezTo>
                    <a:pt x="31" y="44"/>
                    <a:pt x="40" y="43"/>
                    <a:pt x="47" y="46"/>
                  </a:cubicBezTo>
                  <a:cubicBezTo>
                    <a:pt x="47" y="47"/>
                    <a:pt x="46" y="47"/>
                    <a:pt x="46" y="46"/>
                  </a:cubicBezTo>
                  <a:cubicBezTo>
                    <a:pt x="40" y="44"/>
                    <a:pt x="29" y="45"/>
                    <a:pt x="22" y="42"/>
                  </a:cubicBezTo>
                  <a:cubicBezTo>
                    <a:pt x="20" y="35"/>
                    <a:pt x="20" y="28"/>
                    <a:pt x="20" y="20"/>
                  </a:cubicBezTo>
                  <a:cubicBezTo>
                    <a:pt x="17" y="20"/>
                    <a:pt x="18" y="26"/>
                    <a:pt x="18" y="29"/>
                  </a:cubicBezTo>
                  <a:cubicBezTo>
                    <a:pt x="17" y="29"/>
                    <a:pt x="17" y="29"/>
                    <a:pt x="16" y="29"/>
                  </a:cubicBezTo>
                  <a:cubicBezTo>
                    <a:pt x="17" y="30"/>
                    <a:pt x="16" y="34"/>
                    <a:pt x="18" y="35"/>
                  </a:cubicBezTo>
                  <a:cubicBezTo>
                    <a:pt x="18" y="36"/>
                    <a:pt x="19" y="37"/>
                    <a:pt x="17" y="37"/>
                  </a:cubicBezTo>
                  <a:cubicBezTo>
                    <a:pt x="22" y="67"/>
                    <a:pt x="22" y="102"/>
                    <a:pt x="26" y="133"/>
                  </a:cubicBezTo>
                  <a:cubicBezTo>
                    <a:pt x="26" y="134"/>
                    <a:pt x="25" y="134"/>
                    <a:pt x="25" y="135"/>
                  </a:cubicBezTo>
                  <a:cubicBezTo>
                    <a:pt x="26" y="137"/>
                    <a:pt x="24" y="140"/>
                    <a:pt x="25" y="142"/>
                  </a:cubicBezTo>
                  <a:cubicBezTo>
                    <a:pt x="21" y="136"/>
                    <a:pt x="20" y="128"/>
                    <a:pt x="20" y="121"/>
                  </a:cubicBezTo>
                  <a:cubicBezTo>
                    <a:pt x="18" y="92"/>
                    <a:pt x="19" y="58"/>
                    <a:pt x="10" y="34"/>
                  </a:cubicBezTo>
                  <a:cubicBezTo>
                    <a:pt x="10" y="33"/>
                    <a:pt x="11" y="32"/>
                    <a:pt x="12" y="31"/>
                  </a:cubicBezTo>
                  <a:cubicBezTo>
                    <a:pt x="11" y="31"/>
                    <a:pt x="10" y="33"/>
                    <a:pt x="9" y="31"/>
                  </a:cubicBezTo>
                  <a:cubicBezTo>
                    <a:pt x="10" y="32"/>
                    <a:pt x="9" y="36"/>
                    <a:pt x="8" y="35"/>
                  </a:cubicBezTo>
                  <a:cubicBezTo>
                    <a:pt x="7" y="35"/>
                    <a:pt x="10" y="35"/>
                    <a:pt x="9" y="33"/>
                  </a:cubicBezTo>
                  <a:cubicBezTo>
                    <a:pt x="8" y="33"/>
                    <a:pt x="8" y="34"/>
                    <a:pt x="8" y="35"/>
                  </a:cubicBezTo>
                  <a:cubicBezTo>
                    <a:pt x="7" y="34"/>
                    <a:pt x="8" y="33"/>
                    <a:pt x="8" y="32"/>
                  </a:cubicBezTo>
                  <a:cubicBezTo>
                    <a:pt x="6" y="34"/>
                    <a:pt x="7" y="39"/>
                    <a:pt x="5" y="40"/>
                  </a:cubicBezTo>
                  <a:cubicBezTo>
                    <a:pt x="5" y="39"/>
                    <a:pt x="6" y="37"/>
                    <a:pt x="6" y="35"/>
                  </a:cubicBezTo>
                  <a:cubicBezTo>
                    <a:pt x="7" y="37"/>
                    <a:pt x="6" y="33"/>
                    <a:pt x="7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3"/>
                    <a:pt x="7" y="32"/>
                    <a:pt x="7" y="31"/>
                  </a:cubicBezTo>
                  <a:cubicBezTo>
                    <a:pt x="6" y="31"/>
                    <a:pt x="5" y="31"/>
                    <a:pt x="6" y="29"/>
                  </a:cubicBezTo>
                  <a:cubicBezTo>
                    <a:pt x="7" y="29"/>
                    <a:pt x="7" y="30"/>
                    <a:pt x="7" y="30"/>
                  </a:cubicBezTo>
                  <a:cubicBezTo>
                    <a:pt x="9" y="29"/>
                    <a:pt x="5" y="29"/>
                    <a:pt x="7" y="28"/>
                  </a:cubicBezTo>
                  <a:cubicBezTo>
                    <a:pt x="4" y="30"/>
                    <a:pt x="3" y="27"/>
                    <a:pt x="0" y="28"/>
                  </a:cubicBezTo>
                  <a:close/>
                  <a:moveTo>
                    <a:pt x="15" y="4"/>
                  </a:moveTo>
                  <a:cubicBezTo>
                    <a:pt x="14" y="5"/>
                    <a:pt x="15" y="5"/>
                    <a:pt x="14" y="6"/>
                  </a:cubicBezTo>
                  <a:cubicBezTo>
                    <a:pt x="15" y="6"/>
                    <a:pt x="16" y="4"/>
                    <a:pt x="15" y="4"/>
                  </a:cubicBezTo>
                  <a:close/>
                  <a:moveTo>
                    <a:pt x="4" y="23"/>
                  </a:moveTo>
                  <a:cubicBezTo>
                    <a:pt x="5" y="24"/>
                    <a:pt x="3" y="22"/>
                    <a:pt x="4" y="23"/>
                  </a:cubicBezTo>
                  <a:close/>
                  <a:moveTo>
                    <a:pt x="5" y="25"/>
                  </a:moveTo>
                  <a:cubicBezTo>
                    <a:pt x="7" y="25"/>
                    <a:pt x="4" y="24"/>
                    <a:pt x="5" y="25"/>
                  </a:cubicBezTo>
                  <a:close/>
                  <a:moveTo>
                    <a:pt x="9" y="7"/>
                  </a:moveTo>
                  <a:cubicBezTo>
                    <a:pt x="9" y="6"/>
                    <a:pt x="9" y="7"/>
                    <a:pt x="9" y="7"/>
                  </a:cubicBezTo>
                  <a:close/>
                  <a:moveTo>
                    <a:pt x="7" y="21"/>
                  </a:moveTo>
                  <a:cubicBezTo>
                    <a:pt x="8" y="22"/>
                    <a:pt x="7" y="20"/>
                    <a:pt x="7" y="20"/>
                  </a:cubicBezTo>
                  <a:cubicBezTo>
                    <a:pt x="7" y="20"/>
                    <a:pt x="7" y="21"/>
                    <a:pt x="7" y="21"/>
                  </a:cubicBezTo>
                  <a:close/>
                  <a:moveTo>
                    <a:pt x="9" y="21"/>
                  </a:moveTo>
                  <a:cubicBezTo>
                    <a:pt x="9" y="19"/>
                    <a:pt x="13" y="21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6"/>
                    <a:pt x="12" y="14"/>
                    <a:pt x="11" y="15"/>
                  </a:cubicBezTo>
                  <a:cubicBezTo>
                    <a:pt x="11" y="16"/>
                    <a:pt x="12" y="17"/>
                    <a:pt x="12" y="18"/>
                  </a:cubicBezTo>
                  <a:cubicBezTo>
                    <a:pt x="11" y="18"/>
                    <a:pt x="10" y="19"/>
                    <a:pt x="9" y="19"/>
                  </a:cubicBezTo>
                  <a:cubicBezTo>
                    <a:pt x="9" y="19"/>
                    <a:pt x="8" y="20"/>
                    <a:pt x="8" y="21"/>
                  </a:cubicBezTo>
                  <a:cubicBezTo>
                    <a:pt x="7" y="20"/>
                    <a:pt x="9" y="18"/>
                    <a:pt x="8" y="18"/>
                  </a:cubicBezTo>
                  <a:cubicBezTo>
                    <a:pt x="7" y="19"/>
                    <a:pt x="8" y="22"/>
                    <a:pt x="9" y="21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10" y="28"/>
                  </a:moveTo>
                  <a:cubicBezTo>
                    <a:pt x="9" y="26"/>
                    <a:pt x="14" y="24"/>
                    <a:pt x="14" y="22"/>
                  </a:cubicBezTo>
                  <a:cubicBezTo>
                    <a:pt x="13" y="22"/>
                    <a:pt x="14" y="20"/>
                    <a:pt x="13" y="20"/>
                  </a:cubicBezTo>
                  <a:cubicBezTo>
                    <a:pt x="13" y="20"/>
                    <a:pt x="13" y="20"/>
                    <a:pt x="12" y="20"/>
                  </a:cubicBezTo>
                  <a:cubicBezTo>
                    <a:pt x="12" y="21"/>
                    <a:pt x="13" y="22"/>
                    <a:pt x="12" y="22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3"/>
                    <a:pt x="10" y="25"/>
                    <a:pt x="8" y="27"/>
                  </a:cubicBezTo>
                  <a:cubicBezTo>
                    <a:pt x="7" y="27"/>
                    <a:pt x="7" y="25"/>
                    <a:pt x="7" y="26"/>
                  </a:cubicBezTo>
                  <a:cubicBezTo>
                    <a:pt x="7" y="27"/>
                    <a:pt x="8" y="28"/>
                    <a:pt x="10" y="28"/>
                  </a:cubicBezTo>
                  <a:close/>
                  <a:moveTo>
                    <a:pt x="8" y="18"/>
                  </a:moveTo>
                  <a:cubicBezTo>
                    <a:pt x="9" y="18"/>
                    <a:pt x="8" y="18"/>
                    <a:pt x="8" y="18"/>
                  </a:cubicBezTo>
                  <a:close/>
                  <a:moveTo>
                    <a:pt x="12" y="6"/>
                  </a:moveTo>
                  <a:cubicBezTo>
                    <a:pt x="12" y="6"/>
                    <a:pt x="10" y="6"/>
                    <a:pt x="10" y="6"/>
                  </a:cubicBezTo>
                  <a:cubicBezTo>
                    <a:pt x="11" y="6"/>
                    <a:pt x="12" y="7"/>
                    <a:pt x="12" y="6"/>
                  </a:cubicBezTo>
                  <a:close/>
                  <a:moveTo>
                    <a:pt x="14" y="3"/>
                  </a:moveTo>
                  <a:cubicBezTo>
                    <a:pt x="12" y="3"/>
                    <a:pt x="11" y="3"/>
                    <a:pt x="11" y="5"/>
                  </a:cubicBezTo>
                  <a:cubicBezTo>
                    <a:pt x="12" y="5"/>
                    <a:pt x="13" y="5"/>
                    <a:pt x="14" y="3"/>
                  </a:cubicBezTo>
                  <a:close/>
                  <a:moveTo>
                    <a:pt x="10" y="17"/>
                  </a:moveTo>
                  <a:cubicBezTo>
                    <a:pt x="10" y="17"/>
                    <a:pt x="9" y="17"/>
                    <a:pt x="10" y="17"/>
                  </a:cubicBezTo>
                  <a:close/>
                  <a:moveTo>
                    <a:pt x="10" y="14"/>
                  </a:move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1" y="10"/>
                  </a:move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10" y="18"/>
                  </a:moveTo>
                  <a:cubicBezTo>
                    <a:pt x="12" y="17"/>
                    <a:pt x="8" y="18"/>
                    <a:pt x="10" y="18"/>
                  </a:cubicBezTo>
                  <a:close/>
                  <a:moveTo>
                    <a:pt x="12" y="2"/>
                  </a:moveTo>
                  <a:cubicBezTo>
                    <a:pt x="13" y="2"/>
                    <a:pt x="12" y="3"/>
                    <a:pt x="12" y="2"/>
                  </a:cubicBezTo>
                  <a:close/>
                  <a:moveTo>
                    <a:pt x="10" y="16"/>
                  </a:moveTo>
                  <a:cubicBezTo>
                    <a:pt x="11" y="16"/>
                    <a:pt x="10" y="16"/>
                    <a:pt x="10" y="16"/>
                  </a:cubicBezTo>
                  <a:close/>
                  <a:moveTo>
                    <a:pt x="11" y="12"/>
                  </a:moveTo>
                  <a:cubicBezTo>
                    <a:pt x="11" y="11"/>
                    <a:pt x="11" y="12"/>
                    <a:pt x="11" y="12"/>
                  </a:cubicBezTo>
                  <a:close/>
                  <a:moveTo>
                    <a:pt x="9" y="30"/>
                  </a:moveTo>
                  <a:cubicBezTo>
                    <a:pt x="9" y="30"/>
                    <a:pt x="8" y="30"/>
                    <a:pt x="9" y="30"/>
                  </a:cubicBezTo>
                  <a:close/>
                  <a:moveTo>
                    <a:pt x="11" y="14"/>
                  </a:moveTo>
                  <a:cubicBezTo>
                    <a:pt x="11" y="13"/>
                    <a:pt x="11" y="14"/>
                    <a:pt x="11" y="14"/>
                  </a:cubicBezTo>
                  <a:close/>
                  <a:moveTo>
                    <a:pt x="11" y="30"/>
                  </a:moveTo>
                  <a:cubicBezTo>
                    <a:pt x="10" y="30"/>
                    <a:pt x="10" y="29"/>
                    <a:pt x="9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29"/>
                    <a:pt x="11" y="31"/>
                    <a:pt x="11" y="30"/>
                  </a:cubicBezTo>
                  <a:close/>
                  <a:moveTo>
                    <a:pt x="14" y="10"/>
                  </a:moveTo>
                  <a:cubicBezTo>
                    <a:pt x="14" y="10"/>
                    <a:pt x="14" y="10"/>
                    <a:pt x="14" y="11"/>
                  </a:cubicBezTo>
                  <a:cubicBezTo>
                    <a:pt x="13" y="10"/>
                    <a:pt x="12" y="12"/>
                    <a:pt x="13" y="11"/>
                  </a:cubicBezTo>
                  <a:cubicBezTo>
                    <a:pt x="14" y="12"/>
                    <a:pt x="15" y="9"/>
                    <a:pt x="14" y="1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13" y="10"/>
                  </a:moveTo>
                  <a:cubicBezTo>
                    <a:pt x="13" y="10"/>
                    <a:pt x="13" y="11"/>
                    <a:pt x="13" y="10"/>
                  </a:cubicBezTo>
                  <a:close/>
                  <a:moveTo>
                    <a:pt x="15" y="1"/>
                  </a:moveTo>
                  <a:cubicBezTo>
                    <a:pt x="15" y="1"/>
                    <a:pt x="14" y="2"/>
                    <a:pt x="15" y="1"/>
                  </a:cubicBezTo>
                  <a:close/>
                  <a:moveTo>
                    <a:pt x="14" y="28"/>
                  </a:moveTo>
                  <a:cubicBezTo>
                    <a:pt x="14" y="27"/>
                    <a:pt x="14" y="26"/>
                    <a:pt x="14" y="26"/>
                  </a:cubicBezTo>
                  <a:cubicBezTo>
                    <a:pt x="13" y="27"/>
                    <a:pt x="11" y="27"/>
                    <a:pt x="10" y="28"/>
                  </a:cubicBezTo>
                  <a:cubicBezTo>
                    <a:pt x="12" y="29"/>
                    <a:pt x="13" y="27"/>
                    <a:pt x="14" y="28"/>
                  </a:cubicBezTo>
                  <a:close/>
                  <a:moveTo>
                    <a:pt x="14" y="13"/>
                  </a:moveTo>
                  <a:cubicBezTo>
                    <a:pt x="13" y="13"/>
                    <a:pt x="13" y="13"/>
                    <a:pt x="13" y="14"/>
                  </a:cubicBezTo>
                  <a:cubicBezTo>
                    <a:pt x="13" y="14"/>
                    <a:pt x="14" y="14"/>
                    <a:pt x="14" y="13"/>
                  </a:cubicBezTo>
                  <a:close/>
                  <a:moveTo>
                    <a:pt x="13" y="30"/>
                  </a:moveTo>
                  <a:cubicBezTo>
                    <a:pt x="11" y="28"/>
                    <a:pt x="11" y="30"/>
                    <a:pt x="13" y="30"/>
                  </a:cubicBezTo>
                  <a:close/>
                  <a:moveTo>
                    <a:pt x="11" y="30"/>
                  </a:moveTo>
                  <a:cubicBezTo>
                    <a:pt x="12" y="30"/>
                    <a:pt x="11" y="31"/>
                    <a:pt x="11" y="30"/>
                  </a:cubicBezTo>
                  <a:close/>
                  <a:moveTo>
                    <a:pt x="14" y="24"/>
                  </a:moveTo>
                  <a:cubicBezTo>
                    <a:pt x="14" y="25"/>
                    <a:pt x="12" y="25"/>
                    <a:pt x="13" y="26"/>
                  </a:cubicBezTo>
                  <a:cubicBezTo>
                    <a:pt x="13" y="26"/>
                    <a:pt x="15" y="25"/>
                    <a:pt x="14" y="24"/>
                  </a:cubicBezTo>
                  <a:close/>
                  <a:moveTo>
                    <a:pt x="14" y="19"/>
                  </a:moveTo>
                  <a:cubicBezTo>
                    <a:pt x="15" y="19"/>
                    <a:pt x="13" y="18"/>
                    <a:pt x="14" y="19"/>
                  </a:cubicBezTo>
                  <a:close/>
                  <a:moveTo>
                    <a:pt x="13" y="29"/>
                  </a:moveTo>
                  <a:cubicBezTo>
                    <a:pt x="14" y="29"/>
                    <a:pt x="13" y="29"/>
                    <a:pt x="13" y="29"/>
                  </a:cubicBezTo>
                  <a:close/>
                  <a:moveTo>
                    <a:pt x="14" y="28"/>
                  </a:moveTo>
                  <a:cubicBezTo>
                    <a:pt x="15" y="27"/>
                    <a:pt x="13" y="29"/>
                    <a:pt x="14" y="28"/>
                  </a:cubicBezTo>
                  <a:close/>
                  <a:moveTo>
                    <a:pt x="15" y="23"/>
                  </a:moveTo>
                  <a:cubicBezTo>
                    <a:pt x="15" y="23"/>
                    <a:pt x="15" y="23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lose/>
                  <a:moveTo>
                    <a:pt x="17" y="13"/>
                  </a:moveTo>
                  <a:cubicBezTo>
                    <a:pt x="15" y="15"/>
                    <a:pt x="19" y="14"/>
                    <a:pt x="17" y="13"/>
                  </a:cubicBezTo>
                  <a:close/>
                  <a:moveTo>
                    <a:pt x="14" y="33"/>
                  </a:moveTo>
                  <a:cubicBezTo>
                    <a:pt x="14" y="33"/>
                    <a:pt x="14" y="33"/>
                    <a:pt x="14" y="33"/>
                  </a:cubicBezTo>
                  <a:close/>
                  <a:moveTo>
                    <a:pt x="15" y="23"/>
                  </a:moveTo>
                  <a:cubicBezTo>
                    <a:pt x="16" y="22"/>
                    <a:pt x="15" y="23"/>
                    <a:pt x="15" y="23"/>
                  </a:cubicBezTo>
                  <a:close/>
                  <a:moveTo>
                    <a:pt x="15" y="39"/>
                  </a:moveTo>
                  <a:cubicBezTo>
                    <a:pt x="15" y="38"/>
                    <a:pt x="14" y="36"/>
                    <a:pt x="13" y="35"/>
                  </a:cubicBezTo>
                  <a:cubicBezTo>
                    <a:pt x="13" y="37"/>
                    <a:pt x="14" y="38"/>
                    <a:pt x="15" y="39"/>
                  </a:cubicBezTo>
                  <a:close/>
                  <a:moveTo>
                    <a:pt x="14" y="34"/>
                  </a:moveTo>
                  <a:cubicBezTo>
                    <a:pt x="16" y="35"/>
                    <a:pt x="14" y="33"/>
                    <a:pt x="14" y="34"/>
                  </a:cubicBezTo>
                  <a:close/>
                  <a:moveTo>
                    <a:pt x="14" y="32"/>
                  </a:moveTo>
                  <a:cubicBezTo>
                    <a:pt x="15" y="32"/>
                    <a:pt x="14" y="32"/>
                    <a:pt x="14" y="32"/>
                  </a:cubicBezTo>
                  <a:close/>
                  <a:moveTo>
                    <a:pt x="18" y="18"/>
                  </a:moveTo>
                  <a:cubicBezTo>
                    <a:pt x="18" y="18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lose/>
                  <a:moveTo>
                    <a:pt x="15" y="29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6" y="29"/>
                    <a:pt x="15" y="29"/>
                  </a:cubicBezTo>
                  <a:close/>
                  <a:moveTo>
                    <a:pt x="16" y="31"/>
                  </a:moveTo>
                  <a:cubicBezTo>
                    <a:pt x="16" y="31"/>
                    <a:pt x="15" y="31"/>
                    <a:pt x="16" y="31"/>
                  </a:cubicBezTo>
                  <a:close/>
                  <a:moveTo>
                    <a:pt x="15" y="41"/>
                  </a:moveTo>
                  <a:cubicBezTo>
                    <a:pt x="15" y="40"/>
                    <a:pt x="16" y="39"/>
                    <a:pt x="15" y="39"/>
                  </a:cubicBezTo>
                  <a:cubicBezTo>
                    <a:pt x="15" y="40"/>
                    <a:pt x="14" y="39"/>
                    <a:pt x="14" y="40"/>
                  </a:cubicBezTo>
                  <a:cubicBezTo>
                    <a:pt x="15" y="40"/>
                    <a:pt x="14" y="41"/>
                    <a:pt x="15" y="41"/>
                  </a:cubicBezTo>
                  <a:close/>
                  <a:moveTo>
                    <a:pt x="18" y="20"/>
                  </a:moveTo>
                  <a:cubicBezTo>
                    <a:pt x="17" y="20"/>
                    <a:pt x="18" y="19"/>
                    <a:pt x="18" y="19"/>
                  </a:cubicBezTo>
                  <a:cubicBezTo>
                    <a:pt x="17" y="19"/>
                    <a:pt x="18" y="21"/>
                    <a:pt x="18" y="20"/>
                  </a:cubicBezTo>
                  <a:close/>
                  <a:moveTo>
                    <a:pt x="17" y="25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5"/>
                    <a:pt x="17" y="25"/>
                  </a:cubicBezTo>
                  <a:close/>
                  <a:moveTo>
                    <a:pt x="15" y="42"/>
                  </a:moveTo>
                  <a:cubicBezTo>
                    <a:pt x="15" y="43"/>
                    <a:pt x="16" y="42"/>
                    <a:pt x="16" y="42"/>
                  </a:cubicBezTo>
                  <a:cubicBezTo>
                    <a:pt x="15" y="43"/>
                    <a:pt x="15" y="40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lose/>
                  <a:moveTo>
                    <a:pt x="19" y="18"/>
                  </a:moveTo>
                  <a:cubicBezTo>
                    <a:pt x="19" y="18"/>
                    <a:pt x="19" y="19"/>
                    <a:pt x="19" y="19"/>
                  </a:cubicBezTo>
                  <a:cubicBezTo>
                    <a:pt x="19" y="19"/>
                    <a:pt x="19" y="18"/>
                    <a:pt x="19" y="18"/>
                  </a:cubicBezTo>
                  <a:close/>
                  <a:moveTo>
                    <a:pt x="15" y="43"/>
                  </a:moveTo>
                  <a:cubicBezTo>
                    <a:pt x="16" y="45"/>
                    <a:pt x="16" y="42"/>
                    <a:pt x="15" y="43"/>
                  </a:cubicBezTo>
                  <a:close/>
                  <a:moveTo>
                    <a:pt x="16" y="47"/>
                  </a:moveTo>
                  <a:cubicBezTo>
                    <a:pt x="17" y="46"/>
                    <a:pt x="15" y="48"/>
                    <a:pt x="16" y="47"/>
                  </a:cubicBezTo>
                  <a:close/>
                  <a:moveTo>
                    <a:pt x="16" y="48"/>
                  </a:moveTo>
                  <a:cubicBezTo>
                    <a:pt x="17" y="48"/>
                    <a:pt x="16" y="48"/>
                    <a:pt x="16" y="48"/>
                  </a:cubicBezTo>
                  <a:close/>
                  <a:moveTo>
                    <a:pt x="17" y="54"/>
                  </a:moveTo>
                  <a:cubicBezTo>
                    <a:pt x="17" y="54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lose/>
                  <a:moveTo>
                    <a:pt x="18" y="57"/>
                  </a:moveTo>
                  <a:cubicBezTo>
                    <a:pt x="18" y="56"/>
                    <a:pt x="18" y="56"/>
                    <a:pt x="17" y="56"/>
                  </a:cubicBezTo>
                  <a:cubicBezTo>
                    <a:pt x="17" y="56"/>
                    <a:pt x="17" y="57"/>
                    <a:pt x="18" y="57"/>
                  </a:cubicBezTo>
                  <a:close/>
                  <a:moveTo>
                    <a:pt x="18" y="58"/>
                  </a:moveTo>
                  <a:cubicBezTo>
                    <a:pt x="17" y="58"/>
                    <a:pt x="18" y="58"/>
                    <a:pt x="17" y="58"/>
                  </a:cubicBezTo>
                  <a:cubicBezTo>
                    <a:pt x="17" y="58"/>
                    <a:pt x="18" y="59"/>
                    <a:pt x="18" y="58"/>
                  </a:cubicBezTo>
                  <a:close/>
                  <a:moveTo>
                    <a:pt x="18" y="62"/>
                  </a:moveTo>
                  <a:cubicBezTo>
                    <a:pt x="18" y="62"/>
                    <a:pt x="18" y="61"/>
                    <a:pt x="18" y="61"/>
                  </a:cubicBezTo>
                  <a:cubicBezTo>
                    <a:pt x="17" y="61"/>
                    <a:pt x="17" y="62"/>
                    <a:pt x="18" y="62"/>
                  </a:cubicBezTo>
                  <a:close/>
                  <a:moveTo>
                    <a:pt x="25" y="16"/>
                  </a:moveTo>
                  <a:cubicBezTo>
                    <a:pt x="27" y="16"/>
                    <a:pt x="24" y="16"/>
                    <a:pt x="25" y="16"/>
                  </a:cubicBezTo>
                  <a:close/>
                  <a:moveTo>
                    <a:pt x="19" y="76"/>
                  </a:moveTo>
                  <a:cubicBezTo>
                    <a:pt x="19" y="71"/>
                    <a:pt x="19" y="67"/>
                    <a:pt x="18" y="63"/>
                  </a:cubicBezTo>
                  <a:cubicBezTo>
                    <a:pt x="18" y="68"/>
                    <a:pt x="18" y="73"/>
                    <a:pt x="19" y="76"/>
                  </a:cubicBezTo>
                  <a:close/>
                  <a:moveTo>
                    <a:pt x="20" y="79"/>
                  </a:moveTo>
                  <a:cubicBezTo>
                    <a:pt x="19" y="79"/>
                    <a:pt x="20" y="78"/>
                    <a:pt x="19" y="78"/>
                  </a:cubicBezTo>
                  <a:cubicBezTo>
                    <a:pt x="19" y="78"/>
                    <a:pt x="19" y="80"/>
                    <a:pt x="20" y="79"/>
                  </a:cubicBezTo>
                  <a:close/>
                  <a:moveTo>
                    <a:pt x="20" y="92"/>
                  </a:moveTo>
                  <a:cubicBezTo>
                    <a:pt x="20" y="87"/>
                    <a:pt x="20" y="83"/>
                    <a:pt x="19" y="79"/>
                  </a:cubicBezTo>
                  <a:cubicBezTo>
                    <a:pt x="20" y="83"/>
                    <a:pt x="19" y="88"/>
                    <a:pt x="20" y="92"/>
                  </a:cubicBezTo>
                  <a:close/>
                  <a:moveTo>
                    <a:pt x="21" y="108"/>
                  </a:moveTo>
                  <a:cubicBezTo>
                    <a:pt x="21" y="104"/>
                    <a:pt x="21" y="98"/>
                    <a:pt x="20" y="94"/>
                  </a:cubicBezTo>
                  <a:cubicBezTo>
                    <a:pt x="20" y="98"/>
                    <a:pt x="20" y="106"/>
                    <a:pt x="21" y="108"/>
                  </a:cubicBezTo>
                  <a:close/>
                  <a:moveTo>
                    <a:pt x="22" y="115"/>
                  </a:moveTo>
                  <a:cubicBezTo>
                    <a:pt x="21" y="114"/>
                    <a:pt x="22" y="112"/>
                    <a:pt x="21" y="111"/>
                  </a:cubicBezTo>
                  <a:cubicBezTo>
                    <a:pt x="20" y="111"/>
                    <a:pt x="21" y="116"/>
                    <a:pt x="22" y="115"/>
                  </a:cubicBezTo>
                  <a:close/>
                  <a:moveTo>
                    <a:pt x="22" y="120"/>
                  </a:moveTo>
                  <a:cubicBezTo>
                    <a:pt x="23" y="119"/>
                    <a:pt x="21" y="117"/>
                    <a:pt x="22" y="116"/>
                  </a:cubicBezTo>
                  <a:cubicBezTo>
                    <a:pt x="21" y="116"/>
                    <a:pt x="21" y="119"/>
                    <a:pt x="22" y="120"/>
                  </a:cubicBezTo>
                  <a:close/>
                  <a:moveTo>
                    <a:pt x="22" y="121"/>
                  </a:moveTo>
                  <a:cubicBezTo>
                    <a:pt x="22" y="121"/>
                    <a:pt x="22" y="122"/>
                    <a:pt x="22" y="121"/>
                  </a:cubicBezTo>
                  <a:close/>
                  <a:moveTo>
                    <a:pt x="23" y="130"/>
                  </a:moveTo>
                  <a:cubicBezTo>
                    <a:pt x="24" y="129"/>
                    <a:pt x="23" y="125"/>
                    <a:pt x="22" y="124"/>
                  </a:cubicBezTo>
                  <a:cubicBezTo>
                    <a:pt x="22" y="126"/>
                    <a:pt x="22" y="128"/>
                    <a:pt x="23" y="130"/>
                  </a:cubicBezTo>
                  <a:close/>
                  <a:moveTo>
                    <a:pt x="23" y="135"/>
                  </a:moveTo>
                  <a:cubicBezTo>
                    <a:pt x="23" y="135"/>
                    <a:pt x="24" y="132"/>
                    <a:pt x="23" y="132"/>
                  </a:cubicBezTo>
                  <a:cubicBezTo>
                    <a:pt x="23" y="133"/>
                    <a:pt x="22" y="135"/>
                    <a:pt x="23" y="135"/>
                  </a:cubicBezTo>
                  <a:close/>
                  <a:moveTo>
                    <a:pt x="24" y="140"/>
                  </a:moveTo>
                  <a:cubicBezTo>
                    <a:pt x="25" y="140"/>
                    <a:pt x="24" y="140"/>
                    <a:pt x="24" y="140"/>
                  </a:cubicBezTo>
                  <a:close/>
                  <a:moveTo>
                    <a:pt x="24" y="139"/>
                  </a:moveTo>
                  <a:cubicBezTo>
                    <a:pt x="25" y="139"/>
                    <a:pt x="24" y="139"/>
                    <a:pt x="24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4" name="Freeform 1687"/>
            <p:cNvSpPr>
              <a:spLocks/>
            </p:cNvSpPr>
            <p:nvPr/>
          </p:nvSpPr>
          <p:spPr bwMode="auto">
            <a:xfrm>
              <a:off x="5668964" y="5276851"/>
              <a:ext cx="3175" cy="6350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2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2 w 2"/>
                <a:gd name="T11" fmla="*/ 1 h 3"/>
                <a:gd name="T12" fmla="*/ 2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5" name="Freeform 1688"/>
            <p:cNvSpPr>
              <a:spLocks/>
            </p:cNvSpPr>
            <p:nvPr/>
          </p:nvSpPr>
          <p:spPr bwMode="auto">
            <a:xfrm>
              <a:off x="5661026" y="5316538"/>
              <a:ext cx="7938" cy="7938"/>
            </a:xfrm>
            <a:custGeom>
              <a:avLst/>
              <a:gdLst>
                <a:gd name="T0" fmla="*/ 1 w 4"/>
                <a:gd name="T1" fmla="*/ 4 h 4"/>
                <a:gd name="T2" fmla="*/ 1 w 4"/>
                <a:gd name="T3" fmla="*/ 1 h 4"/>
                <a:gd name="T4" fmla="*/ 2 w 4"/>
                <a:gd name="T5" fmla="*/ 0 h 4"/>
                <a:gd name="T6" fmla="*/ 2 w 4"/>
                <a:gd name="T7" fmla="*/ 4 h 4"/>
                <a:gd name="T8" fmla="*/ 1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0" y="4"/>
                    <a:pt x="1" y="2"/>
                    <a:pt x="1" y="1"/>
                  </a:cubicBezTo>
                  <a:cubicBezTo>
                    <a:pt x="1" y="3"/>
                    <a:pt x="2" y="2"/>
                    <a:pt x="2" y="0"/>
                  </a:cubicBezTo>
                  <a:cubicBezTo>
                    <a:pt x="4" y="1"/>
                    <a:pt x="1" y="2"/>
                    <a:pt x="2" y="4"/>
                  </a:cubicBezTo>
                  <a:cubicBezTo>
                    <a:pt x="2" y="4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6" name="Freeform 1689"/>
            <p:cNvSpPr>
              <a:spLocks/>
            </p:cNvSpPr>
            <p:nvPr/>
          </p:nvSpPr>
          <p:spPr bwMode="auto">
            <a:xfrm>
              <a:off x="5667376" y="5287963"/>
              <a:ext cx="6350" cy="15875"/>
            </a:xfrm>
            <a:custGeom>
              <a:avLst/>
              <a:gdLst>
                <a:gd name="T0" fmla="*/ 2 w 4"/>
                <a:gd name="T1" fmla="*/ 7 h 8"/>
                <a:gd name="T2" fmla="*/ 1 w 4"/>
                <a:gd name="T3" fmla="*/ 7 h 8"/>
                <a:gd name="T4" fmla="*/ 0 w 4"/>
                <a:gd name="T5" fmla="*/ 7 h 8"/>
                <a:gd name="T6" fmla="*/ 4 w 4"/>
                <a:gd name="T7" fmla="*/ 0 h 8"/>
                <a:gd name="T8" fmla="*/ 2 w 4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2" y="7"/>
                  </a:moveTo>
                  <a:cubicBezTo>
                    <a:pt x="1" y="8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1" y="5"/>
                    <a:pt x="3" y="2"/>
                    <a:pt x="4" y="0"/>
                  </a:cubicBezTo>
                  <a:cubicBezTo>
                    <a:pt x="4" y="2"/>
                    <a:pt x="0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7" name="Freeform 1690"/>
            <p:cNvSpPr>
              <a:spLocks noEditPoints="1"/>
            </p:cNvSpPr>
            <p:nvPr/>
          </p:nvSpPr>
          <p:spPr bwMode="auto">
            <a:xfrm>
              <a:off x="5664201" y="5308601"/>
              <a:ext cx="7938" cy="4763"/>
            </a:xfrm>
            <a:custGeom>
              <a:avLst/>
              <a:gdLst>
                <a:gd name="T0" fmla="*/ 1 w 4"/>
                <a:gd name="T1" fmla="*/ 2 h 2"/>
                <a:gd name="T2" fmla="*/ 1 w 4"/>
                <a:gd name="T3" fmla="*/ 0 h 2"/>
                <a:gd name="T4" fmla="*/ 4 w 4"/>
                <a:gd name="T5" fmla="*/ 1 h 2"/>
                <a:gd name="T6" fmla="*/ 2 w 4"/>
                <a:gd name="T7" fmla="*/ 2 h 2"/>
                <a:gd name="T8" fmla="*/ 1 w 4"/>
                <a:gd name="T9" fmla="*/ 2 h 2"/>
                <a:gd name="T10" fmla="*/ 2 w 4"/>
                <a:gd name="T11" fmla="*/ 1 h 2"/>
                <a:gd name="T12" fmla="*/ 3 w 4"/>
                <a:gd name="T13" fmla="*/ 2 h 2"/>
                <a:gd name="T14" fmla="*/ 2 w 4"/>
                <a:gd name="T15" fmla="*/ 1 h 2"/>
                <a:gd name="T16" fmla="*/ 3 w 4"/>
                <a:gd name="T17" fmla="*/ 1 h 2"/>
                <a:gd name="T18" fmla="*/ 3 w 4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0" y="2"/>
                    <a:pt x="2" y="1"/>
                    <a:pt x="1" y="0"/>
                  </a:cubicBezTo>
                  <a:cubicBezTo>
                    <a:pt x="2" y="2"/>
                    <a:pt x="3" y="0"/>
                    <a:pt x="4" y="1"/>
                  </a:cubicBezTo>
                  <a:cubicBezTo>
                    <a:pt x="3" y="1"/>
                    <a:pt x="4" y="2"/>
                    <a:pt x="2" y="2"/>
                  </a:cubicBezTo>
                  <a:cubicBezTo>
                    <a:pt x="1" y="0"/>
                    <a:pt x="1" y="2"/>
                    <a:pt x="1" y="2"/>
                  </a:cubicBezTo>
                  <a:close/>
                  <a:moveTo>
                    <a:pt x="2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2" y="1"/>
                  </a:cubicBezTo>
                  <a:close/>
                  <a:moveTo>
                    <a:pt x="3" y="1"/>
                  </a:moveTo>
                  <a:cubicBezTo>
                    <a:pt x="4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8" name="Freeform 1691"/>
            <p:cNvSpPr>
              <a:spLocks/>
            </p:cNvSpPr>
            <p:nvPr/>
          </p:nvSpPr>
          <p:spPr bwMode="auto">
            <a:xfrm>
              <a:off x="5670551" y="5275263"/>
              <a:ext cx="6350" cy="1588"/>
            </a:xfrm>
            <a:custGeom>
              <a:avLst/>
              <a:gdLst>
                <a:gd name="T0" fmla="*/ 1 w 3"/>
                <a:gd name="T1" fmla="*/ 0 h 1"/>
                <a:gd name="T2" fmla="*/ 2 w 3"/>
                <a:gd name="T3" fmla="*/ 0 h 1"/>
                <a:gd name="T4" fmla="*/ 1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2" y="1"/>
                    <a:pt x="0" y="1"/>
                    <a:pt x="2" y="0"/>
                  </a:cubicBezTo>
                  <a:cubicBezTo>
                    <a:pt x="2" y="0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9" name="Freeform 1692"/>
            <p:cNvSpPr>
              <a:spLocks/>
            </p:cNvSpPr>
            <p:nvPr/>
          </p:nvSpPr>
          <p:spPr bwMode="auto">
            <a:xfrm>
              <a:off x="5668964" y="5297488"/>
              <a:ext cx="7938" cy="11113"/>
            </a:xfrm>
            <a:custGeom>
              <a:avLst/>
              <a:gdLst>
                <a:gd name="T0" fmla="*/ 0 w 4"/>
                <a:gd name="T1" fmla="*/ 5 h 6"/>
                <a:gd name="T2" fmla="*/ 1 w 4"/>
                <a:gd name="T3" fmla="*/ 5 h 6"/>
                <a:gd name="T4" fmla="*/ 0 w 4"/>
                <a:gd name="T5" fmla="*/ 4 h 6"/>
                <a:gd name="T6" fmla="*/ 2 w 4"/>
                <a:gd name="T7" fmla="*/ 2 h 6"/>
                <a:gd name="T8" fmla="*/ 2 w 4"/>
                <a:gd name="T9" fmla="*/ 3 h 6"/>
                <a:gd name="T10" fmla="*/ 2 w 4"/>
                <a:gd name="T11" fmla="*/ 1 h 6"/>
                <a:gd name="T12" fmla="*/ 3 w 4"/>
                <a:gd name="T13" fmla="*/ 0 h 6"/>
                <a:gd name="T14" fmla="*/ 4 w 4"/>
                <a:gd name="T15" fmla="*/ 0 h 6"/>
                <a:gd name="T16" fmla="*/ 1 w 4"/>
                <a:gd name="T17" fmla="*/ 6 h 6"/>
                <a:gd name="T18" fmla="*/ 0 w 4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0" y="5"/>
                  </a:moveTo>
                  <a:cubicBezTo>
                    <a:pt x="0" y="5"/>
                    <a:pt x="1" y="5"/>
                    <a:pt x="1" y="5"/>
                  </a:cubicBezTo>
                  <a:cubicBezTo>
                    <a:pt x="2" y="5"/>
                    <a:pt x="1" y="4"/>
                    <a:pt x="0" y="4"/>
                  </a:cubicBezTo>
                  <a:cubicBezTo>
                    <a:pt x="1" y="4"/>
                    <a:pt x="3" y="4"/>
                    <a:pt x="2" y="2"/>
                  </a:cubicBezTo>
                  <a:cubicBezTo>
                    <a:pt x="1" y="2"/>
                    <a:pt x="3" y="3"/>
                    <a:pt x="2" y="3"/>
                  </a:cubicBezTo>
                  <a:cubicBezTo>
                    <a:pt x="0" y="3"/>
                    <a:pt x="2" y="2"/>
                    <a:pt x="2" y="1"/>
                  </a:cubicBezTo>
                  <a:cubicBezTo>
                    <a:pt x="3" y="2"/>
                    <a:pt x="4" y="1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2" y="4"/>
                    <a:pt x="1" y="6"/>
                  </a:cubicBezTo>
                  <a:cubicBezTo>
                    <a:pt x="1" y="6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0" name="Freeform 1693"/>
            <p:cNvSpPr>
              <a:spLocks/>
            </p:cNvSpPr>
            <p:nvPr/>
          </p:nvSpPr>
          <p:spPr bwMode="auto">
            <a:xfrm>
              <a:off x="5673726" y="5273676"/>
              <a:ext cx="4763" cy="1588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1" name="Freeform 1694"/>
            <p:cNvSpPr>
              <a:spLocks/>
            </p:cNvSpPr>
            <p:nvPr/>
          </p:nvSpPr>
          <p:spPr bwMode="auto">
            <a:xfrm>
              <a:off x="5673726" y="5283201"/>
              <a:ext cx="6350" cy="3175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2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0"/>
                    <a:pt x="1" y="1"/>
                    <a:pt x="1" y="2"/>
                  </a:cubicBezTo>
                  <a:cubicBezTo>
                    <a:pt x="0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2" name="Freeform 1695"/>
            <p:cNvSpPr>
              <a:spLocks/>
            </p:cNvSpPr>
            <p:nvPr/>
          </p:nvSpPr>
          <p:spPr bwMode="auto">
            <a:xfrm>
              <a:off x="5670551" y="5294313"/>
              <a:ext cx="6350" cy="7938"/>
            </a:xfrm>
            <a:custGeom>
              <a:avLst/>
              <a:gdLst>
                <a:gd name="T0" fmla="*/ 2 w 3"/>
                <a:gd name="T1" fmla="*/ 2 h 4"/>
                <a:gd name="T2" fmla="*/ 2 w 3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4">
                  <a:moveTo>
                    <a:pt x="2" y="2"/>
                  </a:moveTo>
                  <a:cubicBezTo>
                    <a:pt x="0" y="4"/>
                    <a:pt x="3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3" name="Freeform 1696"/>
            <p:cNvSpPr>
              <a:spLocks/>
            </p:cNvSpPr>
            <p:nvPr/>
          </p:nvSpPr>
          <p:spPr bwMode="auto">
            <a:xfrm>
              <a:off x="5668964" y="5319713"/>
              <a:ext cx="3175" cy="47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1" y="0"/>
                    <a:pt x="2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4" name="Freeform 1697"/>
            <p:cNvSpPr>
              <a:spLocks/>
            </p:cNvSpPr>
            <p:nvPr/>
          </p:nvSpPr>
          <p:spPr bwMode="auto">
            <a:xfrm>
              <a:off x="5676901" y="5307013"/>
              <a:ext cx="1588" cy="7938"/>
            </a:xfrm>
            <a:custGeom>
              <a:avLst/>
              <a:gdLst>
                <a:gd name="T0" fmla="*/ 0 w 1"/>
                <a:gd name="T1" fmla="*/ 2 h 4"/>
                <a:gd name="T2" fmla="*/ 0 w 1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4">
                  <a:moveTo>
                    <a:pt x="0" y="2"/>
                  </a:moveTo>
                  <a:cubicBezTo>
                    <a:pt x="0" y="4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5" name="Freeform 1698"/>
            <p:cNvSpPr>
              <a:spLocks/>
            </p:cNvSpPr>
            <p:nvPr/>
          </p:nvSpPr>
          <p:spPr bwMode="auto">
            <a:xfrm>
              <a:off x="5678489" y="5308601"/>
              <a:ext cx="4763" cy="4763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2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1"/>
                    <a:pt x="1" y="0"/>
                  </a:cubicBezTo>
                  <a:cubicBezTo>
                    <a:pt x="3" y="1"/>
                    <a:pt x="0" y="1"/>
                    <a:pt x="1" y="2"/>
                  </a:cubicBezTo>
                  <a:cubicBezTo>
                    <a:pt x="0" y="2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6" name="Freeform 1699"/>
            <p:cNvSpPr>
              <a:spLocks/>
            </p:cNvSpPr>
            <p:nvPr/>
          </p:nvSpPr>
          <p:spPr bwMode="auto">
            <a:xfrm>
              <a:off x="5700714" y="5224463"/>
              <a:ext cx="17463" cy="11113"/>
            </a:xfrm>
            <a:custGeom>
              <a:avLst/>
              <a:gdLst>
                <a:gd name="T0" fmla="*/ 8 w 9"/>
                <a:gd name="T1" fmla="*/ 0 h 6"/>
                <a:gd name="T2" fmla="*/ 9 w 9"/>
                <a:gd name="T3" fmla="*/ 1 h 6"/>
                <a:gd name="T4" fmla="*/ 0 w 9"/>
                <a:gd name="T5" fmla="*/ 6 h 6"/>
                <a:gd name="T6" fmla="*/ 9 w 9"/>
                <a:gd name="T7" fmla="*/ 1 h 6"/>
                <a:gd name="T8" fmla="*/ 8 w 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7" y="3"/>
                    <a:pt x="3" y="6"/>
                    <a:pt x="0" y="6"/>
                  </a:cubicBezTo>
                  <a:cubicBezTo>
                    <a:pt x="2" y="3"/>
                    <a:pt x="6" y="3"/>
                    <a:pt x="9" y="1"/>
                  </a:cubicBezTo>
                  <a:cubicBezTo>
                    <a:pt x="9" y="0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7" name="Freeform 1700"/>
            <p:cNvSpPr>
              <a:spLocks/>
            </p:cNvSpPr>
            <p:nvPr/>
          </p:nvSpPr>
          <p:spPr bwMode="auto">
            <a:xfrm>
              <a:off x="5710239" y="5210176"/>
              <a:ext cx="12700" cy="14288"/>
            </a:xfrm>
            <a:custGeom>
              <a:avLst/>
              <a:gdLst>
                <a:gd name="T0" fmla="*/ 0 w 7"/>
                <a:gd name="T1" fmla="*/ 4 h 8"/>
                <a:gd name="T2" fmla="*/ 3 w 7"/>
                <a:gd name="T3" fmla="*/ 7 h 8"/>
                <a:gd name="T4" fmla="*/ 0 w 7"/>
                <a:gd name="T5" fmla="*/ 5 h 8"/>
                <a:gd name="T6" fmla="*/ 5 w 7"/>
                <a:gd name="T7" fmla="*/ 0 h 8"/>
                <a:gd name="T8" fmla="*/ 5 w 7"/>
                <a:gd name="T9" fmla="*/ 1 h 8"/>
                <a:gd name="T10" fmla="*/ 2 w 7"/>
                <a:gd name="T11" fmla="*/ 4 h 8"/>
                <a:gd name="T12" fmla="*/ 0 w 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1" y="6"/>
                    <a:pt x="2" y="6"/>
                    <a:pt x="3" y="7"/>
                  </a:cubicBezTo>
                  <a:cubicBezTo>
                    <a:pt x="2" y="8"/>
                    <a:pt x="2" y="5"/>
                    <a:pt x="0" y="5"/>
                  </a:cubicBezTo>
                  <a:cubicBezTo>
                    <a:pt x="0" y="3"/>
                    <a:pt x="3" y="1"/>
                    <a:pt x="5" y="0"/>
                  </a:cubicBezTo>
                  <a:cubicBezTo>
                    <a:pt x="7" y="0"/>
                    <a:pt x="7" y="1"/>
                    <a:pt x="5" y="1"/>
                  </a:cubicBezTo>
                  <a:cubicBezTo>
                    <a:pt x="4" y="1"/>
                    <a:pt x="2" y="1"/>
                    <a:pt x="2" y="4"/>
                  </a:cubicBezTo>
                  <a:cubicBezTo>
                    <a:pt x="1" y="4"/>
                    <a:pt x="1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8" name="Freeform 1701"/>
            <p:cNvSpPr>
              <a:spLocks/>
            </p:cNvSpPr>
            <p:nvPr/>
          </p:nvSpPr>
          <p:spPr bwMode="auto">
            <a:xfrm>
              <a:off x="5761039" y="5214938"/>
              <a:ext cx="3175" cy="6350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1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9" name="Freeform 1702"/>
            <p:cNvSpPr>
              <a:spLocks/>
            </p:cNvSpPr>
            <p:nvPr/>
          </p:nvSpPr>
          <p:spPr bwMode="auto">
            <a:xfrm>
              <a:off x="5556251" y="5353051"/>
              <a:ext cx="20638" cy="44450"/>
            </a:xfrm>
            <a:custGeom>
              <a:avLst/>
              <a:gdLst>
                <a:gd name="T0" fmla="*/ 4 w 11"/>
                <a:gd name="T1" fmla="*/ 0 h 24"/>
                <a:gd name="T2" fmla="*/ 0 w 11"/>
                <a:gd name="T3" fmla="*/ 12 h 24"/>
                <a:gd name="T4" fmla="*/ 11 w 11"/>
                <a:gd name="T5" fmla="*/ 24 h 24"/>
                <a:gd name="T6" fmla="*/ 6 w 11"/>
                <a:gd name="T7" fmla="*/ 19 h 24"/>
                <a:gd name="T8" fmla="*/ 3 w 11"/>
                <a:gd name="T9" fmla="*/ 15 h 24"/>
                <a:gd name="T10" fmla="*/ 2 w 11"/>
                <a:gd name="T11" fmla="*/ 11 h 24"/>
                <a:gd name="T12" fmla="*/ 4 w 11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4">
                  <a:moveTo>
                    <a:pt x="4" y="0"/>
                  </a:moveTo>
                  <a:cubicBezTo>
                    <a:pt x="4" y="0"/>
                    <a:pt x="0" y="7"/>
                    <a:pt x="0" y="12"/>
                  </a:cubicBezTo>
                  <a:cubicBezTo>
                    <a:pt x="1" y="17"/>
                    <a:pt x="3" y="22"/>
                    <a:pt x="11" y="24"/>
                  </a:cubicBezTo>
                  <a:cubicBezTo>
                    <a:pt x="11" y="24"/>
                    <a:pt x="9" y="20"/>
                    <a:pt x="6" y="19"/>
                  </a:cubicBezTo>
                  <a:cubicBezTo>
                    <a:pt x="4" y="18"/>
                    <a:pt x="2" y="16"/>
                    <a:pt x="3" y="15"/>
                  </a:cubicBezTo>
                  <a:cubicBezTo>
                    <a:pt x="4" y="14"/>
                    <a:pt x="1" y="12"/>
                    <a:pt x="2" y="11"/>
                  </a:cubicBezTo>
                  <a:cubicBezTo>
                    <a:pt x="2" y="11"/>
                    <a:pt x="5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0" name="Freeform 1703"/>
            <p:cNvSpPr>
              <a:spLocks/>
            </p:cNvSpPr>
            <p:nvPr/>
          </p:nvSpPr>
          <p:spPr bwMode="auto">
            <a:xfrm>
              <a:off x="5619751" y="5411788"/>
              <a:ext cx="7938" cy="17463"/>
            </a:xfrm>
            <a:custGeom>
              <a:avLst/>
              <a:gdLst>
                <a:gd name="T0" fmla="*/ 1 w 4"/>
                <a:gd name="T1" fmla="*/ 0 h 9"/>
                <a:gd name="T2" fmla="*/ 4 w 4"/>
                <a:gd name="T3" fmla="*/ 9 h 9"/>
                <a:gd name="T4" fmla="*/ 4 w 4"/>
                <a:gd name="T5" fmla="*/ 6 h 9"/>
                <a:gd name="T6" fmla="*/ 2 w 4"/>
                <a:gd name="T7" fmla="*/ 4 h 9"/>
                <a:gd name="T8" fmla="*/ 1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1" y="0"/>
                  </a:moveTo>
                  <a:cubicBezTo>
                    <a:pt x="1" y="0"/>
                    <a:pt x="0" y="6"/>
                    <a:pt x="4" y="9"/>
                  </a:cubicBezTo>
                  <a:cubicBezTo>
                    <a:pt x="4" y="9"/>
                    <a:pt x="4" y="7"/>
                    <a:pt x="4" y="6"/>
                  </a:cubicBezTo>
                  <a:cubicBezTo>
                    <a:pt x="3" y="6"/>
                    <a:pt x="3" y="4"/>
                    <a:pt x="2" y="4"/>
                  </a:cubicBezTo>
                  <a:cubicBezTo>
                    <a:pt x="2" y="3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1041" name="Group 1040"/>
          <p:cNvGrpSpPr/>
          <p:nvPr userDrawn="1"/>
        </p:nvGrpSpPr>
        <p:grpSpPr>
          <a:xfrm rot="10402643">
            <a:off x="950304" y="5741940"/>
            <a:ext cx="749468" cy="690158"/>
            <a:chOff x="6400801" y="1824037"/>
            <a:chExt cx="882650" cy="812800"/>
          </a:xfrm>
          <a:solidFill>
            <a:schemeClr val="accent3">
              <a:alpha val="20000"/>
            </a:schemeClr>
          </a:solidFill>
        </p:grpSpPr>
        <p:grpSp>
          <p:nvGrpSpPr>
            <p:cNvPr id="1042" name="Group 808"/>
            <p:cNvGrpSpPr>
              <a:grpSpLocks/>
            </p:cNvGrpSpPr>
            <p:nvPr/>
          </p:nvGrpSpPr>
          <p:grpSpPr bwMode="auto">
            <a:xfrm>
              <a:off x="6408738" y="2051050"/>
              <a:ext cx="815975" cy="330200"/>
              <a:chOff x="4037" y="1292"/>
              <a:chExt cx="514" cy="208"/>
            </a:xfrm>
            <a:grpFill/>
          </p:grpSpPr>
          <p:sp>
            <p:nvSpPr>
              <p:cNvPr id="1424" name="Freeform 608"/>
              <p:cNvSpPr>
                <a:spLocks/>
              </p:cNvSpPr>
              <p:nvPr/>
            </p:nvSpPr>
            <p:spPr bwMode="auto">
              <a:xfrm>
                <a:off x="4323" y="129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25" name="Freeform 609"/>
              <p:cNvSpPr>
                <a:spLocks/>
              </p:cNvSpPr>
              <p:nvPr/>
            </p:nvSpPr>
            <p:spPr bwMode="auto">
              <a:xfrm>
                <a:off x="4334" y="1292"/>
                <a:ext cx="2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26" name="Freeform 610"/>
              <p:cNvSpPr>
                <a:spLocks/>
              </p:cNvSpPr>
              <p:nvPr/>
            </p:nvSpPr>
            <p:spPr bwMode="auto">
              <a:xfrm>
                <a:off x="4341" y="1295"/>
                <a:ext cx="5" cy="3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27" name="Freeform 611"/>
              <p:cNvSpPr>
                <a:spLocks/>
              </p:cNvSpPr>
              <p:nvPr/>
            </p:nvSpPr>
            <p:spPr bwMode="auto">
              <a:xfrm>
                <a:off x="4037" y="129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28" name="Freeform 612"/>
              <p:cNvSpPr>
                <a:spLocks/>
              </p:cNvSpPr>
              <p:nvPr/>
            </p:nvSpPr>
            <p:spPr bwMode="auto">
              <a:xfrm>
                <a:off x="4054" y="129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29" name="Freeform 613"/>
              <p:cNvSpPr>
                <a:spLocks/>
              </p:cNvSpPr>
              <p:nvPr/>
            </p:nvSpPr>
            <p:spPr bwMode="auto">
              <a:xfrm>
                <a:off x="4059" y="12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0" name="Freeform 614"/>
              <p:cNvSpPr>
                <a:spLocks/>
              </p:cNvSpPr>
              <p:nvPr/>
            </p:nvSpPr>
            <p:spPr bwMode="auto">
              <a:xfrm>
                <a:off x="4159" y="129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1" name="Freeform 615"/>
              <p:cNvSpPr>
                <a:spLocks/>
              </p:cNvSpPr>
              <p:nvPr/>
            </p:nvSpPr>
            <p:spPr bwMode="auto">
              <a:xfrm>
                <a:off x="4174" y="12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2" name="Freeform 616"/>
              <p:cNvSpPr>
                <a:spLocks/>
              </p:cNvSpPr>
              <p:nvPr/>
            </p:nvSpPr>
            <p:spPr bwMode="auto">
              <a:xfrm>
                <a:off x="4188" y="12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3" name="Freeform 617"/>
              <p:cNvSpPr>
                <a:spLocks/>
              </p:cNvSpPr>
              <p:nvPr/>
            </p:nvSpPr>
            <p:spPr bwMode="auto">
              <a:xfrm>
                <a:off x="4196" y="1296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4" name="Freeform 618"/>
              <p:cNvSpPr>
                <a:spLocks/>
              </p:cNvSpPr>
              <p:nvPr/>
            </p:nvSpPr>
            <p:spPr bwMode="auto">
              <a:xfrm>
                <a:off x="4052" y="129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5" name="Freeform 619"/>
              <p:cNvSpPr>
                <a:spLocks/>
              </p:cNvSpPr>
              <p:nvPr/>
            </p:nvSpPr>
            <p:spPr bwMode="auto">
              <a:xfrm>
                <a:off x="4082" y="1298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6" name="Freeform 620"/>
              <p:cNvSpPr>
                <a:spLocks/>
              </p:cNvSpPr>
              <p:nvPr/>
            </p:nvSpPr>
            <p:spPr bwMode="auto">
              <a:xfrm>
                <a:off x="4151" y="129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7" name="Freeform 621"/>
              <p:cNvSpPr>
                <a:spLocks/>
              </p:cNvSpPr>
              <p:nvPr/>
            </p:nvSpPr>
            <p:spPr bwMode="auto">
              <a:xfrm>
                <a:off x="4202" y="1298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8" name="Freeform 622"/>
              <p:cNvSpPr>
                <a:spLocks/>
              </p:cNvSpPr>
              <p:nvPr/>
            </p:nvSpPr>
            <p:spPr bwMode="auto">
              <a:xfrm>
                <a:off x="4304" y="129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9" name="Freeform 623"/>
              <p:cNvSpPr>
                <a:spLocks/>
              </p:cNvSpPr>
              <p:nvPr/>
            </p:nvSpPr>
            <p:spPr bwMode="auto">
              <a:xfrm>
                <a:off x="4040" y="130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0" name="Freeform 624"/>
              <p:cNvSpPr>
                <a:spLocks/>
              </p:cNvSpPr>
              <p:nvPr/>
            </p:nvSpPr>
            <p:spPr bwMode="auto">
              <a:xfrm>
                <a:off x="4093" y="130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1" name="Freeform 625"/>
              <p:cNvSpPr>
                <a:spLocks/>
              </p:cNvSpPr>
              <p:nvPr/>
            </p:nvSpPr>
            <p:spPr bwMode="auto">
              <a:xfrm>
                <a:off x="4123" y="130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2" name="Freeform 626"/>
              <p:cNvSpPr>
                <a:spLocks/>
              </p:cNvSpPr>
              <p:nvPr/>
            </p:nvSpPr>
            <p:spPr bwMode="auto">
              <a:xfrm>
                <a:off x="4126" y="130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3" name="Freeform 627"/>
              <p:cNvSpPr>
                <a:spLocks/>
              </p:cNvSpPr>
              <p:nvPr/>
            </p:nvSpPr>
            <p:spPr bwMode="auto">
              <a:xfrm>
                <a:off x="4143" y="130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4" name="Freeform 628"/>
              <p:cNvSpPr>
                <a:spLocks/>
              </p:cNvSpPr>
              <p:nvPr/>
            </p:nvSpPr>
            <p:spPr bwMode="auto">
              <a:xfrm>
                <a:off x="4205" y="1299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5" name="Freeform 629"/>
              <p:cNvSpPr>
                <a:spLocks/>
              </p:cNvSpPr>
              <p:nvPr/>
            </p:nvSpPr>
            <p:spPr bwMode="auto">
              <a:xfrm>
                <a:off x="4056" y="13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6" name="Freeform 630"/>
              <p:cNvSpPr>
                <a:spLocks/>
              </p:cNvSpPr>
              <p:nvPr/>
            </p:nvSpPr>
            <p:spPr bwMode="auto">
              <a:xfrm>
                <a:off x="4102" y="130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7" name="Freeform 631"/>
              <p:cNvSpPr>
                <a:spLocks/>
              </p:cNvSpPr>
              <p:nvPr/>
            </p:nvSpPr>
            <p:spPr bwMode="auto">
              <a:xfrm>
                <a:off x="4119" y="1302"/>
                <a:ext cx="0" cy="1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8" name="Freeform 632"/>
              <p:cNvSpPr>
                <a:spLocks/>
              </p:cNvSpPr>
              <p:nvPr/>
            </p:nvSpPr>
            <p:spPr bwMode="auto">
              <a:xfrm>
                <a:off x="4132" y="1301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9" name="Freeform 633"/>
              <p:cNvSpPr>
                <a:spLocks/>
              </p:cNvSpPr>
              <p:nvPr/>
            </p:nvSpPr>
            <p:spPr bwMode="auto">
              <a:xfrm>
                <a:off x="4192" y="130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0" name="Freeform 634"/>
              <p:cNvSpPr>
                <a:spLocks/>
              </p:cNvSpPr>
              <p:nvPr/>
            </p:nvSpPr>
            <p:spPr bwMode="auto">
              <a:xfrm>
                <a:off x="4211" y="1301"/>
                <a:ext cx="4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1" name="Freeform 635"/>
              <p:cNvSpPr>
                <a:spLocks/>
              </p:cNvSpPr>
              <p:nvPr/>
            </p:nvSpPr>
            <p:spPr bwMode="auto">
              <a:xfrm>
                <a:off x="4098" y="130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2" name="Freeform 636"/>
              <p:cNvSpPr>
                <a:spLocks/>
              </p:cNvSpPr>
              <p:nvPr/>
            </p:nvSpPr>
            <p:spPr bwMode="auto">
              <a:xfrm>
                <a:off x="4110" y="130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3" name="Freeform 637"/>
              <p:cNvSpPr>
                <a:spLocks/>
              </p:cNvSpPr>
              <p:nvPr/>
            </p:nvSpPr>
            <p:spPr bwMode="auto">
              <a:xfrm>
                <a:off x="4161" y="1302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4" name="Freeform 638"/>
              <p:cNvSpPr>
                <a:spLocks/>
              </p:cNvSpPr>
              <p:nvPr/>
            </p:nvSpPr>
            <p:spPr bwMode="auto">
              <a:xfrm>
                <a:off x="4217" y="1302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5" name="Freeform 639"/>
              <p:cNvSpPr>
                <a:spLocks/>
              </p:cNvSpPr>
              <p:nvPr/>
            </p:nvSpPr>
            <p:spPr bwMode="auto">
              <a:xfrm>
                <a:off x="4284" y="130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6" name="Freeform 640"/>
              <p:cNvSpPr>
                <a:spLocks/>
              </p:cNvSpPr>
              <p:nvPr/>
            </p:nvSpPr>
            <p:spPr bwMode="auto">
              <a:xfrm>
                <a:off x="4080" y="130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7" name="Freeform 641"/>
              <p:cNvSpPr>
                <a:spLocks/>
              </p:cNvSpPr>
              <p:nvPr/>
            </p:nvSpPr>
            <p:spPr bwMode="auto">
              <a:xfrm>
                <a:off x="4092" y="13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8" name="Freeform 642"/>
              <p:cNvSpPr>
                <a:spLocks/>
              </p:cNvSpPr>
              <p:nvPr/>
            </p:nvSpPr>
            <p:spPr bwMode="auto">
              <a:xfrm>
                <a:off x="4115" y="13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9" name="Freeform 643"/>
              <p:cNvSpPr>
                <a:spLocks/>
              </p:cNvSpPr>
              <p:nvPr/>
            </p:nvSpPr>
            <p:spPr bwMode="auto">
              <a:xfrm>
                <a:off x="4148" y="1303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0" name="Freeform 644"/>
              <p:cNvSpPr>
                <a:spLocks/>
              </p:cNvSpPr>
              <p:nvPr/>
            </p:nvSpPr>
            <p:spPr bwMode="auto">
              <a:xfrm>
                <a:off x="4207" y="13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1" name="Freeform 645"/>
              <p:cNvSpPr>
                <a:spLocks/>
              </p:cNvSpPr>
              <p:nvPr/>
            </p:nvSpPr>
            <p:spPr bwMode="auto">
              <a:xfrm>
                <a:off x="4221" y="1303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2" name="Freeform 646"/>
              <p:cNvSpPr>
                <a:spLocks/>
              </p:cNvSpPr>
              <p:nvPr/>
            </p:nvSpPr>
            <p:spPr bwMode="auto">
              <a:xfrm>
                <a:off x="4085" y="130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3" name="Freeform 647"/>
              <p:cNvSpPr>
                <a:spLocks/>
              </p:cNvSpPr>
              <p:nvPr/>
            </p:nvSpPr>
            <p:spPr bwMode="auto">
              <a:xfrm>
                <a:off x="4119" y="1306"/>
                <a:ext cx="0" cy="2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4" name="Freeform 648"/>
              <p:cNvSpPr>
                <a:spLocks/>
              </p:cNvSpPr>
              <p:nvPr/>
            </p:nvSpPr>
            <p:spPr bwMode="auto">
              <a:xfrm>
                <a:off x="4142" y="130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5" name="Freeform 649"/>
              <p:cNvSpPr>
                <a:spLocks/>
              </p:cNvSpPr>
              <p:nvPr/>
            </p:nvSpPr>
            <p:spPr bwMode="auto">
              <a:xfrm>
                <a:off x="4145" y="130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6" name="Freeform 650"/>
              <p:cNvSpPr>
                <a:spLocks/>
              </p:cNvSpPr>
              <p:nvPr/>
            </p:nvSpPr>
            <p:spPr bwMode="auto">
              <a:xfrm>
                <a:off x="4156" y="1305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7" name="Freeform 651"/>
              <p:cNvSpPr>
                <a:spLocks/>
              </p:cNvSpPr>
              <p:nvPr/>
            </p:nvSpPr>
            <p:spPr bwMode="auto">
              <a:xfrm>
                <a:off x="4199" y="1306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8" name="Freeform 652"/>
              <p:cNvSpPr>
                <a:spLocks/>
              </p:cNvSpPr>
              <p:nvPr/>
            </p:nvSpPr>
            <p:spPr bwMode="auto">
              <a:xfrm>
                <a:off x="4073" y="1306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9" name="Freeform 653"/>
              <p:cNvSpPr>
                <a:spLocks/>
              </p:cNvSpPr>
              <p:nvPr/>
            </p:nvSpPr>
            <p:spPr bwMode="auto">
              <a:xfrm>
                <a:off x="4106" y="130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0" name="Freeform 654"/>
              <p:cNvSpPr>
                <a:spLocks/>
              </p:cNvSpPr>
              <p:nvPr/>
            </p:nvSpPr>
            <p:spPr bwMode="auto">
              <a:xfrm>
                <a:off x="4116" y="13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1" name="Freeform 655"/>
              <p:cNvSpPr>
                <a:spLocks/>
              </p:cNvSpPr>
              <p:nvPr/>
            </p:nvSpPr>
            <p:spPr bwMode="auto">
              <a:xfrm>
                <a:off x="4151" y="1306"/>
                <a:ext cx="2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2" name="Freeform 656"/>
              <p:cNvSpPr>
                <a:spLocks/>
              </p:cNvSpPr>
              <p:nvPr/>
            </p:nvSpPr>
            <p:spPr bwMode="auto">
              <a:xfrm>
                <a:off x="4218" y="1306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3" name="Freeform 657"/>
              <p:cNvSpPr>
                <a:spLocks/>
              </p:cNvSpPr>
              <p:nvPr/>
            </p:nvSpPr>
            <p:spPr bwMode="auto">
              <a:xfrm>
                <a:off x="4351" y="1302"/>
                <a:ext cx="2" cy="11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4" name="Freeform 658"/>
              <p:cNvSpPr>
                <a:spLocks/>
              </p:cNvSpPr>
              <p:nvPr/>
            </p:nvSpPr>
            <p:spPr bwMode="auto">
              <a:xfrm>
                <a:off x="4079" y="1308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5" name="Freeform 659"/>
              <p:cNvSpPr>
                <a:spLocks/>
              </p:cNvSpPr>
              <p:nvPr/>
            </p:nvSpPr>
            <p:spPr bwMode="auto">
              <a:xfrm>
                <a:off x="4083" y="1308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6" name="Freeform 660"/>
              <p:cNvSpPr>
                <a:spLocks/>
              </p:cNvSpPr>
              <p:nvPr/>
            </p:nvSpPr>
            <p:spPr bwMode="auto">
              <a:xfrm>
                <a:off x="4201" y="130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7" name="Freeform 661"/>
              <p:cNvSpPr>
                <a:spLocks/>
              </p:cNvSpPr>
              <p:nvPr/>
            </p:nvSpPr>
            <p:spPr bwMode="auto">
              <a:xfrm>
                <a:off x="4214" y="130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8" name="Freeform 662"/>
              <p:cNvSpPr>
                <a:spLocks/>
              </p:cNvSpPr>
              <p:nvPr/>
            </p:nvSpPr>
            <p:spPr bwMode="auto">
              <a:xfrm>
                <a:off x="4293" y="130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9" name="Freeform 663"/>
              <p:cNvSpPr>
                <a:spLocks/>
              </p:cNvSpPr>
              <p:nvPr/>
            </p:nvSpPr>
            <p:spPr bwMode="auto">
              <a:xfrm>
                <a:off x="4136" y="130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0" name="Freeform 664"/>
              <p:cNvSpPr>
                <a:spLocks/>
              </p:cNvSpPr>
              <p:nvPr/>
            </p:nvSpPr>
            <p:spPr bwMode="auto">
              <a:xfrm>
                <a:off x="4066" y="1311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1" name="Freeform 665"/>
              <p:cNvSpPr>
                <a:spLocks/>
              </p:cNvSpPr>
              <p:nvPr/>
            </p:nvSpPr>
            <p:spPr bwMode="auto">
              <a:xfrm>
                <a:off x="4191" y="131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2" name="Freeform 666"/>
              <p:cNvSpPr>
                <a:spLocks/>
              </p:cNvSpPr>
              <p:nvPr/>
            </p:nvSpPr>
            <p:spPr bwMode="auto">
              <a:xfrm>
                <a:off x="4308" y="1311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3" name="Freeform 667"/>
              <p:cNvSpPr>
                <a:spLocks/>
              </p:cNvSpPr>
              <p:nvPr/>
            </p:nvSpPr>
            <p:spPr bwMode="auto">
              <a:xfrm>
                <a:off x="4338" y="1308"/>
                <a:ext cx="5" cy="8"/>
              </a:xfrm>
              <a:custGeom>
                <a:avLst/>
                <a:gdLst>
                  <a:gd name="T0" fmla="*/ 0 w 3"/>
                  <a:gd name="T1" fmla="*/ 3 h 6"/>
                  <a:gd name="T2" fmla="*/ 0 w 3"/>
                  <a:gd name="T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6">
                    <a:moveTo>
                      <a:pt x="0" y="3"/>
                    </a:moveTo>
                    <a:cubicBezTo>
                      <a:pt x="3" y="6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4" name="Freeform 668"/>
              <p:cNvSpPr>
                <a:spLocks/>
              </p:cNvSpPr>
              <p:nvPr/>
            </p:nvSpPr>
            <p:spPr bwMode="auto">
              <a:xfrm>
                <a:off x="4347" y="1306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5" name="Freeform 669"/>
              <p:cNvSpPr>
                <a:spLocks/>
              </p:cNvSpPr>
              <p:nvPr/>
            </p:nvSpPr>
            <p:spPr bwMode="auto">
              <a:xfrm>
                <a:off x="4072" y="1308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6" name="Freeform 670"/>
              <p:cNvSpPr>
                <a:spLocks/>
              </p:cNvSpPr>
              <p:nvPr/>
            </p:nvSpPr>
            <p:spPr bwMode="auto">
              <a:xfrm>
                <a:off x="4178" y="131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7" name="Freeform 671"/>
              <p:cNvSpPr>
                <a:spLocks/>
              </p:cNvSpPr>
              <p:nvPr/>
            </p:nvSpPr>
            <p:spPr bwMode="auto">
              <a:xfrm>
                <a:off x="4185" y="131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8" name="Freeform 672"/>
              <p:cNvSpPr>
                <a:spLocks/>
              </p:cNvSpPr>
              <p:nvPr/>
            </p:nvSpPr>
            <p:spPr bwMode="auto">
              <a:xfrm>
                <a:off x="4188" y="131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9" name="Freeform 673"/>
              <p:cNvSpPr>
                <a:spLocks/>
              </p:cNvSpPr>
              <p:nvPr/>
            </p:nvSpPr>
            <p:spPr bwMode="auto">
              <a:xfrm>
                <a:off x="4202" y="1312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0" name="Freeform 674"/>
              <p:cNvSpPr>
                <a:spLocks/>
              </p:cNvSpPr>
              <p:nvPr/>
            </p:nvSpPr>
            <p:spPr bwMode="auto">
              <a:xfrm>
                <a:off x="4293" y="131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1" name="Freeform 675"/>
              <p:cNvSpPr>
                <a:spLocks/>
              </p:cNvSpPr>
              <p:nvPr/>
            </p:nvSpPr>
            <p:spPr bwMode="auto">
              <a:xfrm>
                <a:off x="4075" y="1312"/>
                <a:ext cx="8" cy="4"/>
              </a:xfrm>
              <a:custGeom>
                <a:avLst/>
                <a:gdLst>
                  <a:gd name="T0" fmla="*/ 6 w 6"/>
                  <a:gd name="T1" fmla="*/ 1 h 3"/>
                  <a:gd name="T2" fmla="*/ 6 w 6"/>
                  <a:gd name="T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cubicBezTo>
                      <a:pt x="0" y="0"/>
                      <a:pt x="4" y="3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2" name="Freeform 676"/>
              <p:cNvSpPr>
                <a:spLocks/>
              </p:cNvSpPr>
              <p:nvPr/>
            </p:nvSpPr>
            <p:spPr bwMode="auto">
              <a:xfrm>
                <a:off x="4133" y="131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3" name="Freeform 677"/>
              <p:cNvSpPr>
                <a:spLocks/>
              </p:cNvSpPr>
              <p:nvPr/>
            </p:nvSpPr>
            <p:spPr bwMode="auto">
              <a:xfrm>
                <a:off x="4194" y="1313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4" name="Freeform 678"/>
              <p:cNvSpPr>
                <a:spLocks/>
              </p:cNvSpPr>
              <p:nvPr/>
            </p:nvSpPr>
            <p:spPr bwMode="auto">
              <a:xfrm>
                <a:off x="4225" y="1309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5" name="Freeform 679"/>
              <p:cNvSpPr>
                <a:spLocks/>
              </p:cNvSpPr>
              <p:nvPr/>
            </p:nvSpPr>
            <p:spPr bwMode="auto">
              <a:xfrm>
                <a:off x="4085" y="1312"/>
                <a:ext cx="8" cy="6"/>
              </a:xfrm>
              <a:custGeom>
                <a:avLst/>
                <a:gdLst>
                  <a:gd name="T0" fmla="*/ 6 w 6"/>
                  <a:gd name="T1" fmla="*/ 2 h 4"/>
                  <a:gd name="T2" fmla="*/ 0 w 6"/>
                  <a:gd name="T3" fmla="*/ 2 h 4"/>
                  <a:gd name="T4" fmla="*/ 6 w 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cubicBezTo>
                      <a:pt x="4" y="2"/>
                      <a:pt x="0" y="0"/>
                      <a:pt x="0" y="2"/>
                    </a:cubicBezTo>
                    <a:cubicBezTo>
                      <a:pt x="2" y="2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6" name="Freeform 680"/>
              <p:cNvSpPr>
                <a:spLocks/>
              </p:cNvSpPr>
              <p:nvPr/>
            </p:nvSpPr>
            <p:spPr bwMode="auto">
              <a:xfrm>
                <a:off x="4178" y="131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7" name="Freeform 681"/>
              <p:cNvSpPr>
                <a:spLocks/>
              </p:cNvSpPr>
              <p:nvPr/>
            </p:nvSpPr>
            <p:spPr bwMode="auto">
              <a:xfrm>
                <a:off x="4181" y="131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8" name="Freeform 682"/>
              <p:cNvSpPr>
                <a:spLocks/>
              </p:cNvSpPr>
              <p:nvPr/>
            </p:nvSpPr>
            <p:spPr bwMode="auto">
              <a:xfrm>
                <a:off x="4188" y="13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9" name="Freeform 683"/>
              <p:cNvSpPr>
                <a:spLocks/>
              </p:cNvSpPr>
              <p:nvPr/>
            </p:nvSpPr>
            <p:spPr bwMode="auto">
              <a:xfrm>
                <a:off x="4300" y="1315"/>
                <a:ext cx="3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0" name="Freeform 684"/>
              <p:cNvSpPr>
                <a:spLocks/>
              </p:cNvSpPr>
              <p:nvPr/>
            </p:nvSpPr>
            <p:spPr bwMode="auto">
              <a:xfrm>
                <a:off x="4095" y="1313"/>
                <a:ext cx="10" cy="5"/>
              </a:xfrm>
              <a:custGeom>
                <a:avLst/>
                <a:gdLst>
                  <a:gd name="T0" fmla="*/ 0 w 7"/>
                  <a:gd name="T1" fmla="*/ 2 h 3"/>
                  <a:gd name="T2" fmla="*/ 6 w 7"/>
                  <a:gd name="T3" fmla="*/ 3 h 3"/>
                  <a:gd name="T4" fmla="*/ 0 w 7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2"/>
                    </a:moveTo>
                    <a:cubicBezTo>
                      <a:pt x="2" y="2"/>
                      <a:pt x="5" y="2"/>
                      <a:pt x="6" y="3"/>
                    </a:cubicBezTo>
                    <a:cubicBezTo>
                      <a:pt x="7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1" name="Freeform 685"/>
              <p:cNvSpPr>
                <a:spLocks/>
              </p:cNvSpPr>
              <p:nvPr/>
            </p:nvSpPr>
            <p:spPr bwMode="auto">
              <a:xfrm>
                <a:off x="4215" y="1312"/>
                <a:ext cx="2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2" name="Freeform 686"/>
              <p:cNvSpPr>
                <a:spLocks/>
              </p:cNvSpPr>
              <p:nvPr/>
            </p:nvSpPr>
            <p:spPr bwMode="auto">
              <a:xfrm>
                <a:off x="4232" y="131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3" name="Freeform 687"/>
              <p:cNvSpPr>
                <a:spLocks/>
              </p:cNvSpPr>
              <p:nvPr/>
            </p:nvSpPr>
            <p:spPr bwMode="auto">
              <a:xfrm>
                <a:off x="4310" y="131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4" name="Freeform 688"/>
              <p:cNvSpPr>
                <a:spLocks/>
              </p:cNvSpPr>
              <p:nvPr/>
            </p:nvSpPr>
            <p:spPr bwMode="auto">
              <a:xfrm>
                <a:off x="4100" y="1315"/>
                <a:ext cx="9" cy="6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0" y="0"/>
                      <a:pt x="4" y="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5" name="Freeform 689"/>
              <p:cNvSpPr>
                <a:spLocks/>
              </p:cNvSpPr>
              <p:nvPr/>
            </p:nvSpPr>
            <p:spPr bwMode="auto">
              <a:xfrm>
                <a:off x="4178" y="131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6" name="Freeform 690"/>
              <p:cNvSpPr>
                <a:spLocks/>
              </p:cNvSpPr>
              <p:nvPr/>
            </p:nvSpPr>
            <p:spPr bwMode="auto">
              <a:xfrm>
                <a:off x="4185" y="1313"/>
                <a:ext cx="1" cy="11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7" name="Freeform 691"/>
              <p:cNvSpPr>
                <a:spLocks/>
              </p:cNvSpPr>
              <p:nvPr/>
            </p:nvSpPr>
            <p:spPr bwMode="auto">
              <a:xfrm>
                <a:off x="4202" y="1313"/>
                <a:ext cx="3" cy="11"/>
              </a:xfrm>
              <a:custGeom>
                <a:avLst/>
                <a:gdLst>
                  <a:gd name="T0" fmla="*/ 0 w 2"/>
                  <a:gd name="T1" fmla="*/ 3 h 7"/>
                  <a:gd name="T2" fmla="*/ 0 w 2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3"/>
                    </a:moveTo>
                    <a:cubicBezTo>
                      <a:pt x="2" y="7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8" name="Freeform 692"/>
              <p:cNvSpPr>
                <a:spLocks/>
              </p:cNvSpPr>
              <p:nvPr/>
            </p:nvSpPr>
            <p:spPr bwMode="auto">
              <a:xfrm>
                <a:off x="4308" y="131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9" name="Freeform 693"/>
              <p:cNvSpPr>
                <a:spLocks/>
              </p:cNvSpPr>
              <p:nvPr/>
            </p:nvSpPr>
            <p:spPr bwMode="auto">
              <a:xfrm>
                <a:off x="4234" y="1319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0" name="Freeform 694"/>
              <p:cNvSpPr>
                <a:spLocks/>
              </p:cNvSpPr>
              <p:nvPr/>
            </p:nvSpPr>
            <p:spPr bwMode="auto">
              <a:xfrm>
                <a:off x="4327" y="1318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1" name="Freeform 695"/>
              <p:cNvSpPr>
                <a:spLocks/>
              </p:cNvSpPr>
              <p:nvPr/>
            </p:nvSpPr>
            <p:spPr bwMode="auto">
              <a:xfrm>
                <a:off x="4132" y="13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2" name="Freeform 696"/>
              <p:cNvSpPr>
                <a:spLocks/>
              </p:cNvSpPr>
              <p:nvPr/>
            </p:nvSpPr>
            <p:spPr bwMode="auto">
              <a:xfrm>
                <a:off x="4174" y="13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3" name="Freeform 697"/>
              <p:cNvSpPr>
                <a:spLocks/>
              </p:cNvSpPr>
              <p:nvPr/>
            </p:nvSpPr>
            <p:spPr bwMode="auto">
              <a:xfrm>
                <a:off x="4178" y="1316"/>
                <a:ext cx="3" cy="9"/>
              </a:xfrm>
              <a:custGeom>
                <a:avLst/>
                <a:gdLst>
                  <a:gd name="T0" fmla="*/ 0 w 2"/>
                  <a:gd name="T1" fmla="*/ 3 h 6"/>
                  <a:gd name="T2" fmla="*/ 0 w 2"/>
                  <a:gd name="T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6">
                    <a:moveTo>
                      <a:pt x="0" y="3"/>
                    </a:moveTo>
                    <a:cubicBezTo>
                      <a:pt x="1" y="6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4" name="Freeform 698"/>
              <p:cNvSpPr>
                <a:spLocks/>
              </p:cNvSpPr>
              <p:nvPr/>
            </p:nvSpPr>
            <p:spPr bwMode="auto">
              <a:xfrm>
                <a:off x="4195" y="132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5" name="Freeform 699"/>
              <p:cNvSpPr>
                <a:spLocks/>
              </p:cNvSpPr>
              <p:nvPr/>
            </p:nvSpPr>
            <p:spPr bwMode="auto">
              <a:xfrm>
                <a:off x="4199" y="132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6" name="Freeform 700"/>
              <p:cNvSpPr>
                <a:spLocks/>
              </p:cNvSpPr>
              <p:nvPr/>
            </p:nvSpPr>
            <p:spPr bwMode="auto">
              <a:xfrm>
                <a:off x="4217" y="132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7" name="Freeform 701"/>
              <p:cNvSpPr>
                <a:spLocks/>
              </p:cNvSpPr>
              <p:nvPr/>
            </p:nvSpPr>
            <p:spPr bwMode="auto">
              <a:xfrm>
                <a:off x="4297" y="1319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8" name="Freeform 702"/>
              <p:cNvSpPr>
                <a:spLocks/>
              </p:cNvSpPr>
              <p:nvPr/>
            </p:nvSpPr>
            <p:spPr bwMode="auto">
              <a:xfrm>
                <a:off x="4241" y="1321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9" name="Freeform 703"/>
              <p:cNvSpPr>
                <a:spLocks/>
              </p:cNvSpPr>
              <p:nvPr/>
            </p:nvSpPr>
            <p:spPr bwMode="auto">
              <a:xfrm>
                <a:off x="4194" y="1322"/>
                <a:ext cx="2" cy="3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1" y="2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0" name="Freeform 704"/>
              <p:cNvSpPr>
                <a:spLocks/>
              </p:cNvSpPr>
              <p:nvPr/>
            </p:nvSpPr>
            <p:spPr bwMode="auto">
              <a:xfrm>
                <a:off x="4219" y="1321"/>
                <a:ext cx="9" cy="5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0" y="0"/>
                      <a:pt x="4" y="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1" name="Freeform 705"/>
              <p:cNvSpPr>
                <a:spLocks/>
              </p:cNvSpPr>
              <p:nvPr/>
            </p:nvSpPr>
            <p:spPr bwMode="auto">
              <a:xfrm>
                <a:off x="4214" y="13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2" name="Freeform 706"/>
              <p:cNvSpPr>
                <a:spLocks/>
              </p:cNvSpPr>
              <p:nvPr/>
            </p:nvSpPr>
            <p:spPr bwMode="auto">
              <a:xfrm>
                <a:off x="4231" y="1324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3" name="Freeform 707"/>
              <p:cNvSpPr>
                <a:spLocks/>
              </p:cNvSpPr>
              <p:nvPr/>
            </p:nvSpPr>
            <p:spPr bwMode="auto">
              <a:xfrm>
                <a:off x="4196" y="1325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4" name="Freeform 708"/>
              <p:cNvSpPr>
                <a:spLocks/>
              </p:cNvSpPr>
              <p:nvPr/>
            </p:nvSpPr>
            <p:spPr bwMode="auto">
              <a:xfrm>
                <a:off x="4205" y="1325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5" name="Freeform 709"/>
              <p:cNvSpPr>
                <a:spLocks/>
              </p:cNvSpPr>
              <p:nvPr/>
            </p:nvSpPr>
            <p:spPr bwMode="auto">
              <a:xfrm>
                <a:off x="4211" y="13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6" name="Freeform 710"/>
              <p:cNvSpPr>
                <a:spLocks/>
              </p:cNvSpPr>
              <p:nvPr/>
            </p:nvSpPr>
            <p:spPr bwMode="auto">
              <a:xfrm>
                <a:off x="4186" y="1325"/>
                <a:ext cx="8" cy="4"/>
              </a:xfrm>
              <a:custGeom>
                <a:avLst/>
                <a:gdLst>
                  <a:gd name="T0" fmla="*/ 0 w 5"/>
                  <a:gd name="T1" fmla="*/ 2 h 3"/>
                  <a:gd name="T2" fmla="*/ 5 w 5"/>
                  <a:gd name="T3" fmla="*/ 1 h 3"/>
                  <a:gd name="T4" fmla="*/ 0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2" y="1"/>
                      <a:pt x="5" y="3"/>
                      <a:pt x="5" y="1"/>
                    </a:cubicBezTo>
                    <a:cubicBezTo>
                      <a:pt x="4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7" name="Freeform 711"/>
              <p:cNvSpPr>
                <a:spLocks/>
              </p:cNvSpPr>
              <p:nvPr/>
            </p:nvSpPr>
            <p:spPr bwMode="auto">
              <a:xfrm>
                <a:off x="4274" y="1326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8" name="Freeform 712"/>
              <p:cNvSpPr>
                <a:spLocks/>
              </p:cNvSpPr>
              <p:nvPr/>
            </p:nvSpPr>
            <p:spPr bwMode="auto">
              <a:xfrm>
                <a:off x="4199" y="1324"/>
                <a:ext cx="3" cy="10"/>
              </a:xfrm>
              <a:custGeom>
                <a:avLst/>
                <a:gdLst>
                  <a:gd name="T0" fmla="*/ 0 w 2"/>
                  <a:gd name="T1" fmla="*/ 4 h 7"/>
                  <a:gd name="T2" fmla="*/ 0 w 2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1" y="7"/>
                      <a:pt x="2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9" name="Freeform 713"/>
              <p:cNvSpPr>
                <a:spLocks/>
              </p:cNvSpPr>
              <p:nvPr/>
            </p:nvSpPr>
            <p:spPr bwMode="auto">
              <a:xfrm>
                <a:off x="4211" y="132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0" name="Freeform 714"/>
              <p:cNvSpPr>
                <a:spLocks/>
              </p:cNvSpPr>
              <p:nvPr/>
            </p:nvSpPr>
            <p:spPr bwMode="auto">
              <a:xfrm>
                <a:off x="4214" y="132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1" name="Freeform 715"/>
              <p:cNvSpPr>
                <a:spLocks/>
              </p:cNvSpPr>
              <p:nvPr/>
            </p:nvSpPr>
            <p:spPr bwMode="auto">
              <a:xfrm>
                <a:off x="4222" y="1324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2" name="Freeform 716"/>
              <p:cNvSpPr>
                <a:spLocks/>
              </p:cNvSpPr>
              <p:nvPr/>
            </p:nvSpPr>
            <p:spPr bwMode="auto">
              <a:xfrm>
                <a:off x="4195" y="132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3" name="Freeform 717"/>
              <p:cNvSpPr>
                <a:spLocks/>
              </p:cNvSpPr>
              <p:nvPr/>
            </p:nvSpPr>
            <p:spPr bwMode="auto">
              <a:xfrm>
                <a:off x="4227" y="1326"/>
                <a:ext cx="5" cy="8"/>
              </a:xfrm>
              <a:custGeom>
                <a:avLst/>
                <a:gdLst>
                  <a:gd name="T0" fmla="*/ 0 w 4"/>
                  <a:gd name="T1" fmla="*/ 3 h 5"/>
                  <a:gd name="T2" fmla="*/ 4 w 4"/>
                  <a:gd name="T3" fmla="*/ 3 h 5"/>
                  <a:gd name="T4" fmla="*/ 0 w 4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cubicBezTo>
                      <a:pt x="1" y="3"/>
                      <a:pt x="4" y="5"/>
                      <a:pt x="4" y="3"/>
                    </a:cubicBezTo>
                    <a:cubicBezTo>
                      <a:pt x="2" y="4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4" name="Freeform 718"/>
              <p:cNvSpPr>
                <a:spLocks/>
              </p:cNvSpPr>
              <p:nvPr/>
            </p:nvSpPr>
            <p:spPr bwMode="auto">
              <a:xfrm>
                <a:off x="4204" y="1332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5" name="Freeform 719"/>
              <p:cNvSpPr>
                <a:spLocks/>
              </p:cNvSpPr>
              <p:nvPr/>
            </p:nvSpPr>
            <p:spPr bwMode="auto">
              <a:xfrm>
                <a:off x="4221" y="1332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6" name="Freeform 720"/>
              <p:cNvSpPr>
                <a:spLocks/>
              </p:cNvSpPr>
              <p:nvPr/>
            </p:nvSpPr>
            <p:spPr bwMode="auto">
              <a:xfrm>
                <a:off x="4172" y="1332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7" name="Freeform 721"/>
              <p:cNvSpPr>
                <a:spLocks/>
              </p:cNvSpPr>
              <p:nvPr/>
            </p:nvSpPr>
            <p:spPr bwMode="auto">
              <a:xfrm>
                <a:off x="4181" y="1335"/>
                <a:ext cx="3" cy="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2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8" name="Freeform 722"/>
              <p:cNvSpPr>
                <a:spLocks/>
              </p:cNvSpPr>
              <p:nvPr/>
            </p:nvSpPr>
            <p:spPr bwMode="auto">
              <a:xfrm>
                <a:off x="4392" y="1346"/>
                <a:ext cx="8" cy="5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1 h 3"/>
                  <a:gd name="T4" fmla="*/ 0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2" y="1"/>
                      <a:pt x="6" y="3"/>
                      <a:pt x="6" y="1"/>
                    </a:cubicBezTo>
                    <a:cubicBezTo>
                      <a:pt x="4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9" name="Freeform 723"/>
              <p:cNvSpPr>
                <a:spLocks/>
              </p:cNvSpPr>
              <p:nvPr/>
            </p:nvSpPr>
            <p:spPr bwMode="auto">
              <a:xfrm>
                <a:off x="4400" y="1348"/>
                <a:ext cx="6" cy="4"/>
              </a:xfrm>
              <a:custGeom>
                <a:avLst/>
                <a:gdLst>
                  <a:gd name="T0" fmla="*/ 4 w 4"/>
                  <a:gd name="T1" fmla="*/ 1 h 3"/>
                  <a:gd name="T2" fmla="*/ 4 w 4"/>
                  <a:gd name="T3" fmla="*/ 1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0" y="0"/>
                      <a:pt x="2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0" name="Freeform 724"/>
              <p:cNvSpPr>
                <a:spLocks/>
              </p:cNvSpPr>
              <p:nvPr/>
            </p:nvSpPr>
            <p:spPr bwMode="auto">
              <a:xfrm>
                <a:off x="4393" y="1365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1" name="Freeform 725"/>
              <p:cNvSpPr>
                <a:spLocks/>
              </p:cNvSpPr>
              <p:nvPr/>
            </p:nvSpPr>
            <p:spPr bwMode="auto">
              <a:xfrm>
                <a:off x="4409" y="136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2" name="Freeform 726"/>
              <p:cNvSpPr>
                <a:spLocks/>
              </p:cNvSpPr>
              <p:nvPr/>
            </p:nvSpPr>
            <p:spPr bwMode="auto">
              <a:xfrm>
                <a:off x="4383" y="1371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3" name="Freeform 727"/>
              <p:cNvSpPr>
                <a:spLocks/>
              </p:cNvSpPr>
              <p:nvPr/>
            </p:nvSpPr>
            <p:spPr bwMode="auto">
              <a:xfrm>
                <a:off x="4387" y="1372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4" name="Freeform 728"/>
              <p:cNvSpPr>
                <a:spLocks/>
              </p:cNvSpPr>
              <p:nvPr/>
            </p:nvSpPr>
            <p:spPr bwMode="auto">
              <a:xfrm>
                <a:off x="4419" y="1374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5" name="Freeform 729"/>
              <p:cNvSpPr>
                <a:spLocks/>
              </p:cNvSpPr>
              <p:nvPr/>
            </p:nvSpPr>
            <p:spPr bwMode="auto">
              <a:xfrm>
                <a:off x="4427" y="1382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6" name="Freeform 730"/>
              <p:cNvSpPr>
                <a:spLocks/>
              </p:cNvSpPr>
              <p:nvPr/>
            </p:nvSpPr>
            <p:spPr bwMode="auto">
              <a:xfrm>
                <a:off x="4442" y="1397"/>
                <a:ext cx="4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7" name="Freeform 731"/>
              <p:cNvSpPr>
                <a:spLocks/>
              </p:cNvSpPr>
              <p:nvPr/>
            </p:nvSpPr>
            <p:spPr bwMode="auto">
              <a:xfrm>
                <a:off x="4437" y="1401"/>
                <a:ext cx="8" cy="6"/>
              </a:xfrm>
              <a:custGeom>
                <a:avLst/>
                <a:gdLst>
                  <a:gd name="T0" fmla="*/ 3 w 5"/>
                  <a:gd name="T1" fmla="*/ 4 h 4"/>
                  <a:gd name="T2" fmla="*/ 0 w 5"/>
                  <a:gd name="T3" fmla="*/ 2 h 4"/>
                  <a:gd name="T4" fmla="*/ 3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5" y="1"/>
                      <a:pt x="2" y="0"/>
                      <a:pt x="0" y="2"/>
                    </a:cubicBezTo>
                    <a:cubicBezTo>
                      <a:pt x="2" y="2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8" name="Freeform 732"/>
              <p:cNvSpPr>
                <a:spLocks/>
              </p:cNvSpPr>
              <p:nvPr/>
            </p:nvSpPr>
            <p:spPr bwMode="auto">
              <a:xfrm>
                <a:off x="4427" y="1405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9" name="Freeform 733"/>
              <p:cNvSpPr>
                <a:spLocks/>
              </p:cNvSpPr>
              <p:nvPr/>
            </p:nvSpPr>
            <p:spPr bwMode="auto">
              <a:xfrm>
                <a:off x="4334" y="141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0" name="Freeform 734"/>
              <p:cNvSpPr>
                <a:spLocks/>
              </p:cNvSpPr>
              <p:nvPr/>
            </p:nvSpPr>
            <p:spPr bwMode="auto">
              <a:xfrm>
                <a:off x="4489" y="1417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1" name="Freeform 735"/>
              <p:cNvSpPr>
                <a:spLocks/>
              </p:cNvSpPr>
              <p:nvPr/>
            </p:nvSpPr>
            <p:spPr bwMode="auto">
              <a:xfrm>
                <a:off x="4483" y="1418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2" name="Freeform 736"/>
              <p:cNvSpPr>
                <a:spLocks/>
              </p:cNvSpPr>
              <p:nvPr/>
            </p:nvSpPr>
            <p:spPr bwMode="auto">
              <a:xfrm>
                <a:off x="4463" y="142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3" name="Freeform 737"/>
              <p:cNvSpPr>
                <a:spLocks/>
              </p:cNvSpPr>
              <p:nvPr/>
            </p:nvSpPr>
            <p:spPr bwMode="auto">
              <a:xfrm>
                <a:off x="4459" y="1424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4" name="Freeform 738"/>
              <p:cNvSpPr>
                <a:spLocks/>
              </p:cNvSpPr>
              <p:nvPr/>
            </p:nvSpPr>
            <p:spPr bwMode="auto">
              <a:xfrm>
                <a:off x="4468" y="142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5" name="Freeform 739"/>
              <p:cNvSpPr>
                <a:spLocks/>
              </p:cNvSpPr>
              <p:nvPr/>
            </p:nvSpPr>
            <p:spPr bwMode="auto">
              <a:xfrm>
                <a:off x="4417" y="1427"/>
                <a:ext cx="5" cy="3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2" y="2"/>
                      <a:pt x="3" y="1"/>
                      <a:pt x="3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6" name="Freeform 740"/>
              <p:cNvSpPr>
                <a:spLocks/>
              </p:cNvSpPr>
              <p:nvPr/>
            </p:nvSpPr>
            <p:spPr bwMode="auto">
              <a:xfrm>
                <a:off x="4498" y="1427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7" name="Freeform 741"/>
              <p:cNvSpPr>
                <a:spLocks/>
              </p:cNvSpPr>
              <p:nvPr/>
            </p:nvSpPr>
            <p:spPr bwMode="auto">
              <a:xfrm>
                <a:off x="4476" y="1431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8" name="Freeform 742"/>
              <p:cNvSpPr>
                <a:spLocks/>
              </p:cNvSpPr>
              <p:nvPr/>
            </p:nvSpPr>
            <p:spPr bwMode="auto">
              <a:xfrm>
                <a:off x="4462" y="143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9" name="Freeform 743"/>
              <p:cNvSpPr>
                <a:spLocks/>
              </p:cNvSpPr>
              <p:nvPr/>
            </p:nvSpPr>
            <p:spPr bwMode="auto">
              <a:xfrm>
                <a:off x="4506" y="1434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0" name="Freeform 744"/>
              <p:cNvSpPr>
                <a:spLocks/>
              </p:cNvSpPr>
              <p:nvPr/>
            </p:nvSpPr>
            <p:spPr bwMode="auto">
              <a:xfrm>
                <a:off x="4503" y="143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1" name="Freeform 745"/>
              <p:cNvSpPr>
                <a:spLocks/>
              </p:cNvSpPr>
              <p:nvPr/>
            </p:nvSpPr>
            <p:spPr bwMode="auto">
              <a:xfrm>
                <a:off x="4493" y="1438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2" name="Freeform 746"/>
              <p:cNvSpPr>
                <a:spLocks/>
              </p:cNvSpPr>
              <p:nvPr/>
            </p:nvSpPr>
            <p:spPr bwMode="auto">
              <a:xfrm>
                <a:off x="4380" y="1435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3" name="Freeform 747"/>
              <p:cNvSpPr>
                <a:spLocks/>
              </p:cNvSpPr>
              <p:nvPr/>
            </p:nvSpPr>
            <p:spPr bwMode="auto">
              <a:xfrm>
                <a:off x="4518" y="144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4" name="Freeform 748"/>
              <p:cNvSpPr>
                <a:spLocks/>
              </p:cNvSpPr>
              <p:nvPr/>
            </p:nvSpPr>
            <p:spPr bwMode="auto">
              <a:xfrm>
                <a:off x="4377" y="1448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5" name="Freeform 749"/>
              <p:cNvSpPr>
                <a:spLocks/>
              </p:cNvSpPr>
              <p:nvPr/>
            </p:nvSpPr>
            <p:spPr bwMode="auto">
              <a:xfrm>
                <a:off x="4521" y="1447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6" name="Freeform 750"/>
              <p:cNvSpPr>
                <a:spLocks/>
              </p:cNvSpPr>
              <p:nvPr/>
            </p:nvSpPr>
            <p:spPr bwMode="auto">
              <a:xfrm>
                <a:off x="4480" y="145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7" name="Freeform 751"/>
              <p:cNvSpPr>
                <a:spLocks/>
              </p:cNvSpPr>
              <p:nvPr/>
            </p:nvSpPr>
            <p:spPr bwMode="auto">
              <a:xfrm>
                <a:off x="4491" y="1454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8" name="Freeform 752"/>
              <p:cNvSpPr>
                <a:spLocks/>
              </p:cNvSpPr>
              <p:nvPr/>
            </p:nvSpPr>
            <p:spPr bwMode="auto">
              <a:xfrm>
                <a:off x="4523" y="145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9" name="Freeform 753"/>
              <p:cNvSpPr>
                <a:spLocks/>
              </p:cNvSpPr>
              <p:nvPr/>
            </p:nvSpPr>
            <p:spPr bwMode="auto">
              <a:xfrm>
                <a:off x="4495" y="146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0" name="Freeform 754"/>
              <p:cNvSpPr>
                <a:spLocks/>
              </p:cNvSpPr>
              <p:nvPr/>
            </p:nvSpPr>
            <p:spPr bwMode="auto">
              <a:xfrm>
                <a:off x="4501" y="146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1" name="Freeform 755"/>
              <p:cNvSpPr>
                <a:spLocks/>
              </p:cNvSpPr>
              <p:nvPr/>
            </p:nvSpPr>
            <p:spPr bwMode="auto">
              <a:xfrm>
                <a:off x="4503" y="1460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2" name="Freeform 756"/>
              <p:cNvSpPr>
                <a:spLocks/>
              </p:cNvSpPr>
              <p:nvPr/>
            </p:nvSpPr>
            <p:spPr bwMode="auto">
              <a:xfrm>
                <a:off x="4506" y="1460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3" name="Freeform 757"/>
              <p:cNvSpPr>
                <a:spLocks/>
              </p:cNvSpPr>
              <p:nvPr/>
            </p:nvSpPr>
            <p:spPr bwMode="auto">
              <a:xfrm>
                <a:off x="4512" y="146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4" name="Freeform 758"/>
              <p:cNvSpPr>
                <a:spLocks/>
              </p:cNvSpPr>
              <p:nvPr/>
            </p:nvSpPr>
            <p:spPr bwMode="auto">
              <a:xfrm>
                <a:off x="4526" y="146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5" name="Freeform 759"/>
              <p:cNvSpPr>
                <a:spLocks/>
              </p:cNvSpPr>
              <p:nvPr/>
            </p:nvSpPr>
            <p:spPr bwMode="auto">
              <a:xfrm>
                <a:off x="4435" y="146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6" name="Freeform 760"/>
              <p:cNvSpPr>
                <a:spLocks/>
              </p:cNvSpPr>
              <p:nvPr/>
            </p:nvSpPr>
            <p:spPr bwMode="auto">
              <a:xfrm>
                <a:off x="4491" y="146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7" name="Freeform 761"/>
              <p:cNvSpPr>
                <a:spLocks/>
              </p:cNvSpPr>
              <p:nvPr/>
            </p:nvSpPr>
            <p:spPr bwMode="auto">
              <a:xfrm>
                <a:off x="4496" y="146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8" name="Freeform 762"/>
              <p:cNvSpPr>
                <a:spLocks/>
              </p:cNvSpPr>
              <p:nvPr/>
            </p:nvSpPr>
            <p:spPr bwMode="auto">
              <a:xfrm>
                <a:off x="4515" y="146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9" name="Freeform 763"/>
              <p:cNvSpPr>
                <a:spLocks/>
              </p:cNvSpPr>
              <p:nvPr/>
            </p:nvSpPr>
            <p:spPr bwMode="auto">
              <a:xfrm>
                <a:off x="4523" y="1463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0" name="Freeform 764"/>
              <p:cNvSpPr>
                <a:spLocks/>
              </p:cNvSpPr>
              <p:nvPr/>
            </p:nvSpPr>
            <p:spPr bwMode="auto">
              <a:xfrm>
                <a:off x="4529" y="146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1" name="Freeform 765"/>
              <p:cNvSpPr>
                <a:spLocks/>
              </p:cNvSpPr>
              <p:nvPr/>
            </p:nvSpPr>
            <p:spPr bwMode="auto">
              <a:xfrm>
                <a:off x="4508" y="1464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2" name="Freeform 766"/>
              <p:cNvSpPr>
                <a:spLocks/>
              </p:cNvSpPr>
              <p:nvPr/>
            </p:nvSpPr>
            <p:spPr bwMode="auto">
              <a:xfrm>
                <a:off x="4521" y="1464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3" name="Freeform 767"/>
              <p:cNvSpPr>
                <a:spLocks/>
              </p:cNvSpPr>
              <p:nvPr/>
            </p:nvSpPr>
            <p:spPr bwMode="auto">
              <a:xfrm>
                <a:off x="4502" y="1464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4" name="Freeform 768"/>
              <p:cNvSpPr>
                <a:spLocks/>
              </p:cNvSpPr>
              <p:nvPr/>
            </p:nvSpPr>
            <p:spPr bwMode="auto">
              <a:xfrm>
                <a:off x="4511" y="14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5" name="Freeform 769"/>
              <p:cNvSpPr>
                <a:spLocks/>
              </p:cNvSpPr>
              <p:nvPr/>
            </p:nvSpPr>
            <p:spPr bwMode="auto">
              <a:xfrm>
                <a:off x="4491" y="1468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6" name="Freeform 770"/>
              <p:cNvSpPr>
                <a:spLocks/>
              </p:cNvSpPr>
              <p:nvPr/>
            </p:nvSpPr>
            <p:spPr bwMode="auto">
              <a:xfrm>
                <a:off x="4513" y="146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7" name="Freeform 771"/>
              <p:cNvSpPr>
                <a:spLocks/>
              </p:cNvSpPr>
              <p:nvPr/>
            </p:nvSpPr>
            <p:spPr bwMode="auto">
              <a:xfrm>
                <a:off x="4479" y="147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8" name="Freeform 772"/>
              <p:cNvSpPr>
                <a:spLocks/>
              </p:cNvSpPr>
              <p:nvPr/>
            </p:nvSpPr>
            <p:spPr bwMode="auto">
              <a:xfrm>
                <a:off x="4528" y="14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9" name="Freeform 773"/>
              <p:cNvSpPr>
                <a:spLocks/>
              </p:cNvSpPr>
              <p:nvPr/>
            </p:nvSpPr>
            <p:spPr bwMode="auto">
              <a:xfrm>
                <a:off x="4523" y="147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0" name="Freeform 774"/>
              <p:cNvSpPr>
                <a:spLocks/>
              </p:cNvSpPr>
              <p:nvPr/>
            </p:nvSpPr>
            <p:spPr bwMode="auto">
              <a:xfrm>
                <a:off x="4511" y="14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1" name="Freeform 775"/>
              <p:cNvSpPr>
                <a:spLocks/>
              </p:cNvSpPr>
              <p:nvPr/>
            </p:nvSpPr>
            <p:spPr bwMode="auto">
              <a:xfrm>
                <a:off x="4516" y="147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2" name="Freeform 776"/>
              <p:cNvSpPr>
                <a:spLocks/>
              </p:cNvSpPr>
              <p:nvPr/>
            </p:nvSpPr>
            <p:spPr bwMode="auto">
              <a:xfrm>
                <a:off x="4519" y="147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3" name="Freeform 777"/>
              <p:cNvSpPr>
                <a:spLocks/>
              </p:cNvSpPr>
              <p:nvPr/>
            </p:nvSpPr>
            <p:spPr bwMode="auto">
              <a:xfrm>
                <a:off x="4399" y="147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4" name="Freeform 778"/>
              <p:cNvSpPr>
                <a:spLocks/>
              </p:cNvSpPr>
              <p:nvPr/>
            </p:nvSpPr>
            <p:spPr bwMode="auto">
              <a:xfrm>
                <a:off x="4513" y="147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5" name="Freeform 779"/>
              <p:cNvSpPr>
                <a:spLocks/>
              </p:cNvSpPr>
              <p:nvPr/>
            </p:nvSpPr>
            <p:spPr bwMode="auto">
              <a:xfrm>
                <a:off x="4525" y="147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6" name="Freeform 780"/>
              <p:cNvSpPr>
                <a:spLocks/>
              </p:cNvSpPr>
              <p:nvPr/>
            </p:nvSpPr>
            <p:spPr bwMode="auto">
              <a:xfrm>
                <a:off x="4521" y="147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7" name="Freeform 781"/>
              <p:cNvSpPr>
                <a:spLocks/>
              </p:cNvSpPr>
              <p:nvPr/>
            </p:nvSpPr>
            <p:spPr bwMode="auto">
              <a:xfrm>
                <a:off x="4516" y="1477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8" name="Freeform 782"/>
              <p:cNvSpPr>
                <a:spLocks/>
              </p:cNvSpPr>
              <p:nvPr/>
            </p:nvSpPr>
            <p:spPr bwMode="auto">
              <a:xfrm>
                <a:off x="4534" y="147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9" name="Freeform 783"/>
              <p:cNvSpPr>
                <a:spLocks/>
              </p:cNvSpPr>
              <p:nvPr/>
            </p:nvSpPr>
            <p:spPr bwMode="auto">
              <a:xfrm>
                <a:off x="4404" y="1478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0" name="Freeform 784"/>
              <p:cNvSpPr>
                <a:spLocks/>
              </p:cNvSpPr>
              <p:nvPr/>
            </p:nvSpPr>
            <p:spPr bwMode="auto">
              <a:xfrm>
                <a:off x="4503" y="1478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1" name="Freeform 785"/>
              <p:cNvSpPr>
                <a:spLocks/>
              </p:cNvSpPr>
              <p:nvPr/>
            </p:nvSpPr>
            <p:spPr bwMode="auto">
              <a:xfrm>
                <a:off x="4479" y="148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2" name="Freeform 786"/>
              <p:cNvSpPr>
                <a:spLocks/>
              </p:cNvSpPr>
              <p:nvPr/>
            </p:nvSpPr>
            <p:spPr bwMode="auto">
              <a:xfrm>
                <a:off x="4506" y="148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3" name="Freeform 787"/>
              <p:cNvSpPr>
                <a:spLocks/>
              </p:cNvSpPr>
              <p:nvPr/>
            </p:nvSpPr>
            <p:spPr bwMode="auto">
              <a:xfrm>
                <a:off x="4523" y="1480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4" name="Freeform 788"/>
              <p:cNvSpPr>
                <a:spLocks/>
              </p:cNvSpPr>
              <p:nvPr/>
            </p:nvSpPr>
            <p:spPr bwMode="auto">
              <a:xfrm>
                <a:off x="4528" y="148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5" name="Freeform 789"/>
              <p:cNvSpPr>
                <a:spLocks/>
              </p:cNvSpPr>
              <p:nvPr/>
            </p:nvSpPr>
            <p:spPr bwMode="auto">
              <a:xfrm>
                <a:off x="4534" y="1480"/>
                <a:ext cx="4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6" name="Freeform 790"/>
              <p:cNvSpPr>
                <a:spLocks/>
              </p:cNvSpPr>
              <p:nvPr/>
            </p:nvSpPr>
            <p:spPr bwMode="auto">
              <a:xfrm>
                <a:off x="4538" y="148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7" name="Freeform 791"/>
              <p:cNvSpPr>
                <a:spLocks/>
              </p:cNvSpPr>
              <p:nvPr/>
            </p:nvSpPr>
            <p:spPr bwMode="auto">
              <a:xfrm>
                <a:off x="4541" y="148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8" name="Freeform 792"/>
              <p:cNvSpPr>
                <a:spLocks/>
              </p:cNvSpPr>
              <p:nvPr/>
            </p:nvSpPr>
            <p:spPr bwMode="auto">
              <a:xfrm>
                <a:off x="4544" y="1476"/>
                <a:ext cx="2" cy="10"/>
              </a:xfrm>
              <a:custGeom>
                <a:avLst/>
                <a:gdLst>
                  <a:gd name="T0" fmla="*/ 0 w 2"/>
                  <a:gd name="T1" fmla="*/ 4 h 7"/>
                  <a:gd name="T2" fmla="*/ 0 w 2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2" y="7"/>
                      <a:pt x="2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9" name="Freeform 793"/>
              <p:cNvSpPr>
                <a:spLocks/>
              </p:cNvSpPr>
              <p:nvPr/>
            </p:nvSpPr>
            <p:spPr bwMode="auto">
              <a:xfrm>
                <a:off x="4393" y="1477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0" name="Freeform 794"/>
              <p:cNvSpPr>
                <a:spLocks/>
              </p:cNvSpPr>
              <p:nvPr/>
            </p:nvSpPr>
            <p:spPr bwMode="auto">
              <a:xfrm>
                <a:off x="4515" y="148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1" name="Freeform 795"/>
              <p:cNvSpPr>
                <a:spLocks/>
              </p:cNvSpPr>
              <p:nvPr/>
            </p:nvSpPr>
            <p:spPr bwMode="auto">
              <a:xfrm>
                <a:off x="4433" y="148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2" name="Freeform 796"/>
              <p:cNvSpPr>
                <a:spLocks/>
              </p:cNvSpPr>
              <p:nvPr/>
            </p:nvSpPr>
            <p:spPr bwMode="auto">
              <a:xfrm>
                <a:off x="4511" y="148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3" name="Freeform 797"/>
              <p:cNvSpPr>
                <a:spLocks/>
              </p:cNvSpPr>
              <p:nvPr/>
            </p:nvSpPr>
            <p:spPr bwMode="auto">
              <a:xfrm>
                <a:off x="4519" y="1486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4" name="Freeform 798"/>
              <p:cNvSpPr>
                <a:spLocks/>
              </p:cNvSpPr>
              <p:nvPr/>
            </p:nvSpPr>
            <p:spPr bwMode="auto">
              <a:xfrm>
                <a:off x="4549" y="148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5" name="Freeform 799"/>
              <p:cNvSpPr>
                <a:spLocks/>
              </p:cNvSpPr>
              <p:nvPr/>
            </p:nvSpPr>
            <p:spPr bwMode="auto">
              <a:xfrm>
                <a:off x="4414" y="1486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6" name="Freeform 800"/>
              <p:cNvSpPr>
                <a:spLocks/>
              </p:cNvSpPr>
              <p:nvPr/>
            </p:nvSpPr>
            <p:spPr bwMode="auto">
              <a:xfrm>
                <a:off x="4513" y="1486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7" name="Freeform 801"/>
              <p:cNvSpPr>
                <a:spLocks/>
              </p:cNvSpPr>
              <p:nvPr/>
            </p:nvSpPr>
            <p:spPr bwMode="auto">
              <a:xfrm>
                <a:off x="4518" y="148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8" name="Freeform 802"/>
              <p:cNvSpPr>
                <a:spLocks/>
              </p:cNvSpPr>
              <p:nvPr/>
            </p:nvSpPr>
            <p:spPr bwMode="auto">
              <a:xfrm>
                <a:off x="4538" y="148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9" name="Freeform 803"/>
              <p:cNvSpPr>
                <a:spLocks/>
              </p:cNvSpPr>
              <p:nvPr/>
            </p:nvSpPr>
            <p:spPr bwMode="auto">
              <a:xfrm>
                <a:off x="4541" y="148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20" name="Freeform 804"/>
              <p:cNvSpPr>
                <a:spLocks/>
              </p:cNvSpPr>
              <p:nvPr/>
            </p:nvSpPr>
            <p:spPr bwMode="auto">
              <a:xfrm>
                <a:off x="4544" y="14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21" name="Freeform 805"/>
              <p:cNvSpPr>
                <a:spLocks/>
              </p:cNvSpPr>
              <p:nvPr/>
            </p:nvSpPr>
            <p:spPr bwMode="auto">
              <a:xfrm>
                <a:off x="4523" y="149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22" name="Freeform 806"/>
              <p:cNvSpPr>
                <a:spLocks/>
              </p:cNvSpPr>
              <p:nvPr/>
            </p:nvSpPr>
            <p:spPr bwMode="auto">
              <a:xfrm>
                <a:off x="4529" y="1491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23" name="Freeform 807"/>
              <p:cNvSpPr>
                <a:spLocks/>
              </p:cNvSpPr>
              <p:nvPr/>
            </p:nvSpPr>
            <p:spPr bwMode="auto">
              <a:xfrm>
                <a:off x="4544" y="1488"/>
                <a:ext cx="1" cy="12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1043" name="Group 1009"/>
            <p:cNvGrpSpPr>
              <a:grpSpLocks/>
            </p:cNvGrpSpPr>
            <p:nvPr/>
          </p:nvGrpSpPr>
          <p:grpSpPr bwMode="auto">
            <a:xfrm>
              <a:off x="6400801" y="1824037"/>
              <a:ext cx="881063" cy="812800"/>
              <a:chOff x="4032" y="1149"/>
              <a:chExt cx="555" cy="512"/>
            </a:xfrm>
            <a:grpFill/>
          </p:grpSpPr>
          <p:sp>
            <p:nvSpPr>
              <p:cNvPr id="1224" name="Freeform 809"/>
              <p:cNvSpPr>
                <a:spLocks/>
              </p:cNvSpPr>
              <p:nvPr/>
            </p:nvSpPr>
            <p:spPr bwMode="auto">
              <a:xfrm>
                <a:off x="4439" y="1494"/>
                <a:ext cx="3" cy="5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2"/>
                      <a:pt x="1" y="2"/>
                      <a:pt x="2" y="3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25" name="Freeform 810"/>
              <p:cNvSpPr>
                <a:spLocks/>
              </p:cNvSpPr>
              <p:nvPr/>
            </p:nvSpPr>
            <p:spPr bwMode="auto">
              <a:xfrm>
                <a:off x="4534" y="1490"/>
                <a:ext cx="1" cy="11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26" name="Freeform 811"/>
              <p:cNvSpPr>
                <a:spLocks/>
              </p:cNvSpPr>
              <p:nvPr/>
            </p:nvSpPr>
            <p:spPr bwMode="auto">
              <a:xfrm>
                <a:off x="4555" y="149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27" name="Freeform 812"/>
              <p:cNvSpPr>
                <a:spLocks/>
              </p:cNvSpPr>
              <p:nvPr/>
            </p:nvSpPr>
            <p:spPr bwMode="auto">
              <a:xfrm>
                <a:off x="4521" y="1493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28" name="Freeform 813"/>
              <p:cNvSpPr>
                <a:spLocks/>
              </p:cNvSpPr>
              <p:nvPr/>
            </p:nvSpPr>
            <p:spPr bwMode="auto">
              <a:xfrm>
                <a:off x="4433" y="1499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29" name="Freeform 814"/>
              <p:cNvSpPr>
                <a:spLocks/>
              </p:cNvSpPr>
              <p:nvPr/>
            </p:nvSpPr>
            <p:spPr bwMode="auto">
              <a:xfrm>
                <a:off x="4437" y="150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0" name="Freeform 815"/>
              <p:cNvSpPr>
                <a:spLocks/>
              </p:cNvSpPr>
              <p:nvPr/>
            </p:nvSpPr>
            <p:spPr bwMode="auto">
              <a:xfrm>
                <a:off x="4542" y="1500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1" name="Freeform 816"/>
              <p:cNvSpPr>
                <a:spLocks/>
              </p:cNvSpPr>
              <p:nvPr/>
            </p:nvSpPr>
            <p:spPr bwMode="auto">
              <a:xfrm>
                <a:off x="4416" y="1497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2" name="Freeform 817"/>
              <p:cNvSpPr>
                <a:spLocks/>
              </p:cNvSpPr>
              <p:nvPr/>
            </p:nvSpPr>
            <p:spPr bwMode="auto">
              <a:xfrm>
                <a:off x="4525" y="150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3" name="Freeform 818"/>
              <p:cNvSpPr>
                <a:spLocks/>
              </p:cNvSpPr>
              <p:nvPr/>
            </p:nvSpPr>
            <p:spPr bwMode="auto">
              <a:xfrm>
                <a:off x="4542" y="1503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4" name="Freeform 819"/>
              <p:cNvSpPr>
                <a:spLocks/>
              </p:cNvSpPr>
              <p:nvPr/>
            </p:nvSpPr>
            <p:spPr bwMode="auto">
              <a:xfrm>
                <a:off x="4548" y="150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5" name="Freeform 820"/>
              <p:cNvSpPr>
                <a:spLocks/>
              </p:cNvSpPr>
              <p:nvPr/>
            </p:nvSpPr>
            <p:spPr bwMode="auto">
              <a:xfrm>
                <a:off x="4443" y="150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6" name="Freeform 821"/>
              <p:cNvSpPr>
                <a:spLocks/>
              </p:cNvSpPr>
              <p:nvPr/>
            </p:nvSpPr>
            <p:spPr bwMode="auto">
              <a:xfrm>
                <a:off x="4554" y="1500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7" name="Freeform 822"/>
              <p:cNvSpPr>
                <a:spLocks/>
              </p:cNvSpPr>
              <p:nvPr/>
            </p:nvSpPr>
            <p:spPr bwMode="auto">
              <a:xfrm>
                <a:off x="4556" y="150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8" name="Freeform 823"/>
              <p:cNvSpPr>
                <a:spLocks/>
              </p:cNvSpPr>
              <p:nvPr/>
            </p:nvSpPr>
            <p:spPr bwMode="auto">
              <a:xfrm>
                <a:off x="4559" y="150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9" name="Freeform 824"/>
              <p:cNvSpPr>
                <a:spLocks/>
              </p:cNvSpPr>
              <p:nvPr/>
            </p:nvSpPr>
            <p:spPr bwMode="auto">
              <a:xfrm>
                <a:off x="4508" y="15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0" name="Freeform 825"/>
              <p:cNvSpPr>
                <a:spLocks/>
              </p:cNvSpPr>
              <p:nvPr/>
            </p:nvSpPr>
            <p:spPr bwMode="auto">
              <a:xfrm>
                <a:off x="4529" y="150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1" name="Freeform 826"/>
              <p:cNvSpPr>
                <a:spLocks/>
              </p:cNvSpPr>
              <p:nvPr/>
            </p:nvSpPr>
            <p:spPr bwMode="auto">
              <a:xfrm>
                <a:off x="4546" y="1504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2" name="Freeform 827"/>
              <p:cNvSpPr>
                <a:spLocks/>
              </p:cNvSpPr>
              <p:nvPr/>
            </p:nvSpPr>
            <p:spPr bwMode="auto">
              <a:xfrm>
                <a:off x="4435" y="1507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3" name="Freeform 828"/>
              <p:cNvSpPr>
                <a:spLocks/>
              </p:cNvSpPr>
              <p:nvPr/>
            </p:nvSpPr>
            <p:spPr bwMode="auto">
              <a:xfrm>
                <a:off x="4446" y="1503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4" name="Freeform 829"/>
              <p:cNvSpPr>
                <a:spLocks/>
              </p:cNvSpPr>
              <p:nvPr/>
            </p:nvSpPr>
            <p:spPr bwMode="auto">
              <a:xfrm>
                <a:off x="4556" y="150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5" name="Freeform 830"/>
              <p:cNvSpPr>
                <a:spLocks/>
              </p:cNvSpPr>
              <p:nvPr/>
            </p:nvSpPr>
            <p:spPr bwMode="auto">
              <a:xfrm>
                <a:off x="4529" y="150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6" name="Freeform 831"/>
              <p:cNvSpPr>
                <a:spLocks/>
              </p:cNvSpPr>
              <p:nvPr/>
            </p:nvSpPr>
            <p:spPr bwMode="auto">
              <a:xfrm>
                <a:off x="4542" y="150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7" name="Freeform 832"/>
              <p:cNvSpPr>
                <a:spLocks/>
              </p:cNvSpPr>
              <p:nvPr/>
            </p:nvSpPr>
            <p:spPr bwMode="auto">
              <a:xfrm>
                <a:off x="4561" y="150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8" name="Freeform 833"/>
              <p:cNvSpPr>
                <a:spLocks/>
              </p:cNvSpPr>
              <p:nvPr/>
            </p:nvSpPr>
            <p:spPr bwMode="auto">
              <a:xfrm>
                <a:off x="4535" y="151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9" name="Freeform 834"/>
              <p:cNvSpPr>
                <a:spLocks/>
              </p:cNvSpPr>
              <p:nvPr/>
            </p:nvSpPr>
            <p:spPr bwMode="auto">
              <a:xfrm>
                <a:off x="4545" y="15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0" name="Freeform 835"/>
              <p:cNvSpPr>
                <a:spLocks/>
              </p:cNvSpPr>
              <p:nvPr/>
            </p:nvSpPr>
            <p:spPr bwMode="auto">
              <a:xfrm>
                <a:off x="4564" y="15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1" name="Freeform 836"/>
              <p:cNvSpPr>
                <a:spLocks/>
              </p:cNvSpPr>
              <p:nvPr/>
            </p:nvSpPr>
            <p:spPr bwMode="auto">
              <a:xfrm>
                <a:off x="4555" y="1511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2" name="Freeform 837"/>
              <p:cNvSpPr>
                <a:spLocks/>
              </p:cNvSpPr>
              <p:nvPr/>
            </p:nvSpPr>
            <p:spPr bwMode="auto">
              <a:xfrm>
                <a:off x="4437" y="1513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3" name="Freeform 838"/>
              <p:cNvSpPr>
                <a:spLocks/>
              </p:cNvSpPr>
              <p:nvPr/>
            </p:nvSpPr>
            <p:spPr bwMode="auto">
              <a:xfrm>
                <a:off x="4447" y="151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4" name="Freeform 839"/>
              <p:cNvSpPr>
                <a:spLocks/>
              </p:cNvSpPr>
              <p:nvPr/>
            </p:nvSpPr>
            <p:spPr bwMode="auto">
              <a:xfrm>
                <a:off x="4541" y="151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5" name="Freeform 840"/>
              <p:cNvSpPr>
                <a:spLocks/>
              </p:cNvSpPr>
              <p:nvPr/>
            </p:nvSpPr>
            <p:spPr bwMode="auto">
              <a:xfrm>
                <a:off x="4442" y="151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6" name="Freeform 841"/>
              <p:cNvSpPr>
                <a:spLocks/>
              </p:cNvSpPr>
              <p:nvPr/>
            </p:nvSpPr>
            <p:spPr bwMode="auto">
              <a:xfrm>
                <a:off x="4538" y="1514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7" name="Freeform 842"/>
              <p:cNvSpPr>
                <a:spLocks/>
              </p:cNvSpPr>
              <p:nvPr/>
            </p:nvSpPr>
            <p:spPr bwMode="auto">
              <a:xfrm>
                <a:off x="4558" y="1514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8" name="Freeform 843"/>
              <p:cNvSpPr>
                <a:spLocks/>
              </p:cNvSpPr>
              <p:nvPr/>
            </p:nvSpPr>
            <p:spPr bwMode="auto">
              <a:xfrm>
                <a:off x="4429" y="151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9" name="Freeform 844"/>
              <p:cNvSpPr>
                <a:spLocks/>
              </p:cNvSpPr>
              <p:nvPr/>
            </p:nvSpPr>
            <p:spPr bwMode="auto">
              <a:xfrm>
                <a:off x="4561" y="151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0" name="Freeform 845"/>
              <p:cNvSpPr>
                <a:spLocks/>
              </p:cNvSpPr>
              <p:nvPr/>
            </p:nvSpPr>
            <p:spPr bwMode="auto">
              <a:xfrm>
                <a:off x="4440" y="15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1" name="Freeform 846"/>
              <p:cNvSpPr>
                <a:spLocks/>
              </p:cNvSpPr>
              <p:nvPr/>
            </p:nvSpPr>
            <p:spPr bwMode="auto">
              <a:xfrm>
                <a:off x="4447" y="1513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2" name="Freeform 847"/>
              <p:cNvSpPr>
                <a:spLocks/>
              </p:cNvSpPr>
              <p:nvPr/>
            </p:nvSpPr>
            <p:spPr bwMode="auto">
              <a:xfrm>
                <a:off x="4420" y="1514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3" name="Freeform 848"/>
              <p:cNvSpPr>
                <a:spLocks/>
              </p:cNvSpPr>
              <p:nvPr/>
            </p:nvSpPr>
            <p:spPr bwMode="auto">
              <a:xfrm>
                <a:off x="4556" y="1519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4" name="Freeform 849"/>
              <p:cNvSpPr>
                <a:spLocks/>
              </p:cNvSpPr>
              <p:nvPr/>
            </p:nvSpPr>
            <p:spPr bwMode="auto">
              <a:xfrm>
                <a:off x="4571" y="151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5" name="Freeform 850"/>
              <p:cNvSpPr>
                <a:spLocks/>
              </p:cNvSpPr>
              <p:nvPr/>
            </p:nvSpPr>
            <p:spPr bwMode="auto">
              <a:xfrm>
                <a:off x="4549" y="152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6" name="Freeform 851"/>
              <p:cNvSpPr>
                <a:spLocks/>
              </p:cNvSpPr>
              <p:nvPr/>
            </p:nvSpPr>
            <p:spPr bwMode="auto">
              <a:xfrm>
                <a:off x="4562" y="1520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7" name="Freeform 852"/>
              <p:cNvSpPr>
                <a:spLocks/>
              </p:cNvSpPr>
              <p:nvPr/>
            </p:nvSpPr>
            <p:spPr bwMode="auto">
              <a:xfrm>
                <a:off x="4433" y="152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8" name="Freeform 853"/>
              <p:cNvSpPr>
                <a:spLocks/>
              </p:cNvSpPr>
              <p:nvPr/>
            </p:nvSpPr>
            <p:spPr bwMode="auto">
              <a:xfrm>
                <a:off x="4567" y="1521"/>
                <a:ext cx="2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9" name="Freeform 854"/>
              <p:cNvSpPr>
                <a:spLocks/>
              </p:cNvSpPr>
              <p:nvPr/>
            </p:nvSpPr>
            <p:spPr bwMode="auto">
              <a:xfrm>
                <a:off x="4571" y="152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0" name="Freeform 855"/>
              <p:cNvSpPr>
                <a:spLocks/>
              </p:cNvSpPr>
              <p:nvPr/>
            </p:nvSpPr>
            <p:spPr bwMode="auto">
              <a:xfrm>
                <a:off x="4561" y="152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1" name="Freeform 856"/>
              <p:cNvSpPr>
                <a:spLocks/>
              </p:cNvSpPr>
              <p:nvPr/>
            </p:nvSpPr>
            <p:spPr bwMode="auto">
              <a:xfrm>
                <a:off x="4445" y="152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2" name="Freeform 857"/>
              <p:cNvSpPr>
                <a:spLocks/>
              </p:cNvSpPr>
              <p:nvPr/>
            </p:nvSpPr>
            <p:spPr bwMode="auto">
              <a:xfrm>
                <a:off x="4535" y="152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3" name="Freeform 858"/>
              <p:cNvSpPr>
                <a:spLocks/>
              </p:cNvSpPr>
              <p:nvPr/>
            </p:nvSpPr>
            <p:spPr bwMode="auto">
              <a:xfrm>
                <a:off x="4546" y="1521"/>
                <a:ext cx="9" cy="6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0" y="0"/>
                      <a:pt x="4" y="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4" name="Freeform 859"/>
              <p:cNvSpPr>
                <a:spLocks/>
              </p:cNvSpPr>
              <p:nvPr/>
            </p:nvSpPr>
            <p:spPr bwMode="auto">
              <a:xfrm>
                <a:off x="4539" y="1524"/>
                <a:ext cx="3" cy="5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1 h 3"/>
                  <a:gd name="T4" fmla="*/ 0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1" y="1"/>
                      <a:pt x="1" y="3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5" name="Freeform 860"/>
              <p:cNvSpPr>
                <a:spLocks/>
              </p:cNvSpPr>
              <p:nvPr/>
            </p:nvSpPr>
            <p:spPr bwMode="auto">
              <a:xfrm>
                <a:off x="4556" y="1524"/>
                <a:ext cx="5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6" name="Freeform 861"/>
              <p:cNvSpPr>
                <a:spLocks/>
              </p:cNvSpPr>
              <p:nvPr/>
            </p:nvSpPr>
            <p:spPr bwMode="auto">
              <a:xfrm>
                <a:off x="4544" y="152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7" name="Freeform 862"/>
              <p:cNvSpPr>
                <a:spLocks/>
              </p:cNvSpPr>
              <p:nvPr/>
            </p:nvSpPr>
            <p:spPr bwMode="auto">
              <a:xfrm>
                <a:off x="4562" y="1526"/>
                <a:ext cx="5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8" name="Freeform 863"/>
              <p:cNvSpPr>
                <a:spLocks/>
              </p:cNvSpPr>
              <p:nvPr/>
            </p:nvSpPr>
            <p:spPr bwMode="auto">
              <a:xfrm>
                <a:off x="4427" y="1527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9" name="Freeform 864"/>
              <p:cNvSpPr>
                <a:spLocks/>
              </p:cNvSpPr>
              <p:nvPr/>
            </p:nvSpPr>
            <p:spPr bwMode="auto">
              <a:xfrm>
                <a:off x="4435" y="15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0" name="Freeform 865"/>
              <p:cNvSpPr>
                <a:spLocks/>
              </p:cNvSpPr>
              <p:nvPr/>
            </p:nvSpPr>
            <p:spPr bwMode="auto">
              <a:xfrm>
                <a:off x="4548" y="1527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1" name="Freeform 866"/>
              <p:cNvSpPr>
                <a:spLocks/>
              </p:cNvSpPr>
              <p:nvPr/>
            </p:nvSpPr>
            <p:spPr bwMode="auto">
              <a:xfrm>
                <a:off x="4561" y="1524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2" name="Freeform 867"/>
              <p:cNvSpPr>
                <a:spLocks/>
              </p:cNvSpPr>
              <p:nvPr/>
            </p:nvSpPr>
            <p:spPr bwMode="auto">
              <a:xfrm>
                <a:off x="4569" y="1527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3" name="Freeform 868"/>
              <p:cNvSpPr>
                <a:spLocks/>
              </p:cNvSpPr>
              <p:nvPr/>
            </p:nvSpPr>
            <p:spPr bwMode="auto">
              <a:xfrm>
                <a:off x="4574" y="15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4" name="Freeform 869"/>
              <p:cNvSpPr>
                <a:spLocks/>
              </p:cNvSpPr>
              <p:nvPr/>
            </p:nvSpPr>
            <p:spPr bwMode="auto">
              <a:xfrm>
                <a:off x="4544" y="153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5" name="Freeform 870"/>
              <p:cNvSpPr>
                <a:spLocks/>
              </p:cNvSpPr>
              <p:nvPr/>
            </p:nvSpPr>
            <p:spPr bwMode="auto">
              <a:xfrm>
                <a:off x="4556" y="1529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6" name="Freeform 871"/>
              <p:cNvSpPr>
                <a:spLocks/>
              </p:cNvSpPr>
              <p:nvPr/>
            </p:nvSpPr>
            <p:spPr bwMode="auto">
              <a:xfrm>
                <a:off x="4564" y="153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7" name="Freeform 872"/>
              <p:cNvSpPr>
                <a:spLocks/>
              </p:cNvSpPr>
              <p:nvPr/>
            </p:nvSpPr>
            <p:spPr bwMode="auto">
              <a:xfrm>
                <a:off x="4568" y="1526"/>
                <a:ext cx="4" cy="10"/>
              </a:xfrm>
              <a:custGeom>
                <a:avLst/>
                <a:gdLst>
                  <a:gd name="T0" fmla="*/ 0 w 3"/>
                  <a:gd name="T1" fmla="*/ 4 h 7"/>
                  <a:gd name="T2" fmla="*/ 0 w 3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7">
                    <a:moveTo>
                      <a:pt x="0" y="4"/>
                    </a:moveTo>
                    <a:cubicBezTo>
                      <a:pt x="2" y="7"/>
                      <a:pt x="3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8" name="Freeform 873"/>
              <p:cNvSpPr>
                <a:spLocks/>
              </p:cNvSpPr>
              <p:nvPr/>
            </p:nvSpPr>
            <p:spPr bwMode="auto">
              <a:xfrm>
                <a:off x="4572" y="153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9" name="Freeform 874"/>
              <p:cNvSpPr>
                <a:spLocks/>
              </p:cNvSpPr>
              <p:nvPr/>
            </p:nvSpPr>
            <p:spPr bwMode="auto">
              <a:xfrm>
                <a:off x="4574" y="153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0" name="Freeform 875"/>
              <p:cNvSpPr>
                <a:spLocks/>
              </p:cNvSpPr>
              <p:nvPr/>
            </p:nvSpPr>
            <p:spPr bwMode="auto">
              <a:xfrm>
                <a:off x="4556" y="153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1" name="Freeform 876"/>
              <p:cNvSpPr>
                <a:spLocks/>
              </p:cNvSpPr>
              <p:nvPr/>
            </p:nvSpPr>
            <p:spPr bwMode="auto">
              <a:xfrm>
                <a:off x="4574" y="1534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2" name="Freeform 877"/>
              <p:cNvSpPr>
                <a:spLocks/>
              </p:cNvSpPr>
              <p:nvPr/>
            </p:nvSpPr>
            <p:spPr bwMode="auto">
              <a:xfrm>
                <a:off x="4577" y="153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3" name="Freeform 878"/>
              <p:cNvSpPr>
                <a:spLocks/>
              </p:cNvSpPr>
              <p:nvPr/>
            </p:nvSpPr>
            <p:spPr bwMode="auto">
              <a:xfrm>
                <a:off x="4432" y="153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4" name="Freeform 879"/>
              <p:cNvSpPr>
                <a:spLocks/>
              </p:cNvSpPr>
              <p:nvPr/>
            </p:nvSpPr>
            <p:spPr bwMode="auto">
              <a:xfrm>
                <a:off x="4437" y="1536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5" name="Freeform 880"/>
              <p:cNvSpPr>
                <a:spLocks/>
              </p:cNvSpPr>
              <p:nvPr/>
            </p:nvSpPr>
            <p:spPr bwMode="auto">
              <a:xfrm>
                <a:off x="4453" y="1536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6" name="Freeform 881"/>
              <p:cNvSpPr>
                <a:spLocks/>
              </p:cNvSpPr>
              <p:nvPr/>
            </p:nvSpPr>
            <p:spPr bwMode="auto">
              <a:xfrm>
                <a:off x="4445" y="1540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7" name="Freeform 882"/>
              <p:cNvSpPr>
                <a:spLocks/>
              </p:cNvSpPr>
              <p:nvPr/>
            </p:nvSpPr>
            <p:spPr bwMode="auto">
              <a:xfrm>
                <a:off x="4572" y="1542"/>
                <a:ext cx="3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8" name="Freeform 883"/>
              <p:cNvSpPr>
                <a:spLocks/>
              </p:cNvSpPr>
              <p:nvPr/>
            </p:nvSpPr>
            <p:spPr bwMode="auto">
              <a:xfrm>
                <a:off x="4577" y="154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9" name="Freeform 884"/>
              <p:cNvSpPr>
                <a:spLocks/>
              </p:cNvSpPr>
              <p:nvPr/>
            </p:nvSpPr>
            <p:spPr bwMode="auto">
              <a:xfrm>
                <a:off x="4445" y="154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0" name="Freeform 885"/>
              <p:cNvSpPr>
                <a:spLocks/>
              </p:cNvSpPr>
              <p:nvPr/>
            </p:nvSpPr>
            <p:spPr bwMode="auto">
              <a:xfrm>
                <a:off x="4452" y="154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1" name="Freeform 886"/>
              <p:cNvSpPr>
                <a:spLocks/>
              </p:cNvSpPr>
              <p:nvPr/>
            </p:nvSpPr>
            <p:spPr bwMode="auto">
              <a:xfrm>
                <a:off x="4449" y="1544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2" name="Freeform 887"/>
              <p:cNvSpPr>
                <a:spLocks/>
              </p:cNvSpPr>
              <p:nvPr/>
            </p:nvSpPr>
            <p:spPr bwMode="auto">
              <a:xfrm>
                <a:off x="4433" y="154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3" name="Freeform 888"/>
              <p:cNvSpPr>
                <a:spLocks/>
              </p:cNvSpPr>
              <p:nvPr/>
            </p:nvSpPr>
            <p:spPr bwMode="auto">
              <a:xfrm>
                <a:off x="4429" y="1543"/>
                <a:ext cx="1" cy="11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4" name="Freeform 889"/>
              <p:cNvSpPr>
                <a:spLocks/>
              </p:cNvSpPr>
              <p:nvPr/>
            </p:nvSpPr>
            <p:spPr bwMode="auto">
              <a:xfrm>
                <a:off x="4450" y="154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5" name="Freeform 890"/>
              <p:cNvSpPr>
                <a:spLocks/>
              </p:cNvSpPr>
              <p:nvPr/>
            </p:nvSpPr>
            <p:spPr bwMode="auto">
              <a:xfrm>
                <a:off x="4455" y="155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6" name="Freeform 891"/>
              <p:cNvSpPr>
                <a:spLocks/>
              </p:cNvSpPr>
              <p:nvPr/>
            </p:nvSpPr>
            <p:spPr bwMode="auto">
              <a:xfrm>
                <a:off x="4465" y="1550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7" name="Freeform 892"/>
              <p:cNvSpPr>
                <a:spLocks/>
              </p:cNvSpPr>
              <p:nvPr/>
            </p:nvSpPr>
            <p:spPr bwMode="auto">
              <a:xfrm>
                <a:off x="4436" y="15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8" name="Freeform 893"/>
              <p:cNvSpPr>
                <a:spLocks/>
              </p:cNvSpPr>
              <p:nvPr/>
            </p:nvSpPr>
            <p:spPr bwMode="auto">
              <a:xfrm>
                <a:off x="4458" y="15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9" name="Freeform 894"/>
              <p:cNvSpPr>
                <a:spLocks/>
              </p:cNvSpPr>
              <p:nvPr/>
            </p:nvSpPr>
            <p:spPr bwMode="auto">
              <a:xfrm>
                <a:off x="4459" y="155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0" name="Freeform 895"/>
              <p:cNvSpPr>
                <a:spLocks/>
              </p:cNvSpPr>
              <p:nvPr/>
            </p:nvSpPr>
            <p:spPr bwMode="auto">
              <a:xfrm>
                <a:off x="4463" y="1550"/>
                <a:ext cx="9" cy="7"/>
              </a:xfrm>
              <a:custGeom>
                <a:avLst/>
                <a:gdLst>
                  <a:gd name="T0" fmla="*/ 3 w 6"/>
                  <a:gd name="T1" fmla="*/ 2 h 5"/>
                  <a:gd name="T2" fmla="*/ 3 w 6"/>
                  <a:gd name="T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cubicBezTo>
                      <a:pt x="0" y="5"/>
                      <a:pt x="6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1" name="Freeform 896"/>
              <p:cNvSpPr>
                <a:spLocks/>
              </p:cNvSpPr>
              <p:nvPr/>
            </p:nvSpPr>
            <p:spPr bwMode="auto">
              <a:xfrm>
                <a:off x="4449" y="155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2" name="Freeform 897"/>
              <p:cNvSpPr>
                <a:spLocks/>
              </p:cNvSpPr>
              <p:nvPr/>
            </p:nvSpPr>
            <p:spPr bwMode="auto">
              <a:xfrm>
                <a:off x="4443" y="155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3" name="Freeform 898"/>
              <p:cNvSpPr>
                <a:spLocks/>
              </p:cNvSpPr>
              <p:nvPr/>
            </p:nvSpPr>
            <p:spPr bwMode="auto">
              <a:xfrm>
                <a:off x="4468" y="1557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4" name="Freeform 899"/>
              <p:cNvSpPr>
                <a:spLocks/>
              </p:cNvSpPr>
              <p:nvPr/>
            </p:nvSpPr>
            <p:spPr bwMode="auto">
              <a:xfrm>
                <a:off x="4436" y="1554"/>
                <a:ext cx="3" cy="11"/>
              </a:xfrm>
              <a:custGeom>
                <a:avLst/>
                <a:gdLst>
                  <a:gd name="T0" fmla="*/ 0 w 2"/>
                  <a:gd name="T1" fmla="*/ 4 h 7"/>
                  <a:gd name="T2" fmla="*/ 0 w 2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2" y="7"/>
                      <a:pt x="2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5" name="Freeform 900"/>
              <p:cNvSpPr>
                <a:spLocks/>
              </p:cNvSpPr>
              <p:nvPr/>
            </p:nvSpPr>
            <p:spPr bwMode="auto">
              <a:xfrm>
                <a:off x="4469" y="1556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6" name="Freeform 901"/>
              <p:cNvSpPr>
                <a:spLocks/>
              </p:cNvSpPr>
              <p:nvPr/>
            </p:nvSpPr>
            <p:spPr bwMode="auto">
              <a:xfrm>
                <a:off x="4465" y="1563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7" name="Freeform 902"/>
              <p:cNvSpPr>
                <a:spLocks/>
              </p:cNvSpPr>
              <p:nvPr/>
            </p:nvSpPr>
            <p:spPr bwMode="auto">
              <a:xfrm>
                <a:off x="4433" y="1565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8" name="Freeform 903"/>
              <p:cNvSpPr>
                <a:spLocks/>
              </p:cNvSpPr>
              <p:nvPr/>
            </p:nvSpPr>
            <p:spPr bwMode="auto">
              <a:xfrm>
                <a:off x="4470" y="15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9" name="Freeform 904"/>
              <p:cNvSpPr>
                <a:spLocks/>
              </p:cNvSpPr>
              <p:nvPr/>
            </p:nvSpPr>
            <p:spPr bwMode="auto">
              <a:xfrm>
                <a:off x="4470" y="1562"/>
                <a:ext cx="2" cy="4"/>
              </a:xfrm>
              <a:custGeom>
                <a:avLst/>
                <a:gdLst>
                  <a:gd name="T0" fmla="*/ 0 w 1"/>
                  <a:gd name="T1" fmla="*/ 2 h 3"/>
                  <a:gd name="T2" fmla="*/ 0 w 1"/>
                  <a:gd name="T3" fmla="*/ 3 h 3"/>
                  <a:gd name="T4" fmla="*/ 0 w 1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0" name="Freeform 905"/>
              <p:cNvSpPr>
                <a:spLocks/>
              </p:cNvSpPr>
              <p:nvPr/>
            </p:nvSpPr>
            <p:spPr bwMode="auto">
              <a:xfrm>
                <a:off x="4436" y="156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1" name="Freeform 906"/>
              <p:cNvSpPr>
                <a:spLocks/>
              </p:cNvSpPr>
              <p:nvPr/>
            </p:nvSpPr>
            <p:spPr bwMode="auto">
              <a:xfrm>
                <a:off x="4446" y="156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2" name="Freeform 907"/>
              <p:cNvSpPr>
                <a:spLocks/>
              </p:cNvSpPr>
              <p:nvPr/>
            </p:nvSpPr>
            <p:spPr bwMode="auto">
              <a:xfrm>
                <a:off x="4452" y="1567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3" name="Freeform 908"/>
              <p:cNvSpPr>
                <a:spLocks/>
              </p:cNvSpPr>
              <p:nvPr/>
            </p:nvSpPr>
            <p:spPr bwMode="auto">
              <a:xfrm>
                <a:off x="4445" y="1570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4" name="Freeform 909"/>
              <p:cNvSpPr>
                <a:spLocks/>
              </p:cNvSpPr>
              <p:nvPr/>
            </p:nvSpPr>
            <p:spPr bwMode="auto">
              <a:xfrm>
                <a:off x="4472" y="157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5" name="Freeform 910"/>
              <p:cNvSpPr>
                <a:spLocks/>
              </p:cNvSpPr>
              <p:nvPr/>
            </p:nvSpPr>
            <p:spPr bwMode="auto">
              <a:xfrm>
                <a:off x="4447" y="1572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6" name="Freeform 911"/>
              <p:cNvSpPr>
                <a:spLocks/>
              </p:cNvSpPr>
              <p:nvPr/>
            </p:nvSpPr>
            <p:spPr bwMode="auto">
              <a:xfrm>
                <a:off x="4455" y="157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7" name="Freeform 912"/>
              <p:cNvSpPr>
                <a:spLocks/>
              </p:cNvSpPr>
              <p:nvPr/>
            </p:nvSpPr>
            <p:spPr bwMode="auto">
              <a:xfrm>
                <a:off x="4459" y="157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8" name="Freeform 913"/>
              <p:cNvSpPr>
                <a:spLocks/>
              </p:cNvSpPr>
              <p:nvPr/>
            </p:nvSpPr>
            <p:spPr bwMode="auto">
              <a:xfrm>
                <a:off x="4473" y="1572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9" name="Freeform 914"/>
              <p:cNvSpPr>
                <a:spLocks/>
              </p:cNvSpPr>
              <p:nvPr/>
            </p:nvSpPr>
            <p:spPr bwMode="auto">
              <a:xfrm>
                <a:off x="4443" y="1575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0" name="Freeform 915"/>
              <p:cNvSpPr>
                <a:spLocks/>
              </p:cNvSpPr>
              <p:nvPr/>
            </p:nvSpPr>
            <p:spPr bwMode="auto">
              <a:xfrm>
                <a:off x="4449" y="157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1" name="Freeform 916"/>
              <p:cNvSpPr>
                <a:spLocks/>
              </p:cNvSpPr>
              <p:nvPr/>
            </p:nvSpPr>
            <p:spPr bwMode="auto">
              <a:xfrm>
                <a:off x="4455" y="157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2" name="Freeform 917"/>
              <p:cNvSpPr>
                <a:spLocks/>
              </p:cNvSpPr>
              <p:nvPr/>
            </p:nvSpPr>
            <p:spPr bwMode="auto">
              <a:xfrm>
                <a:off x="4452" y="1577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3" name="Freeform 918"/>
              <p:cNvSpPr>
                <a:spLocks/>
              </p:cNvSpPr>
              <p:nvPr/>
            </p:nvSpPr>
            <p:spPr bwMode="auto">
              <a:xfrm>
                <a:off x="4463" y="1577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4" name="Freeform 919"/>
              <p:cNvSpPr>
                <a:spLocks/>
              </p:cNvSpPr>
              <p:nvPr/>
            </p:nvSpPr>
            <p:spPr bwMode="auto">
              <a:xfrm>
                <a:off x="4456" y="15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5" name="Freeform 920"/>
              <p:cNvSpPr>
                <a:spLocks/>
              </p:cNvSpPr>
              <p:nvPr/>
            </p:nvSpPr>
            <p:spPr bwMode="auto">
              <a:xfrm>
                <a:off x="4450" y="158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6" name="Freeform 921"/>
              <p:cNvSpPr>
                <a:spLocks/>
              </p:cNvSpPr>
              <p:nvPr/>
            </p:nvSpPr>
            <p:spPr bwMode="auto">
              <a:xfrm>
                <a:off x="4473" y="158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7" name="Freeform 922"/>
              <p:cNvSpPr>
                <a:spLocks/>
              </p:cNvSpPr>
              <p:nvPr/>
            </p:nvSpPr>
            <p:spPr bwMode="auto">
              <a:xfrm>
                <a:off x="4459" y="158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8" name="Freeform 923"/>
              <p:cNvSpPr>
                <a:spLocks/>
              </p:cNvSpPr>
              <p:nvPr/>
            </p:nvSpPr>
            <p:spPr bwMode="auto">
              <a:xfrm>
                <a:off x="4468" y="158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9" name="Freeform 924"/>
              <p:cNvSpPr>
                <a:spLocks/>
              </p:cNvSpPr>
              <p:nvPr/>
            </p:nvSpPr>
            <p:spPr bwMode="auto">
              <a:xfrm>
                <a:off x="4450" y="158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0" name="Freeform 925"/>
              <p:cNvSpPr>
                <a:spLocks/>
              </p:cNvSpPr>
              <p:nvPr/>
            </p:nvSpPr>
            <p:spPr bwMode="auto">
              <a:xfrm>
                <a:off x="4465" y="158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1" name="Freeform 926"/>
              <p:cNvSpPr>
                <a:spLocks/>
              </p:cNvSpPr>
              <p:nvPr/>
            </p:nvSpPr>
            <p:spPr bwMode="auto">
              <a:xfrm>
                <a:off x="4470" y="159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2" name="Freeform 927"/>
              <p:cNvSpPr>
                <a:spLocks/>
              </p:cNvSpPr>
              <p:nvPr/>
            </p:nvSpPr>
            <p:spPr bwMode="auto">
              <a:xfrm>
                <a:off x="4458" y="1593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3" name="Freeform 928"/>
              <p:cNvSpPr>
                <a:spLocks/>
              </p:cNvSpPr>
              <p:nvPr/>
            </p:nvSpPr>
            <p:spPr bwMode="auto">
              <a:xfrm>
                <a:off x="4463" y="1595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4" name="Freeform 929"/>
              <p:cNvSpPr>
                <a:spLocks/>
              </p:cNvSpPr>
              <p:nvPr/>
            </p:nvSpPr>
            <p:spPr bwMode="auto">
              <a:xfrm>
                <a:off x="4440" y="1595"/>
                <a:ext cx="3" cy="4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2 h 3"/>
                  <a:gd name="T4" fmla="*/ 2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0" y="0"/>
                      <a:pt x="0" y="2"/>
                    </a:cubicBezTo>
                    <a:cubicBezTo>
                      <a:pt x="1" y="1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5" name="Freeform 930"/>
              <p:cNvSpPr>
                <a:spLocks/>
              </p:cNvSpPr>
              <p:nvPr/>
            </p:nvSpPr>
            <p:spPr bwMode="auto">
              <a:xfrm>
                <a:off x="4445" y="159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6" name="Freeform 931"/>
              <p:cNvSpPr>
                <a:spLocks/>
              </p:cNvSpPr>
              <p:nvPr/>
            </p:nvSpPr>
            <p:spPr bwMode="auto">
              <a:xfrm>
                <a:off x="4459" y="159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7" name="Freeform 932"/>
              <p:cNvSpPr>
                <a:spLocks/>
              </p:cNvSpPr>
              <p:nvPr/>
            </p:nvSpPr>
            <p:spPr bwMode="auto">
              <a:xfrm>
                <a:off x="4466" y="159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8" name="Freeform 933"/>
              <p:cNvSpPr>
                <a:spLocks/>
              </p:cNvSpPr>
              <p:nvPr/>
            </p:nvSpPr>
            <p:spPr bwMode="auto">
              <a:xfrm>
                <a:off x="4469" y="159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9" name="Freeform 934"/>
              <p:cNvSpPr>
                <a:spLocks/>
              </p:cNvSpPr>
              <p:nvPr/>
            </p:nvSpPr>
            <p:spPr bwMode="auto">
              <a:xfrm>
                <a:off x="4456" y="160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0" name="Freeform 935"/>
              <p:cNvSpPr>
                <a:spLocks/>
              </p:cNvSpPr>
              <p:nvPr/>
            </p:nvSpPr>
            <p:spPr bwMode="auto">
              <a:xfrm>
                <a:off x="4478" y="160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1" name="Freeform 936"/>
              <p:cNvSpPr>
                <a:spLocks/>
              </p:cNvSpPr>
              <p:nvPr/>
            </p:nvSpPr>
            <p:spPr bwMode="auto">
              <a:xfrm>
                <a:off x="4483" y="16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2" name="Freeform 937"/>
              <p:cNvSpPr>
                <a:spLocks/>
              </p:cNvSpPr>
              <p:nvPr/>
            </p:nvSpPr>
            <p:spPr bwMode="auto">
              <a:xfrm>
                <a:off x="4482" y="160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3" name="Freeform 938"/>
              <p:cNvSpPr>
                <a:spLocks/>
              </p:cNvSpPr>
              <p:nvPr/>
            </p:nvSpPr>
            <p:spPr bwMode="auto">
              <a:xfrm>
                <a:off x="4482" y="16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4" name="Freeform 939"/>
              <p:cNvSpPr>
                <a:spLocks/>
              </p:cNvSpPr>
              <p:nvPr/>
            </p:nvSpPr>
            <p:spPr bwMode="auto">
              <a:xfrm>
                <a:off x="4482" y="1602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5" name="Freeform 940"/>
              <p:cNvSpPr>
                <a:spLocks/>
              </p:cNvSpPr>
              <p:nvPr/>
            </p:nvSpPr>
            <p:spPr bwMode="auto">
              <a:xfrm>
                <a:off x="4482" y="160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6" name="Freeform 941"/>
              <p:cNvSpPr>
                <a:spLocks/>
              </p:cNvSpPr>
              <p:nvPr/>
            </p:nvSpPr>
            <p:spPr bwMode="auto">
              <a:xfrm>
                <a:off x="4483" y="160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7" name="Freeform 942"/>
              <p:cNvSpPr>
                <a:spLocks/>
              </p:cNvSpPr>
              <p:nvPr/>
            </p:nvSpPr>
            <p:spPr bwMode="auto">
              <a:xfrm>
                <a:off x="4470" y="160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8" name="Freeform 943"/>
              <p:cNvSpPr>
                <a:spLocks/>
              </p:cNvSpPr>
              <p:nvPr/>
            </p:nvSpPr>
            <p:spPr bwMode="auto">
              <a:xfrm>
                <a:off x="4473" y="160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9" name="Freeform 944"/>
              <p:cNvSpPr>
                <a:spLocks/>
              </p:cNvSpPr>
              <p:nvPr/>
            </p:nvSpPr>
            <p:spPr bwMode="auto">
              <a:xfrm>
                <a:off x="4437" y="160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0" name="Freeform 945"/>
              <p:cNvSpPr>
                <a:spLocks/>
              </p:cNvSpPr>
              <p:nvPr/>
            </p:nvSpPr>
            <p:spPr bwMode="auto">
              <a:xfrm>
                <a:off x="4459" y="160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1" name="Freeform 946"/>
              <p:cNvSpPr>
                <a:spLocks/>
              </p:cNvSpPr>
              <p:nvPr/>
            </p:nvSpPr>
            <p:spPr bwMode="auto">
              <a:xfrm>
                <a:off x="4475" y="16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2" name="Freeform 947"/>
              <p:cNvSpPr>
                <a:spLocks/>
              </p:cNvSpPr>
              <p:nvPr/>
            </p:nvSpPr>
            <p:spPr bwMode="auto">
              <a:xfrm>
                <a:off x="4479" y="160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3" name="Freeform 948"/>
              <p:cNvSpPr>
                <a:spLocks/>
              </p:cNvSpPr>
              <p:nvPr/>
            </p:nvSpPr>
            <p:spPr bwMode="auto">
              <a:xfrm>
                <a:off x="4446" y="1606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4" name="Freeform 949"/>
              <p:cNvSpPr>
                <a:spLocks/>
              </p:cNvSpPr>
              <p:nvPr/>
            </p:nvSpPr>
            <p:spPr bwMode="auto">
              <a:xfrm>
                <a:off x="4475" y="160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5" name="Freeform 950"/>
              <p:cNvSpPr>
                <a:spLocks/>
              </p:cNvSpPr>
              <p:nvPr/>
            </p:nvSpPr>
            <p:spPr bwMode="auto">
              <a:xfrm>
                <a:off x="4485" y="16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6" name="Freeform 951"/>
              <p:cNvSpPr>
                <a:spLocks/>
              </p:cNvSpPr>
              <p:nvPr/>
            </p:nvSpPr>
            <p:spPr bwMode="auto">
              <a:xfrm>
                <a:off x="4483" y="16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7" name="Freeform 952"/>
              <p:cNvSpPr>
                <a:spLocks/>
              </p:cNvSpPr>
              <p:nvPr/>
            </p:nvSpPr>
            <p:spPr bwMode="auto">
              <a:xfrm>
                <a:off x="4483" y="160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8" name="Freeform 953"/>
              <p:cNvSpPr>
                <a:spLocks/>
              </p:cNvSpPr>
              <p:nvPr/>
            </p:nvSpPr>
            <p:spPr bwMode="auto">
              <a:xfrm>
                <a:off x="4483" y="16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9" name="Freeform 954"/>
              <p:cNvSpPr>
                <a:spLocks/>
              </p:cNvSpPr>
              <p:nvPr/>
            </p:nvSpPr>
            <p:spPr bwMode="auto">
              <a:xfrm>
                <a:off x="4483" y="160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0" name="Freeform 955"/>
              <p:cNvSpPr>
                <a:spLocks/>
              </p:cNvSpPr>
              <p:nvPr/>
            </p:nvSpPr>
            <p:spPr bwMode="auto">
              <a:xfrm>
                <a:off x="4485" y="1606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1" name="Freeform 956"/>
              <p:cNvSpPr>
                <a:spLocks/>
              </p:cNvSpPr>
              <p:nvPr/>
            </p:nvSpPr>
            <p:spPr bwMode="auto">
              <a:xfrm>
                <a:off x="4447" y="161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2" name="Freeform 957"/>
              <p:cNvSpPr>
                <a:spLocks/>
              </p:cNvSpPr>
              <p:nvPr/>
            </p:nvSpPr>
            <p:spPr bwMode="auto">
              <a:xfrm>
                <a:off x="4453" y="161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3" name="Freeform 958"/>
              <p:cNvSpPr>
                <a:spLocks/>
              </p:cNvSpPr>
              <p:nvPr/>
            </p:nvSpPr>
            <p:spPr bwMode="auto">
              <a:xfrm>
                <a:off x="4466" y="161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4" name="Freeform 959"/>
              <p:cNvSpPr>
                <a:spLocks/>
              </p:cNvSpPr>
              <p:nvPr/>
            </p:nvSpPr>
            <p:spPr bwMode="auto">
              <a:xfrm>
                <a:off x="4472" y="1610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5" name="Freeform 960"/>
              <p:cNvSpPr>
                <a:spLocks/>
              </p:cNvSpPr>
              <p:nvPr/>
            </p:nvSpPr>
            <p:spPr bwMode="auto">
              <a:xfrm>
                <a:off x="4450" y="161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6" name="Freeform 961"/>
              <p:cNvSpPr>
                <a:spLocks/>
              </p:cNvSpPr>
              <p:nvPr/>
            </p:nvSpPr>
            <p:spPr bwMode="auto">
              <a:xfrm>
                <a:off x="4476" y="161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7" name="Freeform 962"/>
              <p:cNvSpPr>
                <a:spLocks/>
              </p:cNvSpPr>
              <p:nvPr/>
            </p:nvSpPr>
            <p:spPr bwMode="auto">
              <a:xfrm>
                <a:off x="4485" y="1610"/>
                <a:ext cx="4" cy="9"/>
              </a:xfrm>
              <a:custGeom>
                <a:avLst/>
                <a:gdLst>
                  <a:gd name="T0" fmla="*/ 1 w 3"/>
                  <a:gd name="T1" fmla="*/ 5 h 6"/>
                  <a:gd name="T2" fmla="*/ 0 w 3"/>
                  <a:gd name="T3" fmla="*/ 3 h 6"/>
                  <a:gd name="T4" fmla="*/ 1 w 3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5"/>
                    </a:moveTo>
                    <a:cubicBezTo>
                      <a:pt x="3" y="4"/>
                      <a:pt x="0" y="0"/>
                      <a:pt x="0" y="3"/>
                    </a:cubicBezTo>
                    <a:cubicBezTo>
                      <a:pt x="0" y="2"/>
                      <a:pt x="1" y="6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8" name="Freeform 963"/>
              <p:cNvSpPr>
                <a:spLocks/>
              </p:cNvSpPr>
              <p:nvPr/>
            </p:nvSpPr>
            <p:spPr bwMode="auto">
              <a:xfrm>
                <a:off x="4470" y="1615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9" name="Freeform 964"/>
              <p:cNvSpPr>
                <a:spLocks/>
              </p:cNvSpPr>
              <p:nvPr/>
            </p:nvSpPr>
            <p:spPr bwMode="auto">
              <a:xfrm>
                <a:off x="4473" y="161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0" name="Freeform 965"/>
              <p:cNvSpPr>
                <a:spLocks/>
              </p:cNvSpPr>
              <p:nvPr/>
            </p:nvSpPr>
            <p:spPr bwMode="auto">
              <a:xfrm>
                <a:off x="4445" y="161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1" name="Freeform 966"/>
              <p:cNvSpPr>
                <a:spLocks/>
              </p:cNvSpPr>
              <p:nvPr/>
            </p:nvSpPr>
            <p:spPr bwMode="auto">
              <a:xfrm>
                <a:off x="4476" y="161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2" name="Freeform 967"/>
              <p:cNvSpPr>
                <a:spLocks/>
              </p:cNvSpPr>
              <p:nvPr/>
            </p:nvSpPr>
            <p:spPr bwMode="auto">
              <a:xfrm>
                <a:off x="4456" y="161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3" name="Freeform 968"/>
              <p:cNvSpPr>
                <a:spLocks/>
              </p:cNvSpPr>
              <p:nvPr/>
            </p:nvSpPr>
            <p:spPr bwMode="auto">
              <a:xfrm>
                <a:off x="4465" y="1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4" name="Freeform 969"/>
              <p:cNvSpPr>
                <a:spLocks/>
              </p:cNvSpPr>
              <p:nvPr/>
            </p:nvSpPr>
            <p:spPr bwMode="auto">
              <a:xfrm>
                <a:off x="4479" y="16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5" name="Freeform 970"/>
              <p:cNvSpPr>
                <a:spLocks/>
              </p:cNvSpPr>
              <p:nvPr/>
            </p:nvSpPr>
            <p:spPr bwMode="auto">
              <a:xfrm>
                <a:off x="4485" y="1620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6" name="Freeform 971"/>
              <p:cNvSpPr>
                <a:spLocks/>
              </p:cNvSpPr>
              <p:nvPr/>
            </p:nvSpPr>
            <p:spPr bwMode="auto">
              <a:xfrm>
                <a:off x="4460" y="1622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7" name="Freeform 972"/>
              <p:cNvSpPr>
                <a:spLocks/>
              </p:cNvSpPr>
              <p:nvPr/>
            </p:nvSpPr>
            <p:spPr bwMode="auto">
              <a:xfrm>
                <a:off x="4486" y="1619"/>
                <a:ext cx="3" cy="14"/>
              </a:xfrm>
              <a:custGeom>
                <a:avLst/>
                <a:gdLst>
                  <a:gd name="T0" fmla="*/ 1 w 2"/>
                  <a:gd name="T1" fmla="*/ 7 h 10"/>
                  <a:gd name="T2" fmla="*/ 0 w 2"/>
                  <a:gd name="T3" fmla="*/ 3 h 10"/>
                  <a:gd name="T4" fmla="*/ 1 w 2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0">
                    <a:moveTo>
                      <a:pt x="1" y="7"/>
                    </a:moveTo>
                    <a:cubicBezTo>
                      <a:pt x="2" y="6"/>
                      <a:pt x="2" y="0"/>
                      <a:pt x="0" y="3"/>
                    </a:cubicBezTo>
                    <a:cubicBezTo>
                      <a:pt x="0" y="4"/>
                      <a:pt x="0" y="10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8" name="Freeform 973"/>
              <p:cNvSpPr>
                <a:spLocks/>
              </p:cNvSpPr>
              <p:nvPr/>
            </p:nvSpPr>
            <p:spPr bwMode="auto">
              <a:xfrm>
                <a:off x="4463" y="162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9" name="Freeform 974"/>
              <p:cNvSpPr>
                <a:spLocks/>
              </p:cNvSpPr>
              <p:nvPr/>
            </p:nvSpPr>
            <p:spPr bwMode="auto">
              <a:xfrm>
                <a:off x="4466" y="162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0" name="Freeform 975"/>
              <p:cNvSpPr>
                <a:spLocks/>
              </p:cNvSpPr>
              <p:nvPr/>
            </p:nvSpPr>
            <p:spPr bwMode="auto">
              <a:xfrm>
                <a:off x="4480" y="162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1" name="Freeform 976"/>
              <p:cNvSpPr>
                <a:spLocks/>
              </p:cNvSpPr>
              <p:nvPr/>
            </p:nvSpPr>
            <p:spPr bwMode="auto">
              <a:xfrm>
                <a:off x="4458" y="1622"/>
                <a:ext cx="7" cy="8"/>
              </a:xfrm>
              <a:custGeom>
                <a:avLst/>
                <a:gdLst>
                  <a:gd name="T0" fmla="*/ 5 w 5"/>
                  <a:gd name="T1" fmla="*/ 3 h 6"/>
                  <a:gd name="T2" fmla="*/ 5 w 5"/>
                  <a:gd name="T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cubicBezTo>
                      <a:pt x="0" y="0"/>
                      <a:pt x="2" y="6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2" name="Freeform 977"/>
              <p:cNvSpPr>
                <a:spLocks/>
              </p:cNvSpPr>
              <p:nvPr/>
            </p:nvSpPr>
            <p:spPr bwMode="auto">
              <a:xfrm>
                <a:off x="4456" y="1623"/>
                <a:ext cx="2" cy="12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3" name="Freeform 978"/>
              <p:cNvSpPr>
                <a:spLocks/>
              </p:cNvSpPr>
              <p:nvPr/>
            </p:nvSpPr>
            <p:spPr bwMode="auto">
              <a:xfrm>
                <a:off x="4472" y="16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4" name="Freeform 979"/>
              <p:cNvSpPr>
                <a:spLocks/>
              </p:cNvSpPr>
              <p:nvPr/>
            </p:nvSpPr>
            <p:spPr bwMode="auto">
              <a:xfrm>
                <a:off x="4476" y="162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5" name="Freeform 980"/>
              <p:cNvSpPr>
                <a:spLocks/>
              </p:cNvSpPr>
              <p:nvPr/>
            </p:nvSpPr>
            <p:spPr bwMode="auto">
              <a:xfrm>
                <a:off x="4468" y="16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6" name="Freeform 981"/>
              <p:cNvSpPr>
                <a:spLocks/>
              </p:cNvSpPr>
              <p:nvPr/>
            </p:nvSpPr>
            <p:spPr bwMode="auto">
              <a:xfrm>
                <a:off x="4480" y="1629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7" name="Freeform 982"/>
              <p:cNvSpPr>
                <a:spLocks/>
              </p:cNvSpPr>
              <p:nvPr/>
            </p:nvSpPr>
            <p:spPr bwMode="auto">
              <a:xfrm>
                <a:off x="4479" y="1633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8" name="Freeform 983"/>
              <p:cNvSpPr>
                <a:spLocks/>
              </p:cNvSpPr>
              <p:nvPr/>
            </p:nvSpPr>
            <p:spPr bwMode="auto">
              <a:xfrm>
                <a:off x="4482" y="16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9" name="Freeform 984"/>
              <p:cNvSpPr>
                <a:spLocks/>
              </p:cNvSpPr>
              <p:nvPr/>
            </p:nvSpPr>
            <p:spPr bwMode="auto">
              <a:xfrm>
                <a:off x="4466" y="163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0" name="Freeform 985"/>
              <p:cNvSpPr>
                <a:spLocks/>
              </p:cNvSpPr>
              <p:nvPr/>
            </p:nvSpPr>
            <p:spPr bwMode="auto">
              <a:xfrm>
                <a:off x="4480" y="164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1" name="Freeform 986"/>
              <p:cNvSpPr>
                <a:spLocks/>
              </p:cNvSpPr>
              <p:nvPr/>
            </p:nvSpPr>
            <p:spPr bwMode="auto">
              <a:xfrm>
                <a:off x="4485" y="164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2" name="Freeform 987"/>
              <p:cNvSpPr>
                <a:spLocks/>
              </p:cNvSpPr>
              <p:nvPr/>
            </p:nvSpPr>
            <p:spPr bwMode="auto">
              <a:xfrm>
                <a:off x="4479" y="1638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3" name="Freeform 988"/>
              <p:cNvSpPr>
                <a:spLocks/>
              </p:cNvSpPr>
              <p:nvPr/>
            </p:nvSpPr>
            <p:spPr bwMode="auto">
              <a:xfrm>
                <a:off x="4470" y="164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4" name="Freeform 989"/>
              <p:cNvSpPr>
                <a:spLocks/>
              </p:cNvSpPr>
              <p:nvPr/>
            </p:nvSpPr>
            <p:spPr bwMode="auto">
              <a:xfrm>
                <a:off x="4476" y="164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5" name="Freeform 990"/>
              <p:cNvSpPr>
                <a:spLocks/>
              </p:cNvSpPr>
              <p:nvPr/>
            </p:nvSpPr>
            <p:spPr bwMode="auto">
              <a:xfrm>
                <a:off x="4483" y="164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6" name="Freeform 991"/>
              <p:cNvSpPr>
                <a:spLocks/>
              </p:cNvSpPr>
              <p:nvPr/>
            </p:nvSpPr>
            <p:spPr bwMode="auto">
              <a:xfrm>
                <a:off x="4186" y="1212"/>
                <a:ext cx="35" cy="25"/>
              </a:xfrm>
              <a:custGeom>
                <a:avLst/>
                <a:gdLst>
                  <a:gd name="T0" fmla="*/ 0 w 24"/>
                  <a:gd name="T1" fmla="*/ 0 h 18"/>
                  <a:gd name="T2" fmla="*/ 9 w 24"/>
                  <a:gd name="T3" fmla="*/ 7 h 18"/>
                  <a:gd name="T4" fmla="*/ 22 w 24"/>
                  <a:gd name="T5" fmla="*/ 16 h 18"/>
                  <a:gd name="T6" fmla="*/ 21 w 24"/>
                  <a:gd name="T7" fmla="*/ 18 h 18"/>
                  <a:gd name="T8" fmla="*/ 24 w 24"/>
                  <a:gd name="T9" fmla="*/ 17 h 18"/>
                  <a:gd name="T10" fmla="*/ 0 w 24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8">
                    <a:moveTo>
                      <a:pt x="0" y="0"/>
                    </a:moveTo>
                    <a:cubicBezTo>
                      <a:pt x="3" y="2"/>
                      <a:pt x="10" y="4"/>
                      <a:pt x="9" y="7"/>
                    </a:cubicBezTo>
                    <a:cubicBezTo>
                      <a:pt x="14" y="6"/>
                      <a:pt x="16" y="11"/>
                      <a:pt x="22" y="16"/>
                    </a:cubicBezTo>
                    <a:cubicBezTo>
                      <a:pt x="21" y="16"/>
                      <a:pt x="19" y="17"/>
                      <a:pt x="21" y="18"/>
                    </a:cubicBezTo>
                    <a:cubicBezTo>
                      <a:pt x="21" y="16"/>
                      <a:pt x="22" y="17"/>
                      <a:pt x="24" y="17"/>
                    </a:cubicBezTo>
                    <a:cubicBezTo>
                      <a:pt x="18" y="9"/>
                      <a:pt x="8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7" name="Freeform 992"/>
              <p:cNvSpPr>
                <a:spLocks/>
              </p:cNvSpPr>
              <p:nvPr/>
            </p:nvSpPr>
            <p:spPr bwMode="auto">
              <a:xfrm>
                <a:off x="4224" y="1306"/>
                <a:ext cx="47" cy="35"/>
              </a:xfrm>
              <a:custGeom>
                <a:avLst/>
                <a:gdLst>
                  <a:gd name="T0" fmla="*/ 33 w 33"/>
                  <a:gd name="T1" fmla="*/ 22 h 24"/>
                  <a:gd name="T2" fmla="*/ 0 w 33"/>
                  <a:gd name="T3" fmla="*/ 0 h 24"/>
                  <a:gd name="T4" fmla="*/ 11 w 33"/>
                  <a:gd name="T5" fmla="*/ 8 h 24"/>
                  <a:gd name="T6" fmla="*/ 25 w 33"/>
                  <a:gd name="T7" fmla="*/ 18 h 24"/>
                  <a:gd name="T8" fmla="*/ 33 w 33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4">
                    <a:moveTo>
                      <a:pt x="33" y="22"/>
                    </a:moveTo>
                    <a:cubicBezTo>
                      <a:pt x="22" y="16"/>
                      <a:pt x="12" y="2"/>
                      <a:pt x="0" y="0"/>
                    </a:cubicBezTo>
                    <a:cubicBezTo>
                      <a:pt x="5" y="1"/>
                      <a:pt x="11" y="5"/>
                      <a:pt x="11" y="8"/>
                    </a:cubicBezTo>
                    <a:cubicBezTo>
                      <a:pt x="16" y="8"/>
                      <a:pt x="20" y="13"/>
                      <a:pt x="25" y="18"/>
                    </a:cubicBezTo>
                    <a:cubicBezTo>
                      <a:pt x="28" y="18"/>
                      <a:pt x="31" y="24"/>
                      <a:pt x="3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8" name="Freeform 993"/>
              <p:cNvSpPr>
                <a:spLocks/>
              </p:cNvSpPr>
              <p:nvPr/>
            </p:nvSpPr>
            <p:spPr bwMode="auto">
              <a:xfrm>
                <a:off x="4139" y="1159"/>
                <a:ext cx="3" cy="5"/>
              </a:xfrm>
              <a:custGeom>
                <a:avLst/>
                <a:gdLst>
                  <a:gd name="T0" fmla="*/ 0 w 2"/>
                  <a:gd name="T1" fmla="*/ 4 h 4"/>
                  <a:gd name="T2" fmla="*/ 2 w 2"/>
                  <a:gd name="T3" fmla="*/ 0 h 4"/>
                  <a:gd name="T4" fmla="*/ 0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1" y="3"/>
                      <a:pt x="1" y="1"/>
                      <a:pt x="2" y="0"/>
                    </a:cubicBezTo>
                    <a:cubicBezTo>
                      <a:pt x="1" y="1"/>
                      <a:pt x="1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9" name="Freeform 994"/>
              <p:cNvSpPr>
                <a:spLocks/>
              </p:cNvSpPr>
              <p:nvPr/>
            </p:nvSpPr>
            <p:spPr bwMode="auto">
              <a:xfrm>
                <a:off x="4086" y="1299"/>
                <a:ext cx="93" cy="37"/>
              </a:xfrm>
              <a:custGeom>
                <a:avLst/>
                <a:gdLst>
                  <a:gd name="T0" fmla="*/ 35 w 65"/>
                  <a:gd name="T1" fmla="*/ 0 h 26"/>
                  <a:gd name="T2" fmla="*/ 36 w 65"/>
                  <a:gd name="T3" fmla="*/ 5 h 26"/>
                  <a:gd name="T4" fmla="*/ 55 w 65"/>
                  <a:gd name="T5" fmla="*/ 20 h 26"/>
                  <a:gd name="T6" fmla="*/ 46 w 65"/>
                  <a:gd name="T7" fmla="*/ 15 h 26"/>
                  <a:gd name="T8" fmla="*/ 38 w 65"/>
                  <a:gd name="T9" fmla="*/ 13 h 26"/>
                  <a:gd name="T10" fmla="*/ 41 w 65"/>
                  <a:gd name="T11" fmla="*/ 11 h 26"/>
                  <a:gd name="T12" fmla="*/ 36 w 65"/>
                  <a:gd name="T13" fmla="*/ 12 h 26"/>
                  <a:gd name="T14" fmla="*/ 38 w 65"/>
                  <a:gd name="T15" fmla="*/ 11 h 26"/>
                  <a:gd name="T16" fmla="*/ 10 w 65"/>
                  <a:gd name="T17" fmla="*/ 6 h 26"/>
                  <a:gd name="T18" fmla="*/ 6 w 65"/>
                  <a:gd name="T19" fmla="*/ 5 h 26"/>
                  <a:gd name="T20" fmla="*/ 9 w 65"/>
                  <a:gd name="T21" fmla="*/ 7 h 26"/>
                  <a:gd name="T22" fmla="*/ 2 w 65"/>
                  <a:gd name="T23" fmla="*/ 8 h 26"/>
                  <a:gd name="T24" fmla="*/ 30 w 65"/>
                  <a:gd name="T25" fmla="*/ 13 h 26"/>
                  <a:gd name="T26" fmla="*/ 58 w 65"/>
                  <a:gd name="T27" fmla="*/ 22 h 26"/>
                  <a:gd name="T28" fmla="*/ 57 w 65"/>
                  <a:gd name="T29" fmla="*/ 21 h 26"/>
                  <a:gd name="T30" fmla="*/ 58 w 65"/>
                  <a:gd name="T31" fmla="*/ 24 h 26"/>
                  <a:gd name="T32" fmla="*/ 62 w 65"/>
                  <a:gd name="T33" fmla="*/ 23 h 26"/>
                  <a:gd name="T34" fmla="*/ 64 w 65"/>
                  <a:gd name="T35" fmla="*/ 25 h 26"/>
                  <a:gd name="T36" fmla="*/ 51 w 65"/>
                  <a:gd name="T37" fmla="*/ 15 h 26"/>
                  <a:gd name="T38" fmla="*/ 35 w 65"/>
                  <a:gd name="T3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26">
                    <a:moveTo>
                      <a:pt x="35" y="0"/>
                    </a:moveTo>
                    <a:cubicBezTo>
                      <a:pt x="36" y="2"/>
                      <a:pt x="35" y="4"/>
                      <a:pt x="36" y="5"/>
                    </a:cubicBezTo>
                    <a:cubicBezTo>
                      <a:pt x="41" y="8"/>
                      <a:pt x="45" y="14"/>
                      <a:pt x="55" y="20"/>
                    </a:cubicBezTo>
                    <a:cubicBezTo>
                      <a:pt x="50" y="20"/>
                      <a:pt x="46" y="17"/>
                      <a:pt x="46" y="15"/>
                    </a:cubicBezTo>
                    <a:cubicBezTo>
                      <a:pt x="44" y="17"/>
                      <a:pt x="40" y="14"/>
                      <a:pt x="38" y="13"/>
                    </a:cubicBezTo>
                    <a:cubicBezTo>
                      <a:pt x="39" y="11"/>
                      <a:pt x="43" y="15"/>
                      <a:pt x="41" y="11"/>
                    </a:cubicBezTo>
                    <a:cubicBezTo>
                      <a:pt x="43" y="8"/>
                      <a:pt x="37" y="15"/>
                      <a:pt x="36" y="12"/>
                    </a:cubicBezTo>
                    <a:cubicBezTo>
                      <a:pt x="36" y="11"/>
                      <a:pt x="38" y="12"/>
                      <a:pt x="38" y="11"/>
                    </a:cubicBezTo>
                    <a:cubicBezTo>
                      <a:pt x="29" y="12"/>
                      <a:pt x="20" y="7"/>
                      <a:pt x="10" y="6"/>
                    </a:cubicBezTo>
                    <a:cubicBezTo>
                      <a:pt x="14" y="4"/>
                      <a:pt x="8" y="5"/>
                      <a:pt x="6" y="5"/>
                    </a:cubicBezTo>
                    <a:cubicBezTo>
                      <a:pt x="7" y="5"/>
                      <a:pt x="8" y="6"/>
                      <a:pt x="9" y="7"/>
                    </a:cubicBezTo>
                    <a:cubicBezTo>
                      <a:pt x="7" y="7"/>
                      <a:pt x="0" y="6"/>
                      <a:pt x="2" y="8"/>
                    </a:cubicBezTo>
                    <a:cubicBezTo>
                      <a:pt x="13" y="8"/>
                      <a:pt x="27" y="9"/>
                      <a:pt x="30" y="13"/>
                    </a:cubicBezTo>
                    <a:cubicBezTo>
                      <a:pt x="39" y="12"/>
                      <a:pt x="50" y="22"/>
                      <a:pt x="58" y="22"/>
                    </a:cubicBezTo>
                    <a:cubicBezTo>
                      <a:pt x="57" y="22"/>
                      <a:pt x="56" y="21"/>
                      <a:pt x="57" y="21"/>
                    </a:cubicBezTo>
                    <a:cubicBezTo>
                      <a:pt x="59" y="21"/>
                      <a:pt x="59" y="22"/>
                      <a:pt x="58" y="24"/>
                    </a:cubicBezTo>
                    <a:cubicBezTo>
                      <a:pt x="60" y="24"/>
                      <a:pt x="60" y="22"/>
                      <a:pt x="62" y="23"/>
                    </a:cubicBezTo>
                    <a:cubicBezTo>
                      <a:pt x="64" y="24"/>
                      <a:pt x="60" y="26"/>
                      <a:pt x="64" y="25"/>
                    </a:cubicBezTo>
                    <a:cubicBezTo>
                      <a:pt x="65" y="20"/>
                      <a:pt x="53" y="20"/>
                      <a:pt x="51" y="15"/>
                    </a:cubicBezTo>
                    <a:cubicBezTo>
                      <a:pt x="44" y="11"/>
                      <a:pt x="39" y="7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0" name="Freeform 995"/>
              <p:cNvSpPr>
                <a:spLocks/>
              </p:cNvSpPr>
              <p:nvPr/>
            </p:nvSpPr>
            <p:spPr bwMode="auto">
              <a:xfrm>
                <a:off x="4374" y="137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1" name="Freeform 996"/>
              <p:cNvSpPr>
                <a:spLocks noEditPoints="1"/>
              </p:cNvSpPr>
              <p:nvPr/>
            </p:nvSpPr>
            <p:spPr bwMode="auto">
              <a:xfrm>
                <a:off x="4032" y="1149"/>
                <a:ext cx="555" cy="512"/>
              </a:xfrm>
              <a:custGeom>
                <a:avLst/>
                <a:gdLst>
                  <a:gd name="T0" fmla="*/ 357 w 387"/>
                  <a:gd name="T1" fmla="*/ 267 h 357"/>
                  <a:gd name="T2" fmla="*/ 322 w 387"/>
                  <a:gd name="T3" fmla="*/ 238 h 357"/>
                  <a:gd name="T4" fmla="*/ 284 w 387"/>
                  <a:gd name="T5" fmla="*/ 205 h 357"/>
                  <a:gd name="T6" fmla="*/ 316 w 387"/>
                  <a:gd name="T7" fmla="*/ 221 h 357"/>
                  <a:gd name="T8" fmla="*/ 286 w 387"/>
                  <a:gd name="T9" fmla="*/ 210 h 357"/>
                  <a:gd name="T10" fmla="*/ 332 w 387"/>
                  <a:gd name="T11" fmla="*/ 252 h 357"/>
                  <a:gd name="T12" fmla="*/ 261 w 387"/>
                  <a:gd name="T13" fmla="*/ 192 h 357"/>
                  <a:gd name="T14" fmla="*/ 255 w 387"/>
                  <a:gd name="T15" fmla="*/ 172 h 357"/>
                  <a:gd name="T16" fmla="*/ 253 w 387"/>
                  <a:gd name="T17" fmla="*/ 142 h 357"/>
                  <a:gd name="T18" fmla="*/ 357 w 387"/>
                  <a:gd name="T19" fmla="*/ 0 h 357"/>
                  <a:gd name="T20" fmla="*/ 191 w 387"/>
                  <a:gd name="T21" fmla="*/ 110 h 357"/>
                  <a:gd name="T22" fmla="*/ 185 w 387"/>
                  <a:gd name="T23" fmla="*/ 106 h 357"/>
                  <a:gd name="T24" fmla="*/ 167 w 387"/>
                  <a:gd name="T25" fmla="*/ 105 h 357"/>
                  <a:gd name="T26" fmla="*/ 161 w 387"/>
                  <a:gd name="T27" fmla="*/ 101 h 357"/>
                  <a:gd name="T28" fmla="*/ 133 w 387"/>
                  <a:gd name="T29" fmla="*/ 66 h 357"/>
                  <a:gd name="T30" fmla="*/ 107 w 387"/>
                  <a:gd name="T31" fmla="*/ 49 h 357"/>
                  <a:gd name="T32" fmla="*/ 141 w 387"/>
                  <a:gd name="T33" fmla="*/ 84 h 357"/>
                  <a:gd name="T34" fmla="*/ 114 w 387"/>
                  <a:gd name="T35" fmla="*/ 60 h 357"/>
                  <a:gd name="T36" fmla="*/ 170 w 387"/>
                  <a:gd name="T37" fmla="*/ 145 h 357"/>
                  <a:gd name="T38" fmla="*/ 159 w 387"/>
                  <a:gd name="T39" fmla="*/ 128 h 357"/>
                  <a:gd name="T40" fmla="*/ 123 w 387"/>
                  <a:gd name="T41" fmla="*/ 128 h 357"/>
                  <a:gd name="T42" fmla="*/ 135 w 387"/>
                  <a:gd name="T43" fmla="*/ 137 h 357"/>
                  <a:gd name="T44" fmla="*/ 151 w 387"/>
                  <a:gd name="T45" fmla="*/ 142 h 357"/>
                  <a:gd name="T46" fmla="*/ 76 w 387"/>
                  <a:gd name="T47" fmla="*/ 125 h 357"/>
                  <a:gd name="T48" fmla="*/ 28 w 387"/>
                  <a:gd name="T49" fmla="*/ 117 h 357"/>
                  <a:gd name="T50" fmla="*/ 19 w 387"/>
                  <a:gd name="T51" fmla="*/ 120 h 357"/>
                  <a:gd name="T52" fmla="*/ 148 w 387"/>
                  <a:gd name="T53" fmla="*/ 187 h 357"/>
                  <a:gd name="T54" fmla="*/ 147 w 387"/>
                  <a:gd name="T55" fmla="*/ 230 h 357"/>
                  <a:gd name="T56" fmla="*/ 318 w 387"/>
                  <a:gd name="T57" fmla="*/ 349 h 357"/>
                  <a:gd name="T58" fmla="*/ 294 w 387"/>
                  <a:gd name="T59" fmla="*/ 339 h 357"/>
                  <a:gd name="T60" fmla="*/ 238 w 387"/>
                  <a:gd name="T61" fmla="*/ 236 h 357"/>
                  <a:gd name="T62" fmla="*/ 219 w 387"/>
                  <a:gd name="T63" fmla="*/ 206 h 357"/>
                  <a:gd name="T64" fmla="*/ 220 w 387"/>
                  <a:gd name="T65" fmla="*/ 196 h 357"/>
                  <a:gd name="T66" fmla="*/ 99 w 387"/>
                  <a:gd name="T67" fmla="*/ 52 h 357"/>
                  <a:gd name="T68" fmla="*/ 138 w 387"/>
                  <a:gd name="T69" fmla="*/ 144 h 357"/>
                  <a:gd name="T70" fmla="*/ 40 w 387"/>
                  <a:gd name="T71" fmla="*/ 120 h 357"/>
                  <a:gd name="T72" fmla="*/ 137 w 387"/>
                  <a:gd name="T73" fmla="*/ 148 h 357"/>
                  <a:gd name="T74" fmla="*/ 165 w 387"/>
                  <a:gd name="T75" fmla="*/ 161 h 357"/>
                  <a:gd name="T76" fmla="*/ 176 w 387"/>
                  <a:gd name="T77" fmla="*/ 140 h 357"/>
                  <a:gd name="T78" fmla="*/ 189 w 387"/>
                  <a:gd name="T79" fmla="*/ 110 h 357"/>
                  <a:gd name="T80" fmla="*/ 146 w 387"/>
                  <a:gd name="T81" fmla="*/ 89 h 357"/>
                  <a:gd name="T82" fmla="*/ 164 w 387"/>
                  <a:gd name="T83" fmla="*/ 116 h 357"/>
                  <a:gd name="T84" fmla="*/ 183 w 387"/>
                  <a:gd name="T85" fmla="*/ 123 h 357"/>
                  <a:gd name="T86" fmla="*/ 190 w 387"/>
                  <a:gd name="T87" fmla="*/ 129 h 357"/>
                  <a:gd name="T88" fmla="*/ 252 w 387"/>
                  <a:gd name="T89" fmla="*/ 188 h 357"/>
                  <a:gd name="T90" fmla="*/ 238 w 387"/>
                  <a:gd name="T91" fmla="*/ 171 h 357"/>
                  <a:gd name="T92" fmla="*/ 242 w 387"/>
                  <a:gd name="T93" fmla="*/ 140 h 357"/>
                  <a:gd name="T94" fmla="*/ 232 w 387"/>
                  <a:gd name="T95" fmla="*/ 165 h 357"/>
                  <a:gd name="T96" fmla="*/ 222 w 387"/>
                  <a:gd name="T97" fmla="*/ 125 h 357"/>
                  <a:gd name="T98" fmla="*/ 199 w 387"/>
                  <a:gd name="T99" fmla="*/ 196 h 357"/>
                  <a:gd name="T100" fmla="*/ 263 w 387"/>
                  <a:gd name="T101" fmla="*/ 287 h 357"/>
                  <a:gd name="T102" fmla="*/ 224 w 387"/>
                  <a:gd name="T103" fmla="*/ 218 h 357"/>
                  <a:gd name="T104" fmla="*/ 205 w 387"/>
                  <a:gd name="T105" fmla="*/ 205 h 357"/>
                  <a:gd name="T106" fmla="*/ 207 w 387"/>
                  <a:gd name="T107" fmla="*/ 185 h 357"/>
                  <a:gd name="T108" fmla="*/ 233 w 387"/>
                  <a:gd name="T109" fmla="*/ 159 h 357"/>
                  <a:gd name="T110" fmla="*/ 240 w 387"/>
                  <a:gd name="T111" fmla="*/ 139 h 357"/>
                  <a:gd name="T112" fmla="*/ 255 w 387"/>
                  <a:gd name="T113" fmla="*/ 156 h 357"/>
                  <a:gd name="T114" fmla="*/ 238 w 387"/>
                  <a:gd name="T115" fmla="*/ 166 h 357"/>
                  <a:gd name="T116" fmla="*/ 250 w 387"/>
                  <a:gd name="T117" fmla="*/ 18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87" h="357">
                    <a:moveTo>
                      <a:pt x="385" y="273"/>
                    </a:moveTo>
                    <a:cubicBezTo>
                      <a:pt x="386" y="277"/>
                      <a:pt x="378" y="278"/>
                      <a:pt x="377" y="277"/>
                    </a:cubicBezTo>
                    <a:cubicBezTo>
                      <a:pt x="378" y="276"/>
                      <a:pt x="381" y="277"/>
                      <a:pt x="382" y="275"/>
                    </a:cubicBezTo>
                    <a:cubicBezTo>
                      <a:pt x="378" y="274"/>
                      <a:pt x="375" y="278"/>
                      <a:pt x="373" y="275"/>
                    </a:cubicBezTo>
                    <a:cubicBezTo>
                      <a:pt x="374" y="275"/>
                      <a:pt x="376" y="276"/>
                      <a:pt x="376" y="274"/>
                    </a:cubicBezTo>
                    <a:cubicBezTo>
                      <a:pt x="373" y="274"/>
                      <a:pt x="369" y="277"/>
                      <a:pt x="372" y="274"/>
                    </a:cubicBezTo>
                    <a:cubicBezTo>
                      <a:pt x="369" y="274"/>
                      <a:pt x="366" y="275"/>
                      <a:pt x="370" y="273"/>
                    </a:cubicBezTo>
                    <a:cubicBezTo>
                      <a:pt x="366" y="273"/>
                      <a:pt x="364" y="274"/>
                      <a:pt x="367" y="275"/>
                    </a:cubicBezTo>
                    <a:cubicBezTo>
                      <a:pt x="361" y="274"/>
                      <a:pt x="355" y="273"/>
                      <a:pt x="353" y="268"/>
                    </a:cubicBezTo>
                    <a:cubicBezTo>
                      <a:pt x="354" y="269"/>
                      <a:pt x="356" y="269"/>
                      <a:pt x="357" y="267"/>
                    </a:cubicBezTo>
                    <a:cubicBezTo>
                      <a:pt x="348" y="264"/>
                      <a:pt x="343" y="259"/>
                      <a:pt x="340" y="258"/>
                    </a:cubicBezTo>
                    <a:cubicBezTo>
                      <a:pt x="341" y="258"/>
                      <a:pt x="341" y="259"/>
                      <a:pt x="342" y="258"/>
                    </a:cubicBezTo>
                    <a:cubicBezTo>
                      <a:pt x="339" y="257"/>
                      <a:pt x="337" y="252"/>
                      <a:pt x="334" y="254"/>
                    </a:cubicBezTo>
                    <a:cubicBezTo>
                      <a:pt x="335" y="254"/>
                      <a:pt x="335" y="254"/>
                      <a:pt x="335" y="254"/>
                    </a:cubicBezTo>
                    <a:cubicBezTo>
                      <a:pt x="337" y="255"/>
                      <a:pt x="340" y="257"/>
                      <a:pt x="338" y="258"/>
                    </a:cubicBezTo>
                    <a:cubicBezTo>
                      <a:pt x="337" y="257"/>
                      <a:pt x="336" y="256"/>
                      <a:pt x="335" y="254"/>
                    </a:cubicBezTo>
                    <a:cubicBezTo>
                      <a:pt x="335" y="254"/>
                      <a:pt x="334" y="254"/>
                      <a:pt x="334" y="254"/>
                    </a:cubicBezTo>
                    <a:cubicBezTo>
                      <a:pt x="334" y="254"/>
                      <a:pt x="334" y="254"/>
                      <a:pt x="334" y="254"/>
                    </a:cubicBezTo>
                    <a:cubicBezTo>
                      <a:pt x="319" y="237"/>
                      <a:pt x="300" y="224"/>
                      <a:pt x="285" y="208"/>
                    </a:cubicBezTo>
                    <a:cubicBezTo>
                      <a:pt x="298" y="217"/>
                      <a:pt x="314" y="227"/>
                      <a:pt x="322" y="238"/>
                    </a:cubicBezTo>
                    <a:cubicBezTo>
                      <a:pt x="330" y="240"/>
                      <a:pt x="337" y="255"/>
                      <a:pt x="345" y="257"/>
                    </a:cubicBezTo>
                    <a:cubicBezTo>
                      <a:pt x="338" y="251"/>
                      <a:pt x="330" y="244"/>
                      <a:pt x="329" y="239"/>
                    </a:cubicBezTo>
                    <a:cubicBezTo>
                      <a:pt x="325" y="240"/>
                      <a:pt x="319" y="233"/>
                      <a:pt x="320" y="230"/>
                    </a:cubicBezTo>
                    <a:cubicBezTo>
                      <a:pt x="319" y="231"/>
                      <a:pt x="319" y="231"/>
                      <a:pt x="317" y="232"/>
                    </a:cubicBezTo>
                    <a:cubicBezTo>
                      <a:pt x="314" y="225"/>
                      <a:pt x="308" y="226"/>
                      <a:pt x="305" y="220"/>
                    </a:cubicBezTo>
                    <a:cubicBezTo>
                      <a:pt x="303" y="222"/>
                      <a:pt x="298" y="216"/>
                      <a:pt x="299" y="214"/>
                    </a:cubicBezTo>
                    <a:cubicBezTo>
                      <a:pt x="294" y="215"/>
                      <a:pt x="288" y="205"/>
                      <a:pt x="283" y="207"/>
                    </a:cubicBezTo>
                    <a:cubicBezTo>
                      <a:pt x="283" y="207"/>
                      <a:pt x="282" y="207"/>
                      <a:pt x="282" y="208"/>
                    </a:cubicBezTo>
                    <a:cubicBezTo>
                      <a:pt x="282" y="207"/>
                      <a:pt x="283" y="207"/>
                      <a:pt x="283" y="207"/>
                    </a:cubicBezTo>
                    <a:cubicBezTo>
                      <a:pt x="284" y="206"/>
                      <a:pt x="286" y="205"/>
                      <a:pt x="284" y="205"/>
                    </a:cubicBezTo>
                    <a:cubicBezTo>
                      <a:pt x="284" y="207"/>
                      <a:pt x="280" y="205"/>
                      <a:pt x="280" y="203"/>
                    </a:cubicBezTo>
                    <a:cubicBezTo>
                      <a:pt x="281" y="203"/>
                      <a:pt x="281" y="202"/>
                      <a:pt x="282" y="202"/>
                    </a:cubicBezTo>
                    <a:cubicBezTo>
                      <a:pt x="296" y="210"/>
                      <a:pt x="312" y="218"/>
                      <a:pt x="318" y="226"/>
                    </a:cubicBezTo>
                    <a:cubicBezTo>
                      <a:pt x="332" y="234"/>
                      <a:pt x="342" y="258"/>
                      <a:pt x="360" y="261"/>
                    </a:cubicBezTo>
                    <a:cubicBezTo>
                      <a:pt x="348" y="255"/>
                      <a:pt x="342" y="249"/>
                      <a:pt x="333" y="238"/>
                    </a:cubicBezTo>
                    <a:cubicBezTo>
                      <a:pt x="336" y="237"/>
                      <a:pt x="339" y="242"/>
                      <a:pt x="338" y="239"/>
                    </a:cubicBezTo>
                    <a:cubicBezTo>
                      <a:pt x="334" y="238"/>
                      <a:pt x="322" y="229"/>
                      <a:pt x="323" y="227"/>
                    </a:cubicBezTo>
                    <a:cubicBezTo>
                      <a:pt x="324" y="226"/>
                      <a:pt x="329" y="229"/>
                      <a:pt x="327" y="226"/>
                    </a:cubicBezTo>
                    <a:cubicBezTo>
                      <a:pt x="325" y="225"/>
                      <a:pt x="323" y="227"/>
                      <a:pt x="322" y="227"/>
                    </a:cubicBezTo>
                    <a:cubicBezTo>
                      <a:pt x="319" y="226"/>
                      <a:pt x="319" y="222"/>
                      <a:pt x="316" y="221"/>
                    </a:cubicBezTo>
                    <a:cubicBezTo>
                      <a:pt x="320" y="220"/>
                      <a:pt x="326" y="222"/>
                      <a:pt x="322" y="224"/>
                    </a:cubicBezTo>
                    <a:cubicBezTo>
                      <a:pt x="330" y="226"/>
                      <a:pt x="334" y="230"/>
                      <a:pt x="340" y="234"/>
                    </a:cubicBezTo>
                    <a:cubicBezTo>
                      <a:pt x="340" y="232"/>
                      <a:pt x="342" y="233"/>
                      <a:pt x="343" y="232"/>
                    </a:cubicBezTo>
                    <a:cubicBezTo>
                      <a:pt x="332" y="229"/>
                      <a:pt x="327" y="222"/>
                      <a:pt x="317" y="219"/>
                    </a:cubicBezTo>
                    <a:cubicBezTo>
                      <a:pt x="314" y="221"/>
                      <a:pt x="309" y="218"/>
                      <a:pt x="308" y="215"/>
                    </a:cubicBezTo>
                    <a:cubicBezTo>
                      <a:pt x="305" y="216"/>
                      <a:pt x="304" y="213"/>
                      <a:pt x="304" y="211"/>
                    </a:cubicBezTo>
                    <a:cubicBezTo>
                      <a:pt x="295" y="212"/>
                      <a:pt x="284" y="196"/>
                      <a:pt x="278" y="203"/>
                    </a:cubicBezTo>
                    <a:cubicBezTo>
                      <a:pt x="274" y="201"/>
                      <a:pt x="269" y="193"/>
                      <a:pt x="265" y="196"/>
                    </a:cubicBezTo>
                    <a:cubicBezTo>
                      <a:pt x="273" y="202"/>
                      <a:pt x="281" y="208"/>
                      <a:pt x="287" y="212"/>
                    </a:cubicBezTo>
                    <a:cubicBezTo>
                      <a:pt x="286" y="212"/>
                      <a:pt x="285" y="210"/>
                      <a:pt x="286" y="210"/>
                    </a:cubicBezTo>
                    <a:cubicBezTo>
                      <a:pt x="290" y="213"/>
                      <a:pt x="296" y="219"/>
                      <a:pt x="301" y="223"/>
                    </a:cubicBezTo>
                    <a:cubicBezTo>
                      <a:pt x="305" y="227"/>
                      <a:pt x="311" y="232"/>
                      <a:pt x="314" y="237"/>
                    </a:cubicBezTo>
                    <a:cubicBezTo>
                      <a:pt x="305" y="229"/>
                      <a:pt x="296" y="221"/>
                      <a:pt x="287" y="213"/>
                    </a:cubicBezTo>
                    <a:cubicBezTo>
                      <a:pt x="299" y="228"/>
                      <a:pt x="312" y="237"/>
                      <a:pt x="326" y="249"/>
                    </a:cubicBezTo>
                    <a:cubicBezTo>
                      <a:pt x="328" y="250"/>
                      <a:pt x="328" y="253"/>
                      <a:pt x="330" y="252"/>
                    </a:cubicBezTo>
                    <a:cubicBezTo>
                      <a:pt x="326" y="247"/>
                      <a:pt x="320" y="243"/>
                      <a:pt x="315" y="238"/>
                    </a:cubicBezTo>
                    <a:cubicBezTo>
                      <a:pt x="318" y="237"/>
                      <a:pt x="321" y="243"/>
                      <a:pt x="324" y="246"/>
                    </a:cubicBezTo>
                    <a:cubicBezTo>
                      <a:pt x="326" y="248"/>
                      <a:pt x="330" y="249"/>
                      <a:pt x="332" y="252"/>
                    </a:cubicBezTo>
                    <a:cubicBezTo>
                      <a:pt x="332" y="252"/>
                      <a:pt x="332" y="252"/>
                      <a:pt x="332" y="252"/>
                    </a:cubicBezTo>
                    <a:cubicBezTo>
                      <a:pt x="332" y="252"/>
                      <a:pt x="332" y="252"/>
                      <a:pt x="332" y="252"/>
                    </a:cubicBezTo>
                    <a:cubicBezTo>
                      <a:pt x="331" y="251"/>
                      <a:pt x="334" y="257"/>
                      <a:pt x="336" y="258"/>
                    </a:cubicBezTo>
                    <a:cubicBezTo>
                      <a:pt x="332" y="256"/>
                      <a:pt x="328" y="254"/>
                      <a:pt x="326" y="249"/>
                    </a:cubicBezTo>
                    <a:cubicBezTo>
                      <a:pt x="321" y="249"/>
                      <a:pt x="317" y="243"/>
                      <a:pt x="312" y="238"/>
                    </a:cubicBezTo>
                    <a:cubicBezTo>
                      <a:pt x="303" y="231"/>
                      <a:pt x="278" y="215"/>
                      <a:pt x="278" y="207"/>
                    </a:cubicBezTo>
                    <a:cubicBezTo>
                      <a:pt x="268" y="204"/>
                      <a:pt x="262" y="196"/>
                      <a:pt x="254" y="190"/>
                    </a:cubicBezTo>
                    <a:cubicBezTo>
                      <a:pt x="260" y="188"/>
                      <a:pt x="262" y="197"/>
                      <a:pt x="265" y="195"/>
                    </a:cubicBezTo>
                    <a:cubicBezTo>
                      <a:pt x="263" y="194"/>
                      <a:pt x="263" y="192"/>
                      <a:pt x="265" y="192"/>
                    </a:cubicBezTo>
                    <a:cubicBezTo>
                      <a:pt x="264" y="193"/>
                      <a:pt x="264" y="194"/>
                      <a:pt x="266" y="195"/>
                    </a:cubicBezTo>
                    <a:cubicBezTo>
                      <a:pt x="266" y="190"/>
                      <a:pt x="269" y="198"/>
                      <a:pt x="270" y="193"/>
                    </a:cubicBezTo>
                    <a:cubicBezTo>
                      <a:pt x="268" y="191"/>
                      <a:pt x="262" y="189"/>
                      <a:pt x="261" y="192"/>
                    </a:cubicBezTo>
                    <a:cubicBezTo>
                      <a:pt x="261" y="191"/>
                      <a:pt x="261" y="191"/>
                      <a:pt x="260" y="191"/>
                    </a:cubicBezTo>
                    <a:cubicBezTo>
                      <a:pt x="262" y="189"/>
                      <a:pt x="264" y="187"/>
                      <a:pt x="265" y="185"/>
                    </a:cubicBezTo>
                    <a:cubicBezTo>
                      <a:pt x="267" y="187"/>
                      <a:pt x="270" y="188"/>
                      <a:pt x="270" y="190"/>
                    </a:cubicBezTo>
                    <a:cubicBezTo>
                      <a:pt x="273" y="189"/>
                      <a:pt x="280" y="194"/>
                      <a:pt x="280" y="195"/>
                    </a:cubicBezTo>
                    <a:cubicBezTo>
                      <a:pt x="282" y="193"/>
                      <a:pt x="285" y="197"/>
                      <a:pt x="286" y="198"/>
                    </a:cubicBezTo>
                    <a:cubicBezTo>
                      <a:pt x="289" y="198"/>
                      <a:pt x="296" y="200"/>
                      <a:pt x="300" y="204"/>
                    </a:cubicBezTo>
                    <a:cubicBezTo>
                      <a:pt x="303" y="203"/>
                      <a:pt x="308" y="205"/>
                      <a:pt x="313" y="206"/>
                    </a:cubicBezTo>
                    <a:cubicBezTo>
                      <a:pt x="310" y="206"/>
                      <a:pt x="321" y="206"/>
                      <a:pt x="318" y="205"/>
                    </a:cubicBezTo>
                    <a:cubicBezTo>
                      <a:pt x="316" y="204"/>
                      <a:pt x="312" y="205"/>
                      <a:pt x="309" y="205"/>
                    </a:cubicBezTo>
                    <a:cubicBezTo>
                      <a:pt x="299" y="203"/>
                      <a:pt x="257" y="177"/>
                      <a:pt x="255" y="172"/>
                    </a:cubicBezTo>
                    <a:cubicBezTo>
                      <a:pt x="251" y="169"/>
                      <a:pt x="256" y="164"/>
                      <a:pt x="257" y="162"/>
                    </a:cubicBezTo>
                    <a:cubicBezTo>
                      <a:pt x="256" y="160"/>
                      <a:pt x="254" y="164"/>
                      <a:pt x="251" y="162"/>
                    </a:cubicBezTo>
                    <a:cubicBezTo>
                      <a:pt x="252" y="156"/>
                      <a:pt x="265" y="157"/>
                      <a:pt x="263" y="162"/>
                    </a:cubicBezTo>
                    <a:cubicBezTo>
                      <a:pt x="266" y="160"/>
                      <a:pt x="268" y="165"/>
                      <a:pt x="272" y="166"/>
                    </a:cubicBezTo>
                    <a:cubicBezTo>
                      <a:pt x="271" y="167"/>
                      <a:pt x="270" y="168"/>
                      <a:pt x="269" y="168"/>
                    </a:cubicBezTo>
                    <a:cubicBezTo>
                      <a:pt x="273" y="168"/>
                      <a:pt x="273" y="168"/>
                      <a:pt x="273" y="168"/>
                    </a:cubicBezTo>
                    <a:cubicBezTo>
                      <a:pt x="273" y="168"/>
                      <a:pt x="255" y="162"/>
                      <a:pt x="256" y="147"/>
                    </a:cubicBezTo>
                    <a:cubicBezTo>
                      <a:pt x="259" y="148"/>
                      <a:pt x="259" y="143"/>
                      <a:pt x="258" y="146"/>
                    </a:cubicBezTo>
                    <a:cubicBezTo>
                      <a:pt x="255" y="147"/>
                      <a:pt x="253" y="147"/>
                      <a:pt x="251" y="145"/>
                    </a:cubicBezTo>
                    <a:cubicBezTo>
                      <a:pt x="251" y="144"/>
                      <a:pt x="252" y="143"/>
                      <a:pt x="253" y="142"/>
                    </a:cubicBezTo>
                    <a:cubicBezTo>
                      <a:pt x="257" y="143"/>
                      <a:pt x="262" y="143"/>
                      <a:pt x="264" y="143"/>
                    </a:cubicBezTo>
                    <a:cubicBezTo>
                      <a:pt x="261" y="143"/>
                      <a:pt x="268" y="140"/>
                      <a:pt x="264" y="141"/>
                    </a:cubicBezTo>
                    <a:cubicBezTo>
                      <a:pt x="264" y="143"/>
                      <a:pt x="251" y="144"/>
                      <a:pt x="251" y="138"/>
                    </a:cubicBezTo>
                    <a:cubicBezTo>
                      <a:pt x="239" y="135"/>
                      <a:pt x="236" y="143"/>
                      <a:pt x="231" y="145"/>
                    </a:cubicBezTo>
                    <a:cubicBezTo>
                      <a:pt x="232" y="132"/>
                      <a:pt x="239" y="131"/>
                      <a:pt x="247" y="125"/>
                    </a:cubicBezTo>
                    <a:cubicBezTo>
                      <a:pt x="270" y="106"/>
                      <a:pt x="288" y="86"/>
                      <a:pt x="307" y="66"/>
                    </a:cubicBezTo>
                    <a:cubicBezTo>
                      <a:pt x="319" y="54"/>
                      <a:pt x="335" y="44"/>
                      <a:pt x="345" y="30"/>
                    </a:cubicBezTo>
                    <a:cubicBezTo>
                      <a:pt x="352" y="22"/>
                      <a:pt x="359" y="13"/>
                      <a:pt x="361" y="4"/>
                    </a:cubicBezTo>
                    <a:cubicBezTo>
                      <a:pt x="356" y="9"/>
                      <a:pt x="351" y="18"/>
                      <a:pt x="344" y="14"/>
                    </a:cubicBezTo>
                    <a:cubicBezTo>
                      <a:pt x="349" y="10"/>
                      <a:pt x="357" y="8"/>
                      <a:pt x="357" y="0"/>
                    </a:cubicBezTo>
                    <a:cubicBezTo>
                      <a:pt x="326" y="20"/>
                      <a:pt x="306" y="50"/>
                      <a:pt x="277" y="72"/>
                    </a:cubicBezTo>
                    <a:cubicBezTo>
                      <a:pt x="269" y="84"/>
                      <a:pt x="255" y="90"/>
                      <a:pt x="248" y="103"/>
                    </a:cubicBezTo>
                    <a:cubicBezTo>
                      <a:pt x="237" y="107"/>
                      <a:pt x="234" y="123"/>
                      <a:pt x="224" y="124"/>
                    </a:cubicBezTo>
                    <a:cubicBezTo>
                      <a:pt x="225" y="123"/>
                      <a:pt x="225" y="112"/>
                      <a:pt x="224" y="115"/>
                    </a:cubicBezTo>
                    <a:cubicBezTo>
                      <a:pt x="224" y="122"/>
                      <a:pt x="221" y="118"/>
                      <a:pt x="224" y="123"/>
                    </a:cubicBezTo>
                    <a:cubicBezTo>
                      <a:pt x="220" y="123"/>
                      <a:pt x="207" y="124"/>
                      <a:pt x="205" y="119"/>
                    </a:cubicBezTo>
                    <a:cubicBezTo>
                      <a:pt x="197" y="118"/>
                      <a:pt x="197" y="127"/>
                      <a:pt x="193" y="123"/>
                    </a:cubicBezTo>
                    <a:cubicBezTo>
                      <a:pt x="196" y="120"/>
                      <a:pt x="218" y="108"/>
                      <a:pt x="201" y="115"/>
                    </a:cubicBezTo>
                    <a:cubicBezTo>
                      <a:pt x="199" y="118"/>
                      <a:pt x="196" y="121"/>
                      <a:pt x="192" y="122"/>
                    </a:cubicBezTo>
                    <a:cubicBezTo>
                      <a:pt x="192" y="118"/>
                      <a:pt x="191" y="116"/>
                      <a:pt x="191" y="110"/>
                    </a:cubicBezTo>
                    <a:cubicBezTo>
                      <a:pt x="194" y="105"/>
                      <a:pt x="202" y="106"/>
                      <a:pt x="207" y="107"/>
                    </a:cubicBezTo>
                    <a:cubicBezTo>
                      <a:pt x="198" y="105"/>
                      <a:pt x="192" y="99"/>
                      <a:pt x="197" y="96"/>
                    </a:cubicBezTo>
                    <a:cubicBezTo>
                      <a:pt x="194" y="96"/>
                      <a:pt x="195" y="98"/>
                      <a:pt x="192" y="97"/>
                    </a:cubicBezTo>
                    <a:cubicBezTo>
                      <a:pt x="183" y="85"/>
                      <a:pt x="191" y="94"/>
                      <a:pt x="191" y="100"/>
                    </a:cubicBezTo>
                    <a:cubicBezTo>
                      <a:pt x="191" y="99"/>
                      <a:pt x="192" y="98"/>
                      <a:pt x="193" y="98"/>
                    </a:cubicBezTo>
                    <a:cubicBezTo>
                      <a:pt x="194" y="100"/>
                      <a:pt x="196" y="102"/>
                      <a:pt x="197" y="105"/>
                    </a:cubicBezTo>
                    <a:cubicBezTo>
                      <a:pt x="192" y="107"/>
                      <a:pt x="194" y="107"/>
                      <a:pt x="190" y="109"/>
                    </a:cubicBezTo>
                    <a:cubicBezTo>
                      <a:pt x="192" y="106"/>
                      <a:pt x="187" y="103"/>
                      <a:pt x="186" y="104"/>
                    </a:cubicBezTo>
                    <a:cubicBezTo>
                      <a:pt x="188" y="105"/>
                      <a:pt x="190" y="106"/>
                      <a:pt x="189" y="109"/>
                    </a:cubicBezTo>
                    <a:cubicBezTo>
                      <a:pt x="186" y="109"/>
                      <a:pt x="185" y="108"/>
                      <a:pt x="185" y="106"/>
                    </a:cubicBezTo>
                    <a:cubicBezTo>
                      <a:pt x="183" y="111"/>
                      <a:pt x="177" y="105"/>
                      <a:pt x="178" y="103"/>
                    </a:cubicBezTo>
                    <a:cubicBezTo>
                      <a:pt x="170" y="106"/>
                      <a:pt x="164" y="97"/>
                      <a:pt x="165" y="94"/>
                    </a:cubicBezTo>
                    <a:cubicBezTo>
                      <a:pt x="165" y="94"/>
                      <a:pt x="164" y="95"/>
                      <a:pt x="163" y="95"/>
                    </a:cubicBezTo>
                    <a:cubicBezTo>
                      <a:pt x="161" y="91"/>
                      <a:pt x="157" y="86"/>
                      <a:pt x="159" y="83"/>
                    </a:cubicBezTo>
                    <a:cubicBezTo>
                      <a:pt x="156" y="86"/>
                      <a:pt x="153" y="74"/>
                      <a:pt x="151" y="70"/>
                    </a:cubicBezTo>
                    <a:cubicBezTo>
                      <a:pt x="149" y="69"/>
                      <a:pt x="153" y="79"/>
                      <a:pt x="153" y="79"/>
                    </a:cubicBezTo>
                    <a:cubicBezTo>
                      <a:pt x="155" y="78"/>
                      <a:pt x="157" y="87"/>
                      <a:pt x="157" y="88"/>
                    </a:cubicBezTo>
                    <a:cubicBezTo>
                      <a:pt x="159" y="86"/>
                      <a:pt x="162" y="95"/>
                      <a:pt x="161" y="96"/>
                    </a:cubicBezTo>
                    <a:cubicBezTo>
                      <a:pt x="162" y="93"/>
                      <a:pt x="164" y="97"/>
                      <a:pt x="164" y="98"/>
                    </a:cubicBezTo>
                    <a:cubicBezTo>
                      <a:pt x="168" y="100"/>
                      <a:pt x="167" y="104"/>
                      <a:pt x="167" y="105"/>
                    </a:cubicBezTo>
                    <a:cubicBezTo>
                      <a:pt x="167" y="104"/>
                      <a:pt x="174" y="105"/>
                      <a:pt x="169" y="108"/>
                    </a:cubicBezTo>
                    <a:cubicBezTo>
                      <a:pt x="172" y="108"/>
                      <a:pt x="172" y="105"/>
                      <a:pt x="173" y="104"/>
                    </a:cubicBezTo>
                    <a:cubicBezTo>
                      <a:pt x="176" y="105"/>
                      <a:pt x="182" y="107"/>
                      <a:pt x="180" y="110"/>
                    </a:cubicBezTo>
                    <a:cubicBezTo>
                      <a:pt x="182" y="108"/>
                      <a:pt x="185" y="110"/>
                      <a:pt x="188" y="110"/>
                    </a:cubicBezTo>
                    <a:cubicBezTo>
                      <a:pt x="187" y="113"/>
                      <a:pt x="185" y="115"/>
                      <a:pt x="184" y="118"/>
                    </a:cubicBezTo>
                    <a:cubicBezTo>
                      <a:pt x="179" y="115"/>
                      <a:pt x="177" y="110"/>
                      <a:pt x="173" y="106"/>
                    </a:cubicBezTo>
                    <a:cubicBezTo>
                      <a:pt x="173" y="111"/>
                      <a:pt x="182" y="116"/>
                      <a:pt x="184" y="122"/>
                    </a:cubicBezTo>
                    <a:cubicBezTo>
                      <a:pt x="179" y="118"/>
                      <a:pt x="175" y="113"/>
                      <a:pt x="172" y="107"/>
                    </a:cubicBezTo>
                    <a:cubicBezTo>
                      <a:pt x="171" y="113"/>
                      <a:pt x="182" y="118"/>
                      <a:pt x="181" y="124"/>
                    </a:cubicBezTo>
                    <a:cubicBezTo>
                      <a:pt x="175" y="115"/>
                      <a:pt x="167" y="111"/>
                      <a:pt x="161" y="101"/>
                    </a:cubicBezTo>
                    <a:cubicBezTo>
                      <a:pt x="163" y="100"/>
                      <a:pt x="164" y="99"/>
                      <a:pt x="164" y="98"/>
                    </a:cubicBezTo>
                    <a:cubicBezTo>
                      <a:pt x="157" y="100"/>
                      <a:pt x="163" y="105"/>
                      <a:pt x="163" y="107"/>
                    </a:cubicBezTo>
                    <a:cubicBezTo>
                      <a:pt x="160" y="104"/>
                      <a:pt x="156" y="101"/>
                      <a:pt x="154" y="97"/>
                    </a:cubicBezTo>
                    <a:cubicBezTo>
                      <a:pt x="156" y="100"/>
                      <a:pt x="158" y="99"/>
                      <a:pt x="159" y="100"/>
                    </a:cubicBezTo>
                    <a:cubicBezTo>
                      <a:pt x="157" y="84"/>
                      <a:pt x="144" y="74"/>
                      <a:pt x="144" y="52"/>
                    </a:cubicBezTo>
                    <a:cubicBezTo>
                      <a:pt x="140" y="62"/>
                      <a:pt x="150" y="72"/>
                      <a:pt x="148" y="79"/>
                    </a:cubicBezTo>
                    <a:cubicBezTo>
                      <a:pt x="152" y="83"/>
                      <a:pt x="158" y="93"/>
                      <a:pt x="156" y="98"/>
                    </a:cubicBezTo>
                    <a:cubicBezTo>
                      <a:pt x="156" y="97"/>
                      <a:pt x="155" y="97"/>
                      <a:pt x="155" y="97"/>
                    </a:cubicBezTo>
                    <a:cubicBezTo>
                      <a:pt x="145" y="87"/>
                      <a:pt x="142" y="76"/>
                      <a:pt x="132" y="70"/>
                    </a:cubicBezTo>
                    <a:cubicBezTo>
                      <a:pt x="131" y="67"/>
                      <a:pt x="133" y="68"/>
                      <a:pt x="133" y="66"/>
                    </a:cubicBezTo>
                    <a:cubicBezTo>
                      <a:pt x="143" y="74"/>
                      <a:pt x="149" y="85"/>
                      <a:pt x="155" y="96"/>
                    </a:cubicBezTo>
                    <a:cubicBezTo>
                      <a:pt x="151" y="82"/>
                      <a:pt x="142" y="75"/>
                      <a:pt x="134" y="63"/>
                    </a:cubicBezTo>
                    <a:cubicBezTo>
                      <a:pt x="138" y="65"/>
                      <a:pt x="141" y="59"/>
                      <a:pt x="139" y="62"/>
                    </a:cubicBezTo>
                    <a:cubicBezTo>
                      <a:pt x="132" y="66"/>
                      <a:pt x="134" y="58"/>
                      <a:pt x="133" y="58"/>
                    </a:cubicBezTo>
                    <a:cubicBezTo>
                      <a:pt x="133" y="59"/>
                      <a:pt x="133" y="60"/>
                      <a:pt x="132" y="61"/>
                    </a:cubicBezTo>
                    <a:cubicBezTo>
                      <a:pt x="131" y="66"/>
                      <a:pt x="131" y="63"/>
                      <a:pt x="133" y="64"/>
                    </a:cubicBezTo>
                    <a:cubicBezTo>
                      <a:pt x="134" y="67"/>
                      <a:pt x="132" y="67"/>
                      <a:pt x="131" y="68"/>
                    </a:cubicBezTo>
                    <a:cubicBezTo>
                      <a:pt x="128" y="67"/>
                      <a:pt x="126" y="63"/>
                      <a:pt x="126" y="62"/>
                    </a:cubicBezTo>
                    <a:cubicBezTo>
                      <a:pt x="126" y="62"/>
                      <a:pt x="125" y="63"/>
                      <a:pt x="124" y="63"/>
                    </a:cubicBezTo>
                    <a:cubicBezTo>
                      <a:pt x="119" y="57"/>
                      <a:pt x="114" y="52"/>
                      <a:pt x="107" y="49"/>
                    </a:cubicBezTo>
                    <a:cubicBezTo>
                      <a:pt x="121" y="60"/>
                      <a:pt x="134" y="71"/>
                      <a:pt x="145" y="86"/>
                    </a:cubicBezTo>
                    <a:cubicBezTo>
                      <a:pt x="143" y="86"/>
                      <a:pt x="145" y="87"/>
                      <a:pt x="144" y="88"/>
                    </a:cubicBezTo>
                    <a:cubicBezTo>
                      <a:pt x="143" y="87"/>
                      <a:pt x="142" y="86"/>
                      <a:pt x="142" y="85"/>
                    </a:cubicBezTo>
                    <a:cubicBezTo>
                      <a:pt x="140" y="87"/>
                      <a:pt x="144" y="87"/>
                      <a:pt x="144" y="90"/>
                    </a:cubicBezTo>
                    <a:cubicBezTo>
                      <a:pt x="140" y="92"/>
                      <a:pt x="136" y="89"/>
                      <a:pt x="135" y="85"/>
                    </a:cubicBezTo>
                    <a:cubicBezTo>
                      <a:pt x="131" y="84"/>
                      <a:pt x="126" y="79"/>
                      <a:pt x="126" y="76"/>
                    </a:cubicBezTo>
                    <a:cubicBezTo>
                      <a:pt x="129" y="78"/>
                      <a:pt x="136" y="81"/>
                      <a:pt x="135" y="85"/>
                    </a:cubicBezTo>
                    <a:cubicBezTo>
                      <a:pt x="138" y="82"/>
                      <a:pt x="138" y="86"/>
                      <a:pt x="141" y="86"/>
                    </a:cubicBezTo>
                    <a:cubicBezTo>
                      <a:pt x="135" y="80"/>
                      <a:pt x="128" y="75"/>
                      <a:pt x="121" y="70"/>
                    </a:cubicBezTo>
                    <a:cubicBezTo>
                      <a:pt x="127" y="69"/>
                      <a:pt x="134" y="80"/>
                      <a:pt x="141" y="84"/>
                    </a:cubicBezTo>
                    <a:cubicBezTo>
                      <a:pt x="130" y="71"/>
                      <a:pt x="113" y="58"/>
                      <a:pt x="98" y="47"/>
                    </a:cubicBezTo>
                    <a:cubicBezTo>
                      <a:pt x="94" y="40"/>
                      <a:pt x="88" y="35"/>
                      <a:pt x="83" y="29"/>
                    </a:cubicBezTo>
                    <a:cubicBezTo>
                      <a:pt x="91" y="41"/>
                      <a:pt x="102" y="51"/>
                      <a:pt x="113" y="60"/>
                    </a:cubicBezTo>
                    <a:cubicBezTo>
                      <a:pt x="97" y="53"/>
                      <a:pt x="89" y="38"/>
                      <a:pt x="79" y="25"/>
                    </a:cubicBezTo>
                    <a:cubicBezTo>
                      <a:pt x="78" y="28"/>
                      <a:pt x="83" y="30"/>
                      <a:pt x="81" y="32"/>
                    </a:cubicBezTo>
                    <a:cubicBezTo>
                      <a:pt x="76" y="29"/>
                      <a:pt x="74" y="18"/>
                      <a:pt x="75" y="11"/>
                    </a:cubicBezTo>
                    <a:cubicBezTo>
                      <a:pt x="71" y="34"/>
                      <a:pt x="93" y="49"/>
                      <a:pt x="106" y="61"/>
                    </a:cubicBezTo>
                    <a:cubicBezTo>
                      <a:pt x="106" y="58"/>
                      <a:pt x="100" y="58"/>
                      <a:pt x="103" y="55"/>
                    </a:cubicBezTo>
                    <a:cubicBezTo>
                      <a:pt x="105" y="57"/>
                      <a:pt x="108" y="59"/>
                      <a:pt x="109" y="62"/>
                    </a:cubicBezTo>
                    <a:cubicBezTo>
                      <a:pt x="112" y="62"/>
                      <a:pt x="112" y="60"/>
                      <a:pt x="114" y="60"/>
                    </a:cubicBezTo>
                    <a:cubicBezTo>
                      <a:pt x="114" y="62"/>
                      <a:pt x="120" y="64"/>
                      <a:pt x="118" y="65"/>
                    </a:cubicBezTo>
                    <a:cubicBezTo>
                      <a:pt x="114" y="66"/>
                      <a:pt x="114" y="59"/>
                      <a:pt x="111" y="63"/>
                    </a:cubicBezTo>
                    <a:cubicBezTo>
                      <a:pt x="114" y="66"/>
                      <a:pt x="121" y="69"/>
                      <a:pt x="120" y="73"/>
                    </a:cubicBezTo>
                    <a:cubicBezTo>
                      <a:pt x="115" y="69"/>
                      <a:pt x="112" y="64"/>
                      <a:pt x="106" y="61"/>
                    </a:cubicBezTo>
                    <a:cubicBezTo>
                      <a:pt x="134" y="87"/>
                      <a:pt x="161" y="113"/>
                      <a:pt x="182" y="146"/>
                    </a:cubicBezTo>
                    <a:cubicBezTo>
                      <a:pt x="181" y="147"/>
                      <a:pt x="181" y="148"/>
                      <a:pt x="180" y="149"/>
                    </a:cubicBezTo>
                    <a:cubicBezTo>
                      <a:pt x="181" y="141"/>
                      <a:pt x="171" y="134"/>
                      <a:pt x="169" y="134"/>
                    </a:cubicBezTo>
                    <a:cubicBezTo>
                      <a:pt x="170" y="136"/>
                      <a:pt x="172" y="136"/>
                      <a:pt x="173" y="138"/>
                    </a:cubicBezTo>
                    <a:cubicBezTo>
                      <a:pt x="171" y="141"/>
                      <a:pt x="171" y="142"/>
                      <a:pt x="174" y="142"/>
                    </a:cubicBezTo>
                    <a:cubicBezTo>
                      <a:pt x="173" y="144"/>
                      <a:pt x="173" y="146"/>
                      <a:pt x="170" y="145"/>
                    </a:cubicBezTo>
                    <a:cubicBezTo>
                      <a:pt x="172" y="139"/>
                      <a:pt x="168" y="147"/>
                      <a:pt x="166" y="142"/>
                    </a:cubicBezTo>
                    <a:cubicBezTo>
                      <a:pt x="170" y="143"/>
                      <a:pt x="172" y="135"/>
                      <a:pt x="169" y="138"/>
                    </a:cubicBezTo>
                    <a:cubicBezTo>
                      <a:pt x="171" y="139"/>
                      <a:pt x="165" y="145"/>
                      <a:pt x="162" y="141"/>
                    </a:cubicBezTo>
                    <a:cubicBezTo>
                      <a:pt x="164" y="141"/>
                      <a:pt x="166" y="136"/>
                      <a:pt x="164" y="139"/>
                    </a:cubicBezTo>
                    <a:cubicBezTo>
                      <a:pt x="163" y="139"/>
                      <a:pt x="163" y="140"/>
                      <a:pt x="161" y="141"/>
                    </a:cubicBezTo>
                    <a:cubicBezTo>
                      <a:pt x="158" y="139"/>
                      <a:pt x="155" y="136"/>
                      <a:pt x="155" y="134"/>
                    </a:cubicBezTo>
                    <a:cubicBezTo>
                      <a:pt x="154" y="136"/>
                      <a:pt x="152" y="134"/>
                      <a:pt x="152" y="131"/>
                    </a:cubicBezTo>
                    <a:cubicBezTo>
                      <a:pt x="152" y="130"/>
                      <a:pt x="153" y="130"/>
                      <a:pt x="154" y="129"/>
                    </a:cubicBezTo>
                    <a:cubicBezTo>
                      <a:pt x="157" y="128"/>
                      <a:pt x="162" y="134"/>
                      <a:pt x="160" y="131"/>
                    </a:cubicBezTo>
                    <a:cubicBezTo>
                      <a:pt x="160" y="130"/>
                      <a:pt x="156" y="130"/>
                      <a:pt x="159" y="128"/>
                    </a:cubicBezTo>
                    <a:cubicBezTo>
                      <a:pt x="154" y="129"/>
                      <a:pt x="153" y="128"/>
                      <a:pt x="150" y="131"/>
                    </a:cubicBezTo>
                    <a:cubicBezTo>
                      <a:pt x="151" y="127"/>
                      <a:pt x="144" y="130"/>
                      <a:pt x="146" y="131"/>
                    </a:cubicBezTo>
                    <a:cubicBezTo>
                      <a:pt x="146" y="130"/>
                      <a:pt x="149" y="130"/>
                      <a:pt x="149" y="131"/>
                    </a:cubicBezTo>
                    <a:cubicBezTo>
                      <a:pt x="145" y="133"/>
                      <a:pt x="135" y="134"/>
                      <a:pt x="132" y="132"/>
                    </a:cubicBezTo>
                    <a:cubicBezTo>
                      <a:pt x="135" y="131"/>
                      <a:pt x="137" y="130"/>
                      <a:pt x="138" y="129"/>
                    </a:cubicBezTo>
                    <a:cubicBezTo>
                      <a:pt x="134" y="127"/>
                      <a:pt x="136" y="130"/>
                      <a:pt x="132" y="132"/>
                    </a:cubicBezTo>
                    <a:cubicBezTo>
                      <a:pt x="130" y="135"/>
                      <a:pt x="126" y="133"/>
                      <a:pt x="123" y="132"/>
                    </a:cubicBezTo>
                    <a:cubicBezTo>
                      <a:pt x="123" y="126"/>
                      <a:pt x="128" y="129"/>
                      <a:pt x="131" y="131"/>
                    </a:cubicBezTo>
                    <a:cubicBezTo>
                      <a:pt x="130" y="130"/>
                      <a:pt x="132" y="129"/>
                      <a:pt x="131" y="129"/>
                    </a:cubicBezTo>
                    <a:cubicBezTo>
                      <a:pt x="130" y="131"/>
                      <a:pt x="124" y="125"/>
                      <a:pt x="123" y="128"/>
                    </a:cubicBezTo>
                    <a:cubicBezTo>
                      <a:pt x="125" y="128"/>
                      <a:pt x="122" y="131"/>
                      <a:pt x="121" y="132"/>
                    </a:cubicBezTo>
                    <a:cubicBezTo>
                      <a:pt x="119" y="131"/>
                      <a:pt x="115" y="131"/>
                      <a:pt x="116" y="129"/>
                    </a:cubicBezTo>
                    <a:cubicBezTo>
                      <a:pt x="113" y="131"/>
                      <a:pt x="108" y="127"/>
                      <a:pt x="108" y="126"/>
                    </a:cubicBezTo>
                    <a:cubicBezTo>
                      <a:pt x="101" y="126"/>
                      <a:pt x="95" y="120"/>
                      <a:pt x="92" y="118"/>
                    </a:cubicBezTo>
                    <a:cubicBezTo>
                      <a:pt x="92" y="118"/>
                      <a:pt x="96" y="116"/>
                      <a:pt x="93" y="116"/>
                    </a:cubicBezTo>
                    <a:cubicBezTo>
                      <a:pt x="88" y="121"/>
                      <a:pt x="90" y="116"/>
                      <a:pt x="92" y="114"/>
                    </a:cubicBezTo>
                    <a:cubicBezTo>
                      <a:pt x="90" y="115"/>
                      <a:pt x="88" y="116"/>
                      <a:pt x="86" y="116"/>
                    </a:cubicBezTo>
                    <a:cubicBezTo>
                      <a:pt x="88" y="116"/>
                      <a:pt x="90" y="119"/>
                      <a:pt x="89" y="120"/>
                    </a:cubicBezTo>
                    <a:cubicBezTo>
                      <a:pt x="97" y="121"/>
                      <a:pt x="106" y="128"/>
                      <a:pt x="115" y="131"/>
                    </a:cubicBezTo>
                    <a:cubicBezTo>
                      <a:pt x="123" y="132"/>
                      <a:pt x="129" y="138"/>
                      <a:pt x="135" y="137"/>
                    </a:cubicBezTo>
                    <a:cubicBezTo>
                      <a:pt x="135" y="136"/>
                      <a:pt x="133" y="136"/>
                      <a:pt x="133" y="137"/>
                    </a:cubicBezTo>
                    <a:cubicBezTo>
                      <a:pt x="132" y="136"/>
                      <a:pt x="134" y="134"/>
                      <a:pt x="130" y="135"/>
                    </a:cubicBezTo>
                    <a:cubicBezTo>
                      <a:pt x="131" y="134"/>
                      <a:pt x="141" y="133"/>
                      <a:pt x="142" y="136"/>
                    </a:cubicBezTo>
                    <a:cubicBezTo>
                      <a:pt x="144" y="133"/>
                      <a:pt x="147" y="136"/>
                      <a:pt x="148" y="132"/>
                    </a:cubicBezTo>
                    <a:cubicBezTo>
                      <a:pt x="149" y="132"/>
                      <a:pt x="149" y="134"/>
                      <a:pt x="149" y="135"/>
                    </a:cubicBezTo>
                    <a:cubicBezTo>
                      <a:pt x="150" y="135"/>
                      <a:pt x="150" y="133"/>
                      <a:pt x="150" y="132"/>
                    </a:cubicBezTo>
                    <a:cubicBezTo>
                      <a:pt x="153" y="137"/>
                      <a:pt x="156" y="136"/>
                      <a:pt x="152" y="141"/>
                    </a:cubicBezTo>
                    <a:cubicBezTo>
                      <a:pt x="153" y="140"/>
                      <a:pt x="154" y="139"/>
                      <a:pt x="155" y="138"/>
                    </a:cubicBezTo>
                    <a:cubicBezTo>
                      <a:pt x="156" y="139"/>
                      <a:pt x="158" y="140"/>
                      <a:pt x="159" y="141"/>
                    </a:cubicBezTo>
                    <a:cubicBezTo>
                      <a:pt x="158" y="145"/>
                      <a:pt x="154" y="143"/>
                      <a:pt x="151" y="142"/>
                    </a:cubicBezTo>
                    <a:cubicBezTo>
                      <a:pt x="151" y="140"/>
                      <a:pt x="152" y="137"/>
                      <a:pt x="150" y="137"/>
                    </a:cubicBezTo>
                    <a:cubicBezTo>
                      <a:pt x="149" y="137"/>
                      <a:pt x="152" y="144"/>
                      <a:pt x="146" y="142"/>
                    </a:cubicBezTo>
                    <a:cubicBezTo>
                      <a:pt x="155" y="145"/>
                      <a:pt x="165" y="147"/>
                      <a:pt x="173" y="153"/>
                    </a:cubicBezTo>
                    <a:cubicBezTo>
                      <a:pt x="157" y="147"/>
                      <a:pt x="132" y="141"/>
                      <a:pt x="114" y="135"/>
                    </a:cubicBezTo>
                    <a:cubicBezTo>
                      <a:pt x="114" y="133"/>
                      <a:pt x="115" y="133"/>
                      <a:pt x="115" y="131"/>
                    </a:cubicBezTo>
                    <a:cubicBezTo>
                      <a:pt x="113" y="133"/>
                      <a:pt x="112" y="135"/>
                      <a:pt x="110" y="135"/>
                    </a:cubicBezTo>
                    <a:cubicBezTo>
                      <a:pt x="112" y="133"/>
                      <a:pt x="109" y="132"/>
                      <a:pt x="106" y="131"/>
                    </a:cubicBezTo>
                    <a:cubicBezTo>
                      <a:pt x="106" y="133"/>
                      <a:pt x="108" y="134"/>
                      <a:pt x="106" y="134"/>
                    </a:cubicBezTo>
                    <a:cubicBezTo>
                      <a:pt x="94" y="130"/>
                      <a:pt x="81" y="123"/>
                      <a:pt x="70" y="121"/>
                    </a:cubicBezTo>
                    <a:cubicBezTo>
                      <a:pt x="57" y="118"/>
                      <a:pt x="69" y="123"/>
                      <a:pt x="76" y="125"/>
                    </a:cubicBezTo>
                    <a:cubicBezTo>
                      <a:pt x="81" y="126"/>
                      <a:pt x="85" y="126"/>
                      <a:pt x="88" y="128"/>
                    </a:cubicBezTo>
                    <a:cubicBezTo>
                      <a:pt x="88" y="128"/>
                      <a:pt x="89" y="128"/>
                      <a:pt x="89" y="129"/>
                    </a:cubicBezTo>
                    <a:cubicBezTo>
                      <a:pt x="89" y="128"/>
                      <a:pt x="88" y="128"/>
                      <a:pt x="88" y="128"/>
                    </a:cubicBezTo>
                    <a:cubicBezTo>
                      <a:pt x="85" y="127"/>
                      <a:pt x="78" y="129"/>
                      <a:pt x="77" y="128"/>
                    </a:cubicBezTo>
                    <a:cubicBezTo>
                      <a:pt x="77" y="128"/>
                      <a:pt x="81" y="127"/>
                      <a:pt x="80" y="127"/>
                    </a:cubicBezTo>
                    <a:cubicBezTo>
                      <a:pt x="65" y="123"/>
                      <a:pt x="51" y="122"/>
                      <a:pt x="36" y="119"/>
                    </a:cubicBezTo>
                    <a:cubicBezTo>
                      <a:pt x="36" y="120"/>
                      <a:pt x="35" y="120"/>
                      <a:pt x="34" y="120"/>
                    </a:cubicBezTo>
                    <a:cubicBezTo>
                      <a:pt x="34" y="119"/>
                      <a:pt x="35" y="119"/>
                      <a:pt x="36" y="119"/>
                    </a:cubicBezTo>
                    <a:cubicBezTo>
                      <a:pt x="34" y="119"/>
                      <a:pt x="32" y="119"/>
                      <a:pt x="30" y="118"/>
                    </a:cubicBezTo>
                    <a:cubicBezTo>
                      <a:pt x="37" y="117"/>
                      <a:pt x="26" y="119"/>
                      <a:pt x="28" y="117"/>
                    </a:cubicBezTo>
                    <a:cubicBezTo>
                      <a:pt x="26" y="118"/>
                      <a:pt x="25" y="115"/>
                      <a:pt x="26" y="116"/>
                    </a:cubicBezTo>
                    <a:cubicBezTo>
                      <a:pt x="24" y="115"/>
                      <a:pt x="22" y="118"/>
                      <a:pt x="24" y="115"/>
                    </a:cubicBezTo>
                    <a:cubicBezTo>
                      <a:pt x="22" y="115"/>
                      <a:pt x="19" y="117"/>
                      <a:pt x="21" y="114"/>
                    </a:cubicBezTo>
                    <a:cubicBezTo>
                      <a:pt x="18" y="115"/>
                      <a:pt x="16" y="112"/>
                      <a:pt x="14" y="116"/>
                    </a:cubicBezTo>
                    <a:cubicBezTo>
                      <a:pt x="10" y="113"/>
                      <a:pt x="6" y="111"/>
                      <a:pt x="3" y="106"/>
                    </a:cubicBezTo>
                    <a:cubicBezTo>
                      <a:pt x="7" y="110"/>
                      <a:pt x="14" y="115"/>
                      <a:pt x="19" y="113"/>
                    </a:cubicBezTo>
                    <a:cubicBezTo>
                      <a:pt x="16" y="114"/>
                      <a:pt x="14" y="109"/>
                      <a:pt x="13" y="111"/>
                    </a:cubicBezTo>
                    <a:cubicBezTo>
                      <a:pt x="14" y="111"/>
                      <a:pt x="16" y="112"/>
                      <a:pt x="14" y="113"/>
                    </a:cubicBezTo>
                    <a:cubicBezTo>
                      <a:pt x="8" y="109"/>
                      <a:pt x="2" y="106"/>
                      <a:pt x="0" y="99"/>
                    </a:cubicBezTo>
                    <a:cubicBezTo>
                      <a:pt x="0" y="109"/>
                      <a:pt x="11" y="117"/>
                      <a:pt x="19" y="120"/>
                    </a:cubicBezTo>
                    <a:cubicBezTo>
                      <a:pt x="35" y="127"/>
                      <a:pt x="56" y="128"/>
                      <a:pt x="76" y="133"/>
                    </a:cubicBezTo>
                    <a:cubicBezTo>
                      <a:pt x="86" y="136"/>
                      <a:pt x="97" y="139"/>
                      <a:pt x="107" y="143"/>
                    </a:cubicBezTo>
                    <a:cubicBezTo>
                      <a:pt x="116" y="146"/>
                      <a:pt x="126" y="150"/>
                      <a:pt x="135" y="154"/>
                    </a:cubicBezTo>
                    <a:cubicBezTo>
                      <a:pt x="137" y="155"/>
                      <a:pt x="140" y="156"/>
                      <a:pt x="142" y="157"/>
                    </a:cubicBezTo>
                    <a:cubicBezTo>
                      <a:pt x="145" y="158"/>
                      <a:pt x="149" y="158"/>
                      <a:pt x="151" y="160"/>
                    </a:cubicBezTo>
                    <a:cubicBezTo>
                      <a:pt x="153" y="162"/>
                      <a:pt x="153" y="165"/>
                      <a:pt x="154" y="167"/>
                    </a:cubicBezTo>
                    <a:cubicBezTo>
                      <a:pt x="155" y="169"/>
                      <a:pt x="157" y="172"/>
                      <a:pt x="156" y="175"/>
                    </a:cubicBezTo>
                    <a:cubicBezTo>
                      <a:pt x="156" y="176"/>
                      <a:pt x="155" y="178"/>
                      <a:pt x="155" y="180"/>
                    </a:cubicBezTo>
                    <a:cubicBezTo>
                      <a:pt x="155" y="182"/>
                      <a:pt x="155" y="183"/>
                      <a:pt x="155" y="185"/>
                    </a:cubicBezTo>
                    <a:cubicBezTo>
                      <a:pt x="155" y="185"/>
                      <a:pt x="148" y="186"/>
                      <a:pt x="148" y="187"/>
                    </a:cubicBezTo>
                    <a:cubicBezTo>
                      <a:pt x="147" y="187"/>
                      <a:pt x="146" y="188"/>
                      <a:pt x="145" y="188"/>
                    </a:cubicBezTo>
                    <a:cubicBezTo>
                      <a:pt x="144" y="189"/>
                      <a:pt x="142" y="188"/>
                      <a:pt x="141" y="189"/>
                    </a:cubicBezTo>
                    <a:cubicBezTo>
                      <a:pt x="139" y="191"/>
                      <a:pt x="138" y="193"/>
                      <a:pt x="137" y="195"/>
                    </a:cubicBezTo>
                    <a:cubicBezTo>
                      <a:pt x="137" y="198"/>
                      <a:pt x="136" y="201"/>
                      <a:pt x="136" y="204"/>
                    </a:cubicBezTo>
                    <a:cubicBezTo>
                      <a:pt x="136" y="206"/>
                      <a:pt x="136" y="208"/>
                      <a:pt x="136" y="209"/>
                    </a:cubicBezTo>
                    <a:cubicBezTo>
                      <a:pt x="136" y="210"/>
                      <a:pt x="136" y="212"/>
                      <a:pt x="135" y="213"/>
                    </a:cubicBezTo>
                    <a:cubicBezTo>
                      <a:pt x="135" y="214"/>
                      <a:pt x="134" y="215"/>
                      <a:pt x="135" y="216"/>
                    </a:cubicBezTo>
                    <a:cubicBezTo>
                      <a:pt x="135" y="217"/>
                      <a:pt x="136" y="219"/>
                      <a:pt x="137" y="220"/>
                    </a:cubicBezTo>
                    <a:cubicBezTo>
                      <a:pt x="138" y="222"/>
                      <a:pt x="139" y="223"/>
                      <a:pt x="140" y="224"/>
                    </a:cubicBezTo>
                    <a:cubicBezTo>
                      <a:pt x="142" y="226"/>
                      <a:pt x="145" y="228"/>
                      <a:pt x="147" y="230"/>
                    </a:cubicBezTo>
                    <a:cubicBezTo>
                      <a:pt x="149" y="230"/>
                      <a:pt x="150" y="231"/>
                      <a:pt x="152" y="231"/>
                    </a:cubicBezTo>
                    <a:cubicBezTo>
                      <a:pt x="154" y="232"/>
                      <a:pt x="155" y="231"/>
                      <a:pt x="157" y="231"/>
                    </a:cubicBezTo>
                    <a:cubicBezTo>
                      <a:pt x="158" y="231"/>
                      <a:pt x="159" y="230"/>
                      <a:pt x="160" y="230"/>
                    </a:cubicBezTo>
                    <a:cubicBezTo>
                      <a:pt x="162" y="230"/>
                      <a:pt x="164" y="229"/>
                      <a:pt x="166" y="229"/>
                    </a:cubicBezTo>
                    <a:cubicBezTo>
                      <a:pt x="169" y="229"/>
                      <a:pt x="173" y="228"/>
                      <a:pt x="176" y="226"/>
                    </a:cubicBezTo>
                    <a:cubicBezTo>
                      <a:pt x="178" y="224"/>
                      <a:pt x="179" y="222"/>
                      <a:pt x="180" y="221"/>
                    </a:cubicBezTo>
                    <a:cubicBezTo>
                      <a:pt x="181" y="214"/>
                      <a:pt x="182" y="215"/>
                      <a:pt x="179" y="208"/>
                    </a:cubicBezTo>
                    <a:cubicBezTo>
                      <a:pt x="187" y="210"/>
                      <a:pt x="196" y="205"/>
                      <a:pt x="204" y="205"/>
                    </a:cubicBezTo>
                    <a:cubicBezTo>
                      <a:pt x="232" y="244"/>
                      <a:pt x="259" y="289"/>
                      <a:pt x="280" y="331"/>
                    </a:cubicBezTo>
                    <a:cubicBezTo>
                      <a:pt x="290" y="336"/>
                      <a:pt x="300" y="357"/>
                      <a:pt x="318" y="349"/>
                    </a:cubicBezTo>
                    <a:cubicBezTo>
                      <a:pt x="319" y="348"/>
                      <a:pt x="318" y="347"/>
                      <a:pt x="319" y="347"/>
                    </a:cubicBezTo>
                    <a:cubicBezTo>
                      <a:pt x="320" y="337"/>
                      <a:pt x="318" y="337"/>
                      <a:pt x="318" y="347"/>
                    </a:cubicBezTo>
                    <a:cubicBezTo>
                      <a:pt x="316" y="353"/>
                      <a:pt x="308" y="346"/>
                      <a:pt x="307" y="347"/>
                    </a:cubicBezTo>
                    <a:cubicBezTo>
                      <a:pt x="308" y="349"/>
                      <a:pt x="311" y="348"/>
                      <a:pt x="311" y="350"/>
                    </a:cubicBezTo>
                    <a:cubicBezTo>
                      <a:pt x="301" y="347"/>
                      <a:pt x="292" y="342"/>
                      <a:pt x="287" y="333"/>
                    </a:cubicBezTo>
                    <a:cubicBezTo>
                      <a:pt x="292" y="337"/>
                      <a:pt x="297" y="346"/>
                      <a:pt x="304" y="346"/>
                    </a:cubicBezTo>
                    <a:cubicBezTo>
                      <a:pt x="301" y="344"/>
                      <a:pt x="297" y="342"/>
                      <a:pt x="295" y="339"/>
                    </a:cubicBezTo>
                    <a:cubicBezTo>
                      <a:pt x="297" y="338"/>
                      <a:pt x="298" y="343"/>
                      <a:pt x="299" y="340"/>
                    </a:cubicBezTo>
                    <a:cubicBezTo>
                      <a:pt x="296" y="338"/>
                      <a:pt x="289" y="331"/>
                      <a:pt x="290" y="332"/>
                    </a:cubicBezTo>
                    <a:cubicBezTo>
                      <a:pt x="290" y="335"/>
                      <a:pt x="296" y="337"/>
                      <a:pt x="294" y="339"/>
                    </a:cubicBezTo>
                    <a:cubicBezTo>
                      <a:pt x="292" y="335"/>
                      <a:pt x="283" y="329"/>
                      <a:pt x="289" y="329"/>
                    </a:cubicBezTo>
                    <a:cubicBezTo>
                      <a:pt x="281" y="325"/>
                      <a:pt x="272" y="310"/>
                      <a:pt x="270" y="301"/>
                    </a:cubicBezTo>
                    <a:cubicBezTo>
                      <a:pt x="275" y="309"/>
                      <a:pt x="279" y="318"/>
                      <a:pt x="284" y="326"/>
                    </a:cubicBezTo>
                    <a:cubicBezTo>
                      <a:pt x="289" y="330"/>
                      <a:pt x="275" y="310"/>
                      <a:pt x="277" y="309"/>
                    </a:cubicBezTo>
                    <a:cubicBezTo>
                      <a:pt x="269" y="296"/>
                      <a:pt x="258" y="274"/>
                      <a:pt x="253" y="259"/>
                    </a:cubicBezTo>
                    <a:cubicBezTo>
                      <a:pt x="253" y="260"/>
                      <a:pt x="254" y="261"/>
                      <a:pt x="254" y="260"/>
                    </a:cubicBezTo>
                    <a:cubicBezTo>
                      <a:pt x="247" y="256"/>
                      <a:pt x="240" y="245"/>
                      <a:pt x="238" y="237"/>
                    </a:cubicBezTo>
                    <a:cubicBezTo>
                      <a:pt x="240" y="242"/>
                      <a:pt x="242" y="247"/>
                      <a:pt x="246" y="250"/>
                    </a:cubicBezTo>
                    <a:cubicBezTo>
                      <a:pt x="245" y="246"/>
                      <a:pt x="242" y="245"/>
                      <a:pt x="241" y="241"/>
                    </a:cubicBezTo>
                    <a:cubicBezTo>
                      <a:pt x="240" y="240"/>
                      <a:pt x="239" y="237"/>
                      <a:pt x="238" y="236"/>
                    </a:cubicBezTo>
                    <a:cubicBezTo>
                      <a:pt x="238" y="235"/>
                      <a:pt x="244" y="239"/>
                      <a:pt x="241" y="241"/>
                    </a:cubicBezTo>
                    <a:cubicBezTo>
                      <a:pt x="257" y="260"/>
                      <a:pt x="274" y="278"/>
                      <a:pt x="283" y="304"/>
                    </a:cubicBezTo>
                    <a:cubicBezTo>
                      <a:pt x="278" y="279"/>
                      <a:pt x="258" y="261"/>
                      <a:pt x="244" y="242"/>
                    </a:cubicBezTo>
                    <a:cubicBezTo>
                      <a:pt x="252" y="252"/>
                      <a:pt x="266" y="262"/>
                      <a:pt x="273" y="271"/>
                    </a:cubicBezTo>
                    <a:cubicBezTo>
                      <a:pt x="273" y="270"/>
                      <a:pt x="274" y="270"/>
                      <a:pt x="275" y="270"/>
                    </a:cubicBezTo>
                    <a:cubicBezTo>
                      <a:pt x="276" y="272"/>
                      <a:pt x="279" y="273"/>
                      <a:pt x="282" y="274"/>
                    </a:cubicBezTo>
                    <a:cubicBezTo>
                      <a:pt x="261" y="262"/>
                      <a:pt x="238" y="235"/>
                      <a:pt x="223" y="214"/>
                    </a:cubicBezTo>
                    <a:cubicBezTo>
                      <a:pt x="225" y="214"/>
                      <a:pt x="224" y="217"/>
                      <a:pt x="225" y="217"/>
                    </a:cubicBezTo>
                    <a:cubicBezTo>
                      <a:pt x="225" y="213"/>
                      <a:pt x="223" y="213"/>
                      <a:pt x="222" y="212"/>
                    </a:cubicBezTo>
                    <a:cubicBezTo>
                      <a:pt x="222" y="210"/>
                      <a:pt x="221" y="210"/>
                      <a:pt x="219" y="206"/>
                    </a:cubicBezTo>
                    <a:cubicBezTo>
                      <a:pt x="218" y="207"/>
                      <a:pt x="219" y="209"/>
                      <a:pt x="216" y="208"/>
                    </a:cubicBezTo>
                    <a:cubicBezTo>
                      <a:pt x="216" y="206"/>
                      <a:pt x="212" y="203"/>
                      <a:pt x="214" y="202"/>
                    </a:cubicBezTo>
                    <a:cubicBezTo>
                      <a:pt x="216" y="202"/>
                      <a:pt x="217" y="210"/>
                      <a:pt x="218" y="205"/>
                    </a:cubicBezTo>
                    <a:cubicBezTo>
                      <a:pt x="218" y="202"/>
                      <a:pt x="215" y="201"/>
                      <a:pt x="212" y="194"/>
                    </a:cubicBezTo>
                    <a:cubicBezTo>
                      <a:pt x="214" y="194"/>
                      <a:pt x="213" y="196"/>
                      <a:pt x="215" y="195"/>
                    </a:cubicBezTo>
                    <a:cubicBezTo>
                      <a:pt x="215" y="192"/>
                      <a:pt x="208" y="191"/>
                      <a:pt x="211" y="189"/>
                    </a:cubicBezTo>
                    <a:cubicBezTo>
                      <a:pt x="220" y="193"/>
                      <a:pt x="224" y="208"/>
                      <a:pt x="229" y="214"/>
                    </a:cubicBezTo>
                    <a:cubicBezTo>
                      <a:pt x="223" y="209"/>
                      <a:pt x="220" y="197"/>
                      <a:pt x="214" y="195"/>
                    </a:cubicBezTo>
                    <a:cubicBezTo>
                      <a:pt x="235" y="221"/>
                      <a:pt x="246" y="246"/>
                      <a:pt x="274" y="265"/>
                    </a:cubicBezTo>
                    <a:cubicBezTo>
                      <a:pt x="252" y="249"/>
                      <a:pt x="235" y="223"/>
                      <a:pt x="220" y="196"/>
                    </a:cubicBezTo>
                    <a:cubicBezTo>
                      <a:pt x="226" y="195"/>
                      <a:pt x="201" y="160"/>
                      <a:pt x="243" y="188"/>
                    </a:cubicBezTo>
                    <a:cubicBezTo>
                      <a:pt x="260" y="200"/>
                      <a:pt x="279" y="212"/>
                      <a:pt x="297" y="228"/>
                    </a:cubicBezTo>
                    <a:cubicBezTo>
                      <a:pt x="320" y="249"/>
                      <a:pt x="342" y="273"/>
                      <a:pt x="371" y="278"/>
                    </a:cubicBezTo>
                    <a:cubicBezTo>
                      <a:pt x="378" y="279"/>
                      <a:pt x="387" y="279"/>
                      <a:pt x="385" y="273"/>
                    </a:cubicBezTo>
                    <a:close/>
                    <a:moveTo>
                      <a:pt x="158" y="97"/>
                    </a:moveTo>
                    <a:cubicBezTo>
                      <a:pt x="159" y="97"/>
                      <a:pt x="159" y="99"/>
                      <a:pt x="158" y="99"/>
                    </a:cubicBezTo>
                    <a:cubicBezTo>
                      <a:pt x="156" y="98"/>
                      <a:pt x="158" y="98"/>
                      <a:pt x="158" y="97"/>
                    </a:cubicBezTo>
                    <a:close/>
                    <a:moveTo>
                      <a:pt x="99" y="52"/>
                    </a:moveTo>
                    <a:cubicBezTo>
                      <a:pt x="95" y="52"/>
                      <a:pt x="95" y="48"/>
                      <a:pt x="92" y="47"/>
                    </a:cubicBezTo>
                    <a:cubicBezTo>
                      <a:pt x="95" y="44"/>
                      <a:pt x="98" y="50"/>
                      <a:pt x="99" y="52"/>
                    </a:cubicBezTo>
                    <a:cubicBezTo>
                      <a:pt x="102" y="52"/>
                      <a:pt x="101" y="54"/>
                      <a:pt x="103" y="54"/>
                    </a:cubicBezTo>
                    <a:cubicBezTo>
                      <a:pt x="102" y="56"/>
                      <a:pt x="98" y="55"/>
                      <a:pt x="99" y="52"/>
                    </a:cubicBezTo>
                    <a:close/>
                    <a:moveTo>
                      <a:pt x="125" y="76"/>
                    </a:moveTo>
                    <a:cubicBezTo>
                      <a:pt x="122" y="77"/>
                      <a:pt x="123" y="74"/>
                      <a:pt x="120" y="74"/>
                    </a:cubicBezTo>
                    <a:cubicBezTo>
                      <a:pt x="121" y="70"/>
                      <a:pt x="128" y="74"/>
                      <a:pt x="125" y="76"/>
                    </a:cubicBezTo>
                    <a:close/>
                    <a:moveTo>
                      <a:pt x="150" y="143"/>
                    </a:moveTo>
                    <a:cubicBezTo>
                      <a:pt x="150" y="142"/>
                      <a:pt x="151" y="143"/>
                      <a:pt x="152" y="142"/>
                    </a:cubicBezTo>
                    <a:cubicBezTo>
                      <a:pt x="152" y="143"/>
                      <a:pt x="151" y="143"/>
                      <a:pt x="150" y="143"/>
                    </a:cubicBezTo>
                    <a:close/>
                    <a:moveTo>
                      <a:pt x="159" y="150"/>
                    </a:moveTo>
                    <a:cubicBezTo>
                      <a:pt x="154" y="150"/>
                      <a:pt x="142" y="149"/>
                      <a:pt x="138" y="144"/>
                    </a:cubicBezTo>
                    <a:cubicBezTo>
                      <a:pt x="145" y="146"/>
                      <a:pt x="153" y="147"/>
                      <a:pt x="159" y="150"/>
                    </a:cubicBezTo>
                    <a:close/>
                    <a:moveTo>
                      <a:pt x="115" y="138"/>
                    </a:moveTo>
                    <a:cubicBezTo>
                      <a:pt x="123" y="140"/>
                      <a:pt x="132" y="142"/>
                      <a:pt x="137" y="146"/>
                    </a:cubicBezTo>
                    <a:cubicBezTo>
                      <a:pt x="123" y="142"/>
                      <a:pt x="105" y="139"/>
                      <a:pt x="91" y="133"/>
                    </a:cubicBezTo>
                    <a:cubicBezTo>
                      <a:pt x="98" y="133"/>
                      <a:pt x="107" y="136"/>
                      <a:pt x="115" y="138"/>
                    </a:cubicBezTo>
                    <a:close/>
                    <a:moveTo>
                      <a:pt x="70" y="126"/>
                    </a:moveTo>
                    <a:cubicBezTo>
                      <a:pt x="70" y="127"/>
                      <a:pt x="77" y="127"/>
                      <a:pt x="72" y="128"/>
                    </a:cubicBezTo>
                    <a:cubicBezTo>
                      <a:pt x="62" y="125"/>
                      <a:pt x="52" y="124"/>
                      <a:pt x="41" y="122"/>
                    </a:cubicBezTo>
                    <a:cubicBezTo>
                      <a:pt x="46" y="120"/>
                      <a:pt x="60" y="125"/>
                      <a:pt x="70" y="126"/>
                    </a:cubicBezTo>
                    <a:close/>
                    <a:moveTo>
                      <a:pt x="40" y="120"/>
                    </a:moveTo>
                    <a:cubicBezTo>
                      <a:pt x="39" y="121"/>
                      <a:pt x="38" y="121"/>
                      <a:pt x="37" y="121"/>
                    </a:cubicBezTo>
                    <a:cubicBezTo>
                      <a:pt x="37" y="120"/>
                      <a:pt x="38" y="120"/>
                      <a:pt x="40" y="120"/>
                    </a:cubicBezTo>
                    <a:close/>
                    <a:moveTo>
                      <a:pt x="74" y="129"/>
                    </a:moveTo>
                    <a:cubicBezTo>
                      <a:pt x="60" y="132"/>
                      <a:pt x="46" y="124"/>
                      <a:pt x="30" y="122"/>
                    </a:cubicBezTo>
                    <a:cubicBezTo>
                      <a:pt x="50" y="123"/>
                      <a:pt x="68" y="129"/>
                      <a:pt x="90" y="131"/>
                    </a:cubicBezTo>
                    <a:cubicBezTo>
                      <a:pt x="86" y="137"/>
                      <a:pt x="76" y="132"/>
                      <a:pt x="74" y="129"/>
                    </a:cubicBezTo>
                    <a:close/>
                    <a:moveTo>
                      <a:pt x="131" y="148"/>
                    </a:moveTo>
                    <a:cubicBezTo>
                      <a:pt x="117" y="148"/>
                      <a:pt x="101" y="138"/>
                      <a:pt x="90" y="136"/>
                    </a:cubicBezTo>
                    <a:cubicBezTo>
                      <a:pt x="93" y="135"/>
                      <a:pt x="104" y="138"/>
                      <a:pt x="112" y="141"/>
                    </a:cubicBezTo>
                    <a:cubicBezTo>
                      <a:pt x="121" y="143"/>
                      <a:pt x="130" y="146"/>
                      <a:pt x="137" y="148"/>
                    </a:cubicBezTo>
                    <a:cubicBezTo>
                      <a:pt x="138" y="154"/>
                      <a:pt x="128" y="151"/>
                      <a:pt x="131" y="148"/>
                    </a:cubicBezTo>
                    <a:close/>
                    <a:moveTo>
                      <a:pt x="137" y="153"/>
                    </a:moveTo>
                    <a:cubicBezTo>
                      <a:pt x="136" y="150"/>
                      <a:pt x="138" y="150"/>
                      <a:pt x="138" y="148"/>
                    </a:cubicBezTo>
                    <a:cubicBezTo>
                      <a:pt x="148" y="148"/>
                      <a:pt x="152" y="153"/>
                      <a:pt x="158" y="152"/>
                    </a:cubicBezTo>
                    <a:cubicBezTo>
                      <a:pt x="155" y="161"/>
                      <a:pt x="144" y="153"/>
                      <a:pt x="137" y="153"/>
                    </a:cubicBezTo>
                    <a:close/>
                    <a:moveTo>
                      <a:pt x="160" y="164"/>
                    </a:moveTo>
                    <a:cubicBezTo>
                      <a:pt x="158" y="164"/>
                      <a:pt x="159" y="161"/>
                      <a:pt x="158" y="161"/>
                    </a:cubicBezTo>
                    <a:cubicBezTo>
                      <a:pt x="159" y="158"/>
                      <a:pt x="162" y="161"/>
                      <a:pt x="160" y="164"/>
                    </a:cubicBezTo>
                    <a:close/>
                    <a:moveTo>
                      <a:pt x="166" y="164"/>
                    </a:moveTo>
                    <a:cubicBezTo>
                      <a:pt x="165" y="164"/>
                      <a:pt x="165" y="162"/>
                      <a:pt x="165" y="161"/>
                    </a:cubicBezTo>
                    <a:cubicBezTo>
                      <a:pt x="168" y="161"/>
                      <a:pt x="168" y="161"/>
                      <a:pt x="168" y="161"/>
                    </a:cubicBezTo>
                    <a:cubicBezTo>
                      <a:pt x="167" y="162"/>
                      <a:pt x="166" y="163"/>
                      <a:pt x="166" y="164"/>
                    </a:cubicBezTo>
                    <a:close/>
                    <a:moveTo>
                      <a:pt x="156" y="157"/>
                    </a:moveTo>
                    <a:cubicBezTo>
                      <a:pt x="158" y="151"/>
                      <a:pt x="165" y="155"/>
                      <a:pt x="170" y="156"/>
                    </a:cubicBezTo>
                    <a:cubicBezTo>
                      <a:pt x="167" y="159"/>
                      <a:pt x="160" y="157"/>
                      <a:pt x="156" y="157"/>
                    </a:cubicBezTo>
                    <a:close/>
                    <a:moveTo>
                      <a:pt x="160" y="152"/>
                    </a:moveTo>
                    <a:cubicBezTo>
                      <a:pt x="163" y="150"/>
                      <a:pt x="167" y="154"/>
                      <a:pt x="171" y="155"/>
                    </a:cubicBezTo>
                    <a:cubicBezTo>
                      <a:pt x="168" y="156"/>
                      <a:pt x="164" y="152"/>
                      <a:pt x="160" y="152"/>
                    </a:cubicBezTo>
                    <a:close/>
                    <a:moveTo>
                      <a:pt x="172" y="141"/>
                    </a:moveTo>
                    <a:cubicBezTo>
                      <a:pt x="173" y="138"/>
                      <a:pt x="175" y="138"/>
                      <a:pt x="176" y="140"/>
                    </a:cubicBezTo>
                    <a:cubicBezTo>
                      <a:pt x="175" y="142"/>
                      <a:pt x="175" y="141"/>
                      <a:pt x="172" y="141"/>
                    </a:cubicBezTo>
                    <a:close/>
                    <a:moveTo>
                      <a:pt x="158" y="144"/>
                    </a:moveTo>
                    <a:cubicBezTo>
                      <a:pt x="158" y="140"/>
                      <a:pt x="166" y="141"/>
                      <a:pt x="165" y="146"/>
                    </a:cubicBezTo>
                    <a:cubicBezTo>
                      <a:pt x="168" y="142"/>
                      <a:pt x="173" y="150"/>
                      <a:pt x="176" y="151"/>
                    </a:cubicBezTo>
                    <a:cubicBezTo>
                      <a:pt x="172" y="153"/>
                      <a:pt x="164" y="145"/>
                      <a:pt x="158" y="144"/>
                    </a:cubicBezTo>
                    <a:close/>
                    <a:moveTo>
                      <a:pt x="177" y="149"/>
                    </a:moveTo>
                    <a:cubicBezTo>
                      <a:pt x="175" y="149"/>
                      <a:pt x="174" y="148"/>
                      <a:pt x="172" y="147"/>
                    </a:cubicBezTo>
                    <a:cubicBezTo>
                      <a:pt x="171" y="144"/>
                      <a:pt x="178" y="144"/>
                      <a:pt x="175" y="142"/>
                    </a:cubicBezTo>
                    <a:cubicBezTo>
                      <a:pt x="178" y="140"/>
                      <a:pt x="178" y="146"/>
                      <a:pt x="177" y="149"/>
                    </a:cubicBezTo>
                    <a:close/>
                    <a:moveTo>
                      <a:pt x="189" y="110"/>
                    </a:moveTo>
                    <a:cubicBezTo>
                      <a:pt x="191" y="112"/>
                      <a:pt x="191" y="121"/>
                      <a:pt x="190" y="122"/>
                    </a:cubicBezTo>
                    <a:cubicBezTo>
                      <a:pt x="189" y="123"/>
                      <a:pt x="188" y="123"/>
                      <a:pt x="185" y="123"/>
                    </a:cubicBezTo>
                    <a:cubicBezTo>
                      <a:pt x="183" y="117"/>
                      <a:pt x="188" y="115"/>
                      <a:pt x="189" y="110"/>
                    </a:cubicBezTo>
                    <a:close/>
                    <a:moveTo>
                      <a:pt x="169" y="113"/>
                    </a:moveTo>
                    <a:cubicBezTo>
                      <a:pt x="169" y="118"/>
                      <a:pt x="181" y="122"/>
                      <a:pt x="182" y="130"/>
                    </a:cubicBezTo>
                    <a:cubicBezTo>
                      <a:pt x="175" y="126"/>
                      <a:pt x="172" y="119"/>
                      <a:pt x="166" y="116"/>
                    </a:cubicBezTo>
                    <a:cubicBezTo>
                      <a:pt x="166" y="114"/>
                      <a:pt x="167" y="113"/>
                      <a:pt x="168" y="113"/>
                    </a:cubicBezTo>
                    <a:cubicBezTo>
                      <a:pt x="167" y="111"/>
                      <a:pt x="165" y="110"/>
                      <a:pt x="164" y="108"/>
                    </a:cubicBezTo>
                    <a:cubicBezTo>
                      <a:pt x="165" y="107"/>
                      <a:pt x="173" y="118"/>
                      <a:pt x="169" y="113"/>
                    </a:cubicBezTo>
                    <a:close/>
                    <a:moveTo>
                      <a:pt x="146" y="89"/>
                    </a:moveTo>
                    <a:cubicBezTo>
                      <a:pt x="149" y="91"/>
                      <a:pt x="151" y="94"/>
                      <a:pt x="154" y="96"/>
                    </a:cubicBezTo>
                    <a:cubicBezTo>
                      <a:pt x="154" y="97"/>
                      <a:pt x="152" y="97"/>
                      <a:pt x="152" y="96"/>
                    </a:cubicBezTo>
                    <a:cubicBezTo>
                      <a:pt x="151" y="93"/>
                      <a:pt x="145" y="91"/>
                      <a:pt x="146" y="89"/>
                    </a:cubicBezTo>
                    <a:close/>
                    <a:moveTo>
                      <a:pt x="166" y="114"/>
                    </a:moveTo>
                    <a:cubicBezTo>
                      <a:pt x="158" y="107"/>
                      <a:pt x="149" y="101"/>
                      <a:pt x="145" y="90"/>
                    </a:cubicBezTo>
                    <a:cubicBezTo>
                      <a:pt x="152" y="98"/>
                      <a:pt x="160" y="104"/>
                      <a:pt x="166" y="114"/>
                    </a:cubicBezTo>
                    <a:close/>
                    <a:moveTo>
                      <a:pt x="164" y="116"/>
                    </a:moveTo>
                    <a:cubicBezTo>
                      <a:pt x="160" y="115"/>
                      <a:pt x="156" y="111"/>
                      <a:pt x="157" y="108"/>
                    </a:cubicBezTo>
                    <a:cubicBezTo>
                      <a:pt x="152" y="105"/>
                      <a:pt x="142" y="96"/>
                      <a:pt x="144" y="92"/>
                    </a:cubicBezTo>
                    <a:cubicBezTo>
                      <a:pt x="149" y="101"/>
                      <a:pt x="159" y="106"/>
                      <a:pt x="164" y="116"/>
                    </a:cubicBezTo>
                    <a:cubicBezTo>
                      <a:pt x="172" y="121"/>
                      <a:pt x="176" y="125"/>
                      <a:pt x="179" y="133"/>
                    </a:cubicBezTo>
                    <a:cubicBezTo>
                      <a:pt x="173" y="133"/>
                      <a:pt x="165" y="122"/>
                      <a:pt x="164" y="116"/>
                    </a:cubicBezTo>
                    <a:close/>
                    <a:moveTo>
                      <a:pt x="178" y="134"/>
                    </a:moveTo>
                    <a:cubicBezTo>
                      <a:pt x="183" y="131"/>
                      <a:pt x="183" y="139"/>
                      <a:pt x="185" y="141"/>
                    </a:cubicBezTo>
                    <a:cubicBezTo>
                      <a:pt x="183" y="142"/>
                      <a:pt x="179" y="137"/>
                      <a:pt x="178" y="134"/>
                    </a:cubicBezTo>
                    <a:close/>
                    <a:moveTo>
                      <a:pt x="186" y="138"/>
                    </a:moveTo>
                    <a:cubicBezTo>
                      <a:pt x="184" y="136"/>
                      <a:pt x="183" y="134"/>
                      <a:pt x="182" y="131"/>
                    </a:cubicBezTo>
                    <a:cubicBezTo>
                      <a:pt x="184" y="131"/>
                      <a:pt x="186" y="135"/>
                      <a:pt x="185" y="135"/>
                    </a:cubicBezTo>
                    <a:cubicBezTo>
                      <a:pt x="185" y="136"/>
                      <a:pt x="187" y="136"/>
                      <a:pt x="186" y="138"/>
                    </a:cubicBezTo>
                    <a:close/>
                    <a:moveTo>
                      <a:pt x="183" y="123"/>
                    </a:moveTo>
                    <a:cubicBezTo>
                      <a:pt x="188" y="125"/>
                      <a:pt x="188" y="132"/>
                      <a:pt x="191" y="137"/>
                    </a:cubicBezTo>
                    <a:cubicBezTo>
                      <a:pt x="188" y="137"/>
                      <a:pt x="181" y="128"/>
                      <a:pt x="183" y="123"/>
                    </a:cubicBezTo>
                    <a:close/>
                    <a:moveTo>
                      <a:pt x="189" y="131"/>
                    </a:moveTo>
                    <a:cubicBezTo>
                      <a:pt x="189" y="129"/>
                      <a:pt x="189" y="129"/>
                      <a:pt x="189" y="129"/>
                    </a:cubicBezTo>
                    <a:cubicBezTo>
                      <a:pt x="189" y="127"/>
                      <a:pt x="190" y="126"/>
                      <a:pt x="186" y="125"/>
                    </a:cubicBezTo>
                    <a:cubicBezTo>
                      <a:pt x="187" y="123"/>
                      <a:pt x="189" y="123"/>
                      <a:pt x="192" y="123"/>
                    </a:cubicBezTo>
                    <a:cubicBezTo>
                      <a:pt x="192" y="125"/>
                      <a:pt x="191" y="125"/>
                      <a:pt x="190" y="125"/>
                    </a:cubicBezTo>
                    <a:cubicBezTo>
                      <a:pt x="190" y="126"/>
                      <a:pt x="191" y="126"/>
                      <a:pt x="192" y="126"/>
                    </a:cubicBezTo>
                    <a:cubicBezTo>
                      <a:pt x="193" y="128"/>
                      <a:pt x="190" y="128"/>
                      <a:pt x="190" y="129"/>
                    </a:cubicBezTo>
                    <a:cubicBezTo>
                      <a:pt x="191" y="130"/>
                      <a:pt x="190" y="129"/>
                      <a:pt x="190" y="129"/>
                    </a:cubicBezTo>
                    <a:cubicBezTo>
                      <a:pt x="192" y="128"/>
                      <a:pt x="193" y="133"/>
                      <a:pt x="189" y="131"/>
                    </a:cubicBezTo>
                    <a:close/>
                    <a:moveTo>
                      <a:pt x="195" y="140"/>
                    </a:moveTo>
                    <a:cubicBezTo>
                      <a:pt x="193" y="140"/>
                      <a:pt x="193" y="140"/>
                      <a:pt x="193" y="140"/>
                    </a:cubicBezTo>
                    <a:cubicBezTo>
                      <a:pt x="193" y="138"/>
                      <a:pt x="193" y="138"/>
                      <a:pt x="193" y="138"/>
                    </a:cubicBezTo>
                    <a:cubicBezTo>
                      <a:pt x="195" y="138"/>
                      <a:pt x="195" y="138"/>
                      <a:pt x="195" y="138"/>
                    </a:cubicBezTo>
                    <a:lnTo>
                      <a:pt x="195" y="140"/>
                    </a:lnTo>
                    <a:close/>
                    <a:moveTo>
                      <a:pt x="259" y="182"/>
                    </a:moveTo>
                    <a:cubicBezTo>
                      <a:pt x="260" y="182"/>
                      <a:pt x="260" y="184"/>
                      <a:pt x="260" y="185"/>
                    </a:cubicBezTo>
                    <a:cubicBezTo>
                      <a:pt x="256" y="186"/>
                      <a:pt x="255" y="185"/>
                      <a:pt x="253" y="183"/>
                    </a:cubicBezTo>
                    <a:cubicBezTo>
                      <a:pt x="250" y="184"/>
                      <a:pt x="253" y="185"/>
                      <a:pt x="252" y="188"/>
                    </a:cubicBezTo>
                    <a:cubicBezTo>
                      <a:pt x="251" y="187"/>
                      <a:pt x="248" y="187"/>
                      <a:pt x="249" y="183"/>
                    </a:cubicBezTo>
                    <a:cubicBezTo>
                      <a:pt x="246" y="185"/>
                      <a:pt x="239" y="180"/>
                      <a:pt x="240" y="177"/>
                    </a:cubicBezTo>
                    <a:cubicBezTo>
                      <a:pt x="245" y="178"/>
                      <a:pt x="247" y="182"/>
                      <a:pt x="251" y="184"/>
                    </a:cubicBezTo>
                    <a:cubicBezTo>
                      <a:pt x="251" y="184"/>
                      <a:pt x="250" y="182"/>
                      <a:pt x="249" y="181"/>
                    </a:cubicBezTo>
                    <a:cubicBezTo>
                      <a:pt x="253" y="178"/>
                      <a:pt x="250" y="176"/>
                      <a:pt x="252" y="176"/>
                    </a:cubicBezTo>
                    <a:cubicBezTo>
                      <a:pt x="252" y="179"/>
                      <a:pt x="254" y="180"/>
                      <a:pt x="259" y="181"/>
                    </a:cubicBezTo>
                    <a:cubicBezTo>
                      <a:pt x="258" y="182"/>
                      <a:pt x="259" y="183"/>
                      <a:pt x="259" y="182"/>
                    </a:cubicBezTo>
                    <a:close/>
                    <a:moveTo>
                      <a:pt x="243" y="168"/>
                    </a:moveTo>
                    <a:cubicBezTo>
                      <a:pt x="246" y="166"/>
                      <a:pt x="248" y="164"/>
                      <a:pt x="251" y="164"/>
                    </a:cubicBezTo>
                    <a:cubicBezTo>
                      <a:pt x="248" y="171"/>
                      <a:pt x="241" y="172"/>
                      <a:pt x="238" y="171"/>
                    </a:cubicBezTo>
                    <a:cubicBezTo>
                      <a:pt x="239" y="169"/>
                      <a:pt x="241" y="171"/>
                      <a:pt x="243" y="168"/>
                    </a:cubicBezTo>
                    <a:close/>
                    <a:moveTo>
                      <a:pt x="252" y="163"/>
                    </a:moveTo>
                    <a:cubicBezTo>
                      <a:pt x="254" y="164"/>
                      <a:pt x="256" y="164"/>
                      <a:pt x="257" y="166"/>
                    </a:cubicBezTo>
                    <a:cubicBezTo>
                      <a:pt x="256" y="167"/>
                      <a:pt x="254" y="165"/>
                      <a:pt x="252" y="167"/>
                    </a:cubicBezTo>
                    <a:lnTo>
                      <a:pt x="252" y="163"/>
                    </a:lnTo>
                    <a:close/>
                    <a:moveTo>
                      <a:pt x="258" y="179"/>
                    </a:moveTo>
                    <a:cubicBezTo>
                      <a:pt x="256" y="176"/>
                      <a:pt x="250" y="177"/>
                      <a:pt x="251" y="171"/>
                    </a:cubicBezTo>
                    <a:cubicBezTo>
                      <a:pt x="256" y="171"/>
                      <a:pt x="257" y="175"/>
                      <a:pt x="258" y="179"/>
                    </a:cubicBezTo>
                    <a:close/>
                    <a:moveTo>
                      <a:pt x="250" y="139"/>
                    </a:moveTo>
                    <a:cubicBezTo>
                      <a:pt x="248" y="140"/>
                      <a:pt x="244" y="141"/>
                      <a:pt x="242" y="140"/>
                    </a:cubicBezTo>
                    <a:cubicBezTo>
                      <a:pt x="245" y="137"/>
                      <a:pt x="246" y="140"/>
                      <a:pt x="250" y="139"/>
                    </a:cubicBezTo>
                    <a:close/>
                    <a:moveTo>
                      <a:pt x="238" y="141"/>
                    </a:moveTo>
                    <a:cubicBezTo>
                      <a:pt x="240" y="141"/>
                      <a:pt x="237" y="143"/>
                      <a:pt x="238" y="144"/>
                    </a:cubicBezTo>
                    <a:cubicBezTo>
                      <a:pt x="235" y="144"/>
                      <a:pt x="237" y="141"/>
                      <a:pt x="238" y="141"/>
                    </a:cubicBezTo>
                    <a:close/>
                    <a:moveTo>
                      <a:pt x="230" y="159"/>
                    </a:moveTo>
                    <a:cubicBezTo>
                      <a:pt x="230" y="164"/>
                      <a:pt x="226" y="162"/>
                      <a:pt x="225" y="160"/>
                    </a:cubicBezTo>
                    <a:cubicBezTo>
                      <a:pt x="225" y="159"/>
                      <a:pt x="227" y="160"/>
                      <a:pt x="230" y="159"/>
                    </a:cubicBezTo>
                    <a:close/>
                    <a:moveTo>
                      <a:pt x="232" y="165"/>
                    </a:moveTo>
                    <a:cubicBezTo>
                      <a:pt x="230" y="169"/>
                      <a:pt x="225" y="164"/>
                      <a:pt x="222" y="163"/>
                    </a:cubicBezTo>
                    <a:cubicBezTo>
                      <a:pt x="224" y="161"/>
                      <a:pt x="228" y="165"/>
                      <a:pt x="232" y="165"/>
                    </a:cubicBezTo>
                    <a:close/>
                    <a:moveTo>
                      <a:pt x="232" y="173"/>
                    </a:moveTo>
                    <a:cubicBezTo>
                      <a:pt x="229" y="172"/>
                      <a:pt x="228" y="169"/>
                      <a:pt x="225" y="168"/>
                    </a:cubicBezTo>
                    <a:cubicBezTo>
                      <a:pt x="227" y="167"/>
                      <a:pt x="232" y="170"/>
                      <a:pt x="232" y="173"/>
                    </a:cubicBezTo>
                    <a:close/>
                    <a:moveTo>
                      <a:pt x="221" y="170"/>
                    </a:moveTo>
                    <a:cubicBezTo>
                      <a:pt x="222" y="170"/>
                      <a:pt x="223" y="171"/>
                      <a:pt x="225" y="171"/>
                    </a:cubicBezTo>
                    <a:cubicBezTo>
                      <a:pt x="224" y="174"/>
                      <a:pt x="221" y="173"/>
                      <a:pt x="221" y="170"/>
                    </a:cubicBezTo>
                    <a:close/>
                    <a:moveTo>
                      <a:pt x="219" y="166"/>
                    </a:moveTo>
                    <a:cubicBezTo>
                      <a:pt x="220" y="162"/>
                      <a:pt x="222" y="166"/>
                      <a:pt x="225" y="166"/>
                    </a:cubicBezTo>
                    <a:cubicBezTo>
                      <a:pt x="224" y="168"/>
                      <a:pt x="222" y="164"/>
                      <a:pt x="219" y="166"/>
                    </a:cubicBezTo>
                    <a:close/>
                    <a:moveTo>
                      <a:pt x="222" y="125"/>
                    </a:moveTo>
                    <a:cubicBezTo>
                      <a:pt x="220" y="127"/>
                      <a:pt x="215" y="125"/>
                      <a:pt x="212" y="125"/>
                    </a:cubicBezTo>
                    <a:cubicBezTo>
                      <a:pt x="214" y="123"/>
                      <a:pt x="220" y="124"/>
                      <a:pt x="222" y="125"/>
                    </a:cubicBezTo>
                    <a:close/>
                    <a:moveTo>
                      <a:pt x="206" y="129"/>
                    </a:moveTo>
                    <a:cubicBezTo>
                      <a:pt x="211" y="128"/>
                      <a:pt x="214" y="127"/>
                      <a:pt x="218" y="127"/>
                    </a:cubicBezTo>
                    <a:cubicBezTo>
                      <a:pt x="213" y="131"/>
                      <a:pt x="208" y="134"/>
                      <a:pt x="205" y="136"/>
                    </a:cubicBezTo>
                    <a:cubicBezTo>
                      <a:pt x="197" y="140"/>
                      <a:pt x="209" y="134"/>
                      <a:pt x="206" y="129"/>
                    </a:cubicBezTo>
                    <a:close/>
                    <a:moveTo>
                      <a:pt x="198" y="197"/>
                    </a:moveTo>
                    <a:cubicBezTo>
                      <a:pt x="198" y="198"/>
                      <a:pt x="198" y="198"/>
                      <a:pt x="198" y="198"/>
                    </a:cubicBezTo>
                    <a:cubicBezTo>
                      <a:pt x="198" y="197"/>
                      <a:pt x="198" y="197"/>
                      <a:pt x="198" y="197"/>
                    </a:cubicBezTo>
                    <a:cubicBezTo>
                      <a:pt x="199" y="196"/>
                      <a:pt x="199" y="196"/>
                      <a:pt x="199" y="196"/>
                    </a:cubicBezTo>
                    <a:lnTo>
                      <a:pt x="198" y="197"/>
                    </a:lnTo>
                    <a:close/>
                    <a:moveTo>
                      <a:pt x="202" y="198"/>
                    </a:moveTo>
                    <a:cubicBezTo>
                      <a:pt x="200" y="195"/>
                      <a:pt x="202" y="192"/>
                      <a:pt x="204" y="189"/>
                    </a:cubicBezTo>
                    <a:cubicBezTo>
                      <a:pt x="207" y="190"/>
                      <a:pt x="204" y="191"/>
                      <a:pt x="205" y="194"/>
                    </a:cubicBezTo>
                    <a:cubicBezTo>
                      <a:pt x="205" y="197"/>
                      <a:pt x="205" y="197"/>
                      <a:pt x="202" y="198"/>
                    </a:cubicBezTo>
                    <a:close/>
                    <a:moveTo>
                      <a:pt x="276" y="319"/>
                    </a:moveTo>
                    <a:cubicBezTo>
                      <a:pt x="273" y="314"/>
                      <a:pt x="266" y="307"/>
                      <a:pt x="267" y="301"/>
                    </a:cubicBezTo>
                    <a:cubicBezTo>
                      <a:pt x="270" y="307"/>
                      <a:pt x="274" y="311"/>
                      <a:pt x="276" y="319"/>
                    </a:cubicBezTo>
                    <a:close/>
                    <a:moveTo>
                      <a:pt x="269" y="301"/>
                    </a:moveTo>
                    <a:cubicBezTo>
                      <a:pt x="266" y="297"/>
                      <a:pt x="262" y="290"/>
                      <a:pt x="263" y="287"/>
                    </a:cubicBezTo>
                    <a:cubicBezTo>
                      <a:pt x="257" y="280"/>
                      <a:pt x="255" y="270"/>
                      <a:pt x="251" y="261"/>
                    </a:cubicBezTo>
                    <a:cubicBezTo>
                      <a:pt x="256" y="271"/>
                      <a:pt x="267" y="288"/>
                      <a:pt x="269" y="301"/>
                    </a:cubicBezTo>
                    <a:close/>
                    <a:moveTo>
                      <a:pt x="266" y="302"/>
                    </a:moveTo>
                    <a:cubicBezTo>
                      <a:pt x="261" y="293"/>
                      <a:pt x="255" y="284"/>
                      <a:pt x="253" y="275"/>
                    </a:cubicBezTo>
                    <a:cubicBezTo>
                      <a:pt x="250" y="271"/>
                      <a:pt x="245" y="267"/>
                      <a:pt x="246" y="258"/>
                    </a:cubicBezTo>
                    <a:cubicBezTo>
                      <a:pt x="254" y="270"/>
                      <a:pt x="263" y="291"/>
                      <a:pt x="266" y="302"/>
                    </a:cubicBezTo>
                    <a:close/>
                    <a:moveTo>
                      <a:pt x="237" y="236"/>
                    </a:moveTo>
                    <a:cubicBezTo>
                      <a:pt x="232" y="232"/>
                      <a:pt x="230" y="226"/>
                      <a:pt x="226" y="221"/>
                    </a:cubicBezTo>
                    <a:cubicBezTo>
                      <a:pt x="230" y="225"/>
                      <a:pt x="234" y="230"/>
                      <a:pt x="237" y="236"/>
                    </a:cubicBezTo>
                    <a:close/>
                    <a:moveTo>
                      <a:pt x="224" y="218"/>
                    </a:moveTo>
                    <a:cubicBezTo>
                      <a:pt x="230" y="230"/>
                      <a:pt x="239" y="245"/>
                      <a:pt x="247" y="256"/>
                    </a:cubicBezTo>
                    <a:cubicBezTo>
                      <a:pt x="235" y="247"/>
                      <a:pt x="227" y="225"/>
                      <a:pt x="217" y="210"/>
                    </a:cubicBezTo>
                    <a:cubicBezTo>
                      <a:pt x="221" y="210"/>
                      <a:pt x="222" y="216"/>
                      <a:pt x="224" y="218"/>
                    </a:cubicBezTo>
                    <a:close/>
                    <a:moveTo>
                      <a:pt x="213" y="209"/>
                    </a:moveTo>
                    <a:cubicBezTo>
                      <a:pt x="213" y="211"/>
                      <a:pt x="217" y="210"/>
                      <a:pt x="217" y="211"/>
                    </a:cubicBezTo>
                    <a:cubicBezTo>
                      <a:pt x="221" y="220"/>
                      <a:pt x="226" y="230"/>
                      <a:pt x="231" y="238"/>
                    </a:cubicBezTo>
                    <a:cubicBezTo>
                      <a:pt x="235" y="245"/>
                      <a:pt x="243" y="251"/>
                      <a:pt x="243" y="260"/>
                    </a:cubicBezTo>
                    <a:cubicBezTo>
                      <a:pt x="232" y="244"/>
                      <a:pt x="222" y="228"/>
                      <a:pt x="211" y="213"/>
                    </a:cubicBezTo>
                    <a:cubicBezTo>
                      <a:pt x="210" y="212"/>
                      <a:pt x="211" y="211"/>
                      <a:pt x="212" y="211"/>
                    </a:cubicBezTo>
                    <a:cubicBezTo>
                      <a:pt x="209" y="212"/>
                      <a:pt x="208" y="207"/>
                      <a:pt x="205" y="205"/>
                    </a:cubicBezTo>
                    <a:cubicBezTo>
                      <a:pt x="207" y="203"/>
                      <a:pt x="209" y="203"/>
                      <a:pt x="212" y="203"/>
                    </a:cubicBezTo>
                    <a:cubicBezTo>
                      <a:pt x="209" y="204"/>
                      <a:pt x="219" y="207"/>
                      <a:pt x="213" y="209"/>
                    </a:cubicBezTo>
                    <a:close/>
                    <a:moveTo>
                      <a:pt x="211" y="197"/>
                    </a:moveTo>
                    <a:cubicBezTo>
                      <a:pt x="211" y="196"/>
                      <a:pt x="212" y="197"/>
                      <a:pt x="212" y="196"/>
                    </a:cubicBezTo>
                    <a:cubicBezTo>
                      <a:pt x="212" y="197"/>
                      <a:pt x="211" y="197"/>
                      <a:pt x="211" y="197"/>
                    </a:cubicBezTo>
                    <a:close/>
                    <a:moveTo>
                      <a:pt x="211" y="195"/>
                    </a:moveTo>
                    <a:cubicBezTo>
                      <a:pt x="208" y="195"/>
                      <a:pt x="209" y="190"/>
                      <a:pt x="206" y="189"/>
                    </a:cubicBezTo>
                    <a:cubicBezTo>
                      <a:pt x="208" y="188"/>
                      <a:pt x="211" y="193"/>
                      <a:pt x="211" y="195"/>
                    </a:cubicBezTo>
                    <a:close/>
                    <a:moveTo>
                      <a:pt x="210" y="188"/>
                    </a:moveTo>
                    <a:cubicBezTo>
                      <a:pt x="207" y="188"/>
                      <a:pt x="209" y="185"/>
                      <a:pt x="207" y="185"/>
                    </a:cubicBezTo>
                    <a:cubicBezTo>
                      <a:pt x="207" y="184"/>
                      <a:pt x="209" y="185"/>
                      <a:pt x="209" y="183"/>
                    </a:cubicBezTo>
                    <a:cubicBezTo>
                      <a:pt x="212" y="184"/>
                      <a:pt x="210" y="186"/>
                      <a:pt x="210" y="188"/>
                    </a:cubicBezTo>
                    <a:close/>
                    <a:moveTo>
                      <a:pt x="211" y="181"/>
                    </a:moveTo>
                    <a:cubicBezTo>
                      <a:pt x="214" y="181"/>
                      <a:pt x="214" y="184"/>
                      <a:pt x="217" y="185"/>
                    </a:cubicBezTo>
                    <a:cubicBezTo>
                      <a:pt x="215" y="187"/>
                      <a:pt x="208" y="184"/>
                      <a:pt x="211" y="181"/>
                    </a:cubicBezTo>
                    <a:close/>
                    <a:moveTo>
                      <a:pt x="219" y="195"/>
                    </a:moveTo>
                    <a:cubicBezTo>
                      <a:pt x="218" y="194"/>
                      <a:pt x="218" y="192"/>
                      <a:pt x="216" y="192"/>
                    </a:cubicBezTo>
                    <a:cubicBezTo>
                      <a:pt x="221" y="188"/>
                      <a:pt x="222" y="195"/>
                      <a:pt x="219" y="195"/>
                    </a:cubicBezTo>
                    <a:close/>
                    <a:moveTo>
                      <a:pt x="230" y="164"/>
                    </a:moveTo>
                    <a:cubicBezTo>
                      <a:pt x="230" y="161"/>
                      <a:pt x="230" y="159"/>
                      <a:pt x="233" y="159"/>
                    </a:cubicBezTo>
                    <a:cubicBezTo>
                      <a:pt x="231" y="160"/>
                      <a:pt x="233" y="165"/>
                      <a:pt x="230" y="164"/>
                    </a:cubicBezTo>
                    <a:close/>
                    <a:moveTo>
                      <a:pt x="233" y="160"/>
                    </a:moveTo>
                    <a:cubicBezTo>
                      <a:pt x="236" y="156"/>
                      <a:pt x="237" y="156"/>
                      <a:pt x="240" y="153"/>
                    </a:cubicBezTo>
                    <a:cubicBezTo>
                      <a:pt x="240" y="149"/>
                      <a:pt x="237" y="155"/>
                      <a:pt x="238" y="150"/>
                    </a:cubicBezTo>
                    <a:cubicBezTo>
                      <a:pt x="240" y="150"/>
                      <a:pt x="241" y="150"/>
                      <a:pt x="241" y="152"/>
                    </a:cubicBezTo>
                    <a:cubicBezTo>
                      <a:pt x="243" y="152"/>
                      <a:pt x="240" y="150"/>
                      <a:pt x="242" y="150"/>
                    </a:cubicBezTo>
                    <a:cubicBezTo>
                      <a:pt x="242" y="148"/>
                      <a:pt x="237" y="150"/>
                      <a:pt x="238" y="146"/>
                    </a:cubicBezTo>
                    <a:cubicBezTo>
                      <a:pt x="241" y="147"/>
                      <a:pt x="242" y="145"/>
                      <a:pt x="243" y="144"/>
                    </a:cubicBezTo>
                    <a:cubicBezTo>
                      <a:pt x="242" y="142"/>
                      <a:pt x="241" y="147"/>
                      <a:pt x="238" y="145"/>
                    </a:cubicBezTo>
                    <a:cubicBezTo>
                      <a:pt x="240" y="144"/>
                      <a:pt x="239" y="140"/>
                      <a:pt x="240" y="139"/>
                    </a:cubicBezTo>
                    <a:cubicBezTo>
                      <a:pt x="242" y="140"/>
                      <a:pt x="244" y="141"/>
                      <a:pt x="242" y="142"/>
                    </a:cubicBezTo>
                    <a:cubicBezTo>
                      <a:pt x="243" y="142"/>
                      <a:pt x="246" y="140"/>
                      <a:pt x="246" y="142"/>
                    </a:cubicBezTo>
                    <a:cubicBezTo>
                      <a:pt x="247" y="142"/>
                      <a:pt x="247" y="141"/>
                      <a:pt x="247" y="141"/>
                    </a:cubicBezTo>
                    <a:cubicBezTo>
                      <a:pt x="250" y="140"/>
                      <a:pt x="250" y="142"/>
                      <a:pt x="252" y="142"/>
                    </a:cubicBezTo>
                    <a:cubicBezTo>
                      <a:pt x="251" y="145"/>
                      <a:pt x="248" y="144"/>
                      <a:pt x="251" y="147"/>
                    </a:cubicBezTo>
                    <a:cubicBezTo>
                      <a:pt x="246" y="149"/>
                      <a:pt x="244" y="152"/>
                      <a:pt x="240" y="156"/>
                    </a:cubicBezTo>
                    <a:cubicBezTo>
                      <a:pt x="241" y="156"/>
                      <a:pt x="241" y="158"/>
                      <a:pt x="242" y="158"/>
                    </a:cubicBezTo>
                    <a:cubicBezTo>
                      <a:pt x="245" y="157"/>
                      <a:pt x="240" y="157"/>
                      <a:pt x="241" y="155"/>
                    </a:cubicBezTo>
                    <a:cubicBezTo>
                      <a:pt x="246" y="153"/>
                      <a:pt x="248" y="147"/>
                      <a:pt x="254" y="147"/>
                    </a:cubicBezTo>
                    <a:cubicBezTo>
                      <a:pt x="256" y="149"/>
                      <a:pt x="255" y="153"/>
                      <a:pt x="255" y="156"/>
                    </a:cubicBezTo>
                    <a:cubicBezTo>
                      <a:pt x="250" y="162"/>
                      <a:pt x="246" y="162"/>
                      <a:pt x="238" y="159"/>
                    </a:cubicBezTo>
                    <a:cubicBezTo>
                      <a:pt x="238" y="158"/>
                      <a:pt x="239" y="158"/>
                      <a:pt x="239" y="157"/>
                    </a:cubicBezTo>
                    <a:cubicBezTo>
                      <a:pt x="239" y="158"/>
                      <a:pt x="238" y="156"/>
                      <a:pt x="238" y="160"/>
                    </a:cubicBezTo>
                    <a:lnTo>
                      <a:pt x="233" y="160"/>
                    </a:lnTo>
                    <a:close/>
                    <a:moveTo>
                      <a:pt x="233" y="164"/>
                    </a:moveTo>
                    <a:cubicBezTo>
                      <a:pt x="233" y="163"/>
                      <a:pt x="233" y="163"/>
                      <a:pt x="233" y="163"/>
                    </a:cubicBezTo>
                    <a:cubicBezTo>
                      <a:pt x="233" y="159"/>
                      <a:pt x="237" y="162"/>
                      <a:pt x="237" y="161"/>
                    </a:cubicBezTo>
                    <a:cubicBezTo>
                      <a:pt x="243" y="163"/>
                      <a:pt x="241" y="162"/>
                      <a:pt x="251" y="162"/>
                    </a:cubicBezTo>
                    <a:cubicBezTo>
                      <a:pt x="248" y="167"/>
                      <a:pt x="243" y="162"/>
                      <a:pt x="244" y="167"/>
                    </a:cubicBezTo>
                    <a:cubicBezTo>
                      <a:pt x="241" y="168"/>
                      <a:pt x="239" y="164"/>
                      <a:pt x="238" y="166"/>
                    </a:cubicBezTo>
                    <a:cubicBezTo>
                      <a:pt x="237" y="166"/>
                      <a:pt x="235" y="169"/>
                      <a:pt x="235" y="165"/>
                    </a:cubicBezTo>
                    <a:cubicBezTo>
                      <a:pt x="233" y="164"/>
                      <a:pt x="233" y="164"/>
                      <a:pt x="233" y="164"/>
                    </a:cubicBezTo>
                    <a:close/>
                    <a:moveTo>
                      <a:pt x="237" y="173"/>
                    </a:moveTo>
                    <a:cubicBezTo>
                      <a:pt x="238" y="173"/>
                      <a:pt x="238" y="176"/>
                      <a:pt x="240" y="176"/>
                    </a:cubicBezTo>
                    <a:cubicBezTo>
                      <a:pt x="240" y="179"/>
                      <a:pt x="235" y="177"/>
                      <a:pt x="237" y="173"/>
                    </a:cubicBezTo>
                    <a:close/>
                    <a:moveTo>
                      <a:pt x="237" y="178"/>
                    </a:moveTo>
                    <a:cubicBezTo>
                      <a:pt x="240" y="180"/>
                      <a:pt x="243" y="183"/>
                      <a:pt x="247" y="185"/>
                    </a:cubicBezTo>
                    <a:cubicBezTo>
                      <a:pt x="244" y="188"/>
                      <a:pt x="235" y="184"/>
                      <a:pt x="237" y="178"/>
                    </a:cubicBezTo>
                    <a:close/>
                    <a:moveTo>
                      <a:pt x="246" y="188"/>
                    </a:moveTo>
                    <a:cubicBezTo>
                      <a:pt x="247" y="185"/>
                      <a:pt x="247" y="187"/>
                      <a:pt x="250" y="187"/>
                    </a:cubicBezTo>
                    <a:cubicBezTo>
                      <a:pt x="257" y="196"/>
                      <a:pt x="268" y="201"/>
                      <a:pt x="277" y="209"/>
                    </a:cubicBezTo>
                    <a:cubicBezTo>
                      <a:pt x="266" y="203"/>
                      <a:pt x="256" y="195"/>
                      <a:pt x="246" y="188"/>
                    </a:cubicBezTo>
                    <a:close/>
                    <a:moveTo>
                      <a:pt x="368" y="276"/>
                    </a:moveTo>
                    <a:cubicBezTo>
                      <a:pt x="368" y="275"/>
                      <a:pt x="369" y="276"/>
                      <a:pt x="370" y="275"/>
                    </a:cubicBezTo>
                    <a:cubicBezTo>
                      <a:pt x="370" y="276"/>
                      <a:pt x="368" y="276"/>
                      <a:pt x="368" y="2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2" name="Freeform 997"/>
              <p:cNvSpPr>
                <a:spLocks/>
              </p:cNvSpPr>
              <p:nvPr/>
            </p:nvSpPr>
            <p:spPr bwMode="auto">
              <a:xfrm>
                <a:off x="4328" y="1302"/>
                <a:ext cx="6" cy="0"/>
              </a:xfrm>
              <a:custGeom>
                <a:avLst/>
                <a:gdLst>
                  <a:gd name="T0" fmla="*/ 0 w 4"/>
                  <a:gd name="T1" fmla="*/ 4 w 4"/>
                  <a:gd name="T2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3" name="Freeform 998"/>
              <p:cNvSpPr>
                <a:spLocks/>
              </p:cNvSpPr>
              <p:nvPr/>
            </p:nvSpPr>
            <p:spPr bwMode="auto">
              <a:xfrm>
                <a:off x="4146" y="1183"/>
                <a:ext cx="6" cy="10"/>
              </a:xfrm>
              <a:custGeom>
                <a:avLst/>
                <a:gdLst>
                  <a:gd name="T0" fmla="*/ 0 w 4"/>
                  <a:gd name="T1" fmla="*/ 1 h 7"/>
                  <a:gd name="T2" fmla="*/ 0 w 4"/>
                  <a:gd name="T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7">
                    <a:moveTo>
                      <a:pt x="0" y="1"/>
                    </a:moveTo>
                    <a:cubicBezTo>
                      <a:pt x="4" y="7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4" name="Freeform 999"/>
              <p:cNvSpPr>
                <a:spLocks/>
              </p:cNvSpPr>
              <p:nvPr/>
            </p:nvSpPr>
            <p:spPr bwMode="auto">
              <a:xfrm>
                <a:off x="4141" y="1179"/>
                <a:ext cx="4" cy="7"/>
              </a:xfrm>
              <a:custGeom>
                <a:avLst/>
                <a:gdLst>
                  <a:gd name="T0" fmla="*/ 1 w 3"/>
                  <a:gd name="T1" fmla="*/ 0 h 5"/>
                  <a:gd name="T2" fmla="*/ 3 w 3"/>
                  <a:gd name="T3" fmla="*/ 2 h 5"/>
                  <a:gd name="T4" fmla="*/ 1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0" y="2"/>
                      <a:pt x="2" y="5"/>
                      <a:pt x="3" y="2"/>
                    </a:cubicBezTo>
                    <a:cubicBezTo>
                      <a:pt x="1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5" name="Freeform 1000"/>
              <p:cNvSpPr>
                <a:spLocks/>
              </p:cNvSpPr>
              <p:nvPr/>
            </p:nvSpPr>
            <p:spPr bwMode="auto">
              <a:xfrm>
                <a:off x="4040" y="1301"/>
                <a:ext cx="10" cy="7"/>
              </a:xfrm>
              <a:custGeom>
                <a:avLst/>
                <a:gdLst>
                  <a:gd name="T0" fmla="*/ 3 w 7"/>
                  <a:gd name="T1" fmla="*/ 1 h 5"/>
                  <a:gd name="T2" fmla="*/ 7 w 7"/>
                  <a:gd name="T3" fmla="*/ 5 h 5"/>
                  <a:gd name="T4" fmla="*/ 5 w 7"/>
                  <a:gd name="T5" fmla="*/ 2 h 5"/>
                  <a:gd name="T6" fmla="*/ 4 w 7"/>
                  <a:gd name="T7" fmla="*/ 2 h 5"/>
                  <a:gd name="T8" fmla="*/ 3 w 7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3" y="1"/>
                    </a:moveTo>
                    <a:cubicBezTo>
                      <a:pt x="4" y="3"/>
                      <a:pt x="5" y="4"/>
                      <a:pt x="7" y="5"/>
                    </a:cubicBezTo>
                    <a:cubicBezTo>
                      <a:pt x="7" y="3"/>
                      <a:pt x="5" y="3"/>
                      <a:pt x="5" y="2"/>
                    </a:cubicBezTo>
                    <a:cubicBezTo>
                      <a:pt x="6" y="2"/>
                      <a:pt x="5" y="1"/>
                      <a:pt x="4" y="2"/>
                    </a:cubicBezTo>
                    <a:cubicBezTo>
                      <a:pt x="4" y="0"/>
                      <a:pt x="0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6" name="Freeform 1001"/>
              <p:cNvSpPr>
                <a:spLocks/>
              </p:cNvSpPr>
              <p:nvPr/>
            </p:nvSpPr>
            <p:spPr bwMode="auto">
              <a:xfrm>
                <a:off x="4458" y="1633"/>
                <a:ext cx="10" cy="13"/>
              </a:xfrm>
              <a:custGeom>
                <a:avLst/>
                <a:gdLst>
                  <a:gd name="T0" fmla="*/ 7 w 7"/>
                  <a:gd name="T1" fmla="*/ 7 h 9"/>
                  <a:gd name="T2" fmla="*/ 7 w 7"/>
                  <a:gd name="T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9">
                    <a:moveTo>
                      <a:pt x="7" y="7"/>
                    </a:moveTo>
                    <a:cubicBezTo>
                      <a:pt x="0" y="0"/>
                      <a:pt x="7" y="9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7" name="Freeform 1002"/>
              <p:cNvSpPr>
                <a:spLocks/>
              </p:cNvSpPr>
              <p:nvPr/>
            </p:nvSpPr>
            <p:spPr bwMode="auto">
              <a:xfrm>
                <a:off x="4384" y="1507"/>
                <a:ext cx="6" cy="9"/>
              </a:xfrm>
              <a:custGeom>
                <a:avLst/>
                <a:gdLst>
                  <a:gd name="T0" fmla="*/ 4 w 4"/>
                  <a:gd name="T1" fmla="*/ 6 h 6"/>
                  <a:gd name="T2" fmla="*/ 0 w 4"/>
                  <a:gd name="T3" fmla="*/ 0 h 6"/>
                  <a:gd name="T4" fmla="*/ 4 w 4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4"/>
                      <a:pt x="3" y="1"/>
                      <a:pt x="0" y="0"/>
                    </a:cubicBezTo>
                    <a:cubicBezTo>
                      <a:pt x="0" y="3"/>
                      <a:pt x="2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8" name="Freeform 1003"/>
              <p:cNvSpPr>
                <a:spLocks/>
              </p:cNvSpPr>
              <p:nvPr/>
            </p:nvSpPr>
            <p:spPr bwMode="auto">
              <a:xfrm>
                <a:off x="4535" y="1533"/>
                <a:ext cx="23" cy="9"/>
              </a:xfrm>
              <a:custGeom>
                <a:avLst/>
                <a:gdLst>
                  <a:gd name="T0" fmla="*/ 11 w 16"/>
                  <a:gd name="T1" fmla="*/ 6 h 6"/>
                  <a:gd name="T2" fmla="*/ 16 w 16"/>
                  <a:gd name="T3" fmla="*/ 4 h 6"/>
                  <a:gd name="T4" fmla="*/ 11 w 16"/>
                  <a:gd name="T5" fmla="*/ 4 h 6"/>
                  <a:gd name="T6" fmla="*/ 9 w 16"/>
                  <a:gd name="T7" fmla="*/ 1 h 6"/>
                  <a:gd name="T8" fmla="*/ 6 w 16"/>
                  <a:gd name="T9" fmla="*/ 2 h 6"/>
                  <a:gd name="T10" fmla="*/ 7 w 16"/>
                  <a:gd name="T11" fmla="*/ 0 h 6"/>
                  <a:gd name="T12" fmla="*/ 13 w 16"/>
                  <a:gd name="T13" fmla="*/ 5 h 6"/>
                  <a:gd name="T14" fmla="*/ 11 w 16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6">
                    <a:moveTo>
                      <a:pt x="11" y="6"/>
                    </a:moveTo>
                    <a:cubicBezTo>
                      <a:pt x="13" y="6"/>
                      <a:pt x="15" y="5"/>
                      <a:pt x="16" y="4"/>
                    </a:cubicBezTo>
                    <a:cubicBezTo>
                      <a:pt x="13" y="3"/>
                      <a:pt x="7" y="0"/>
                      <a:pt x="11" y="4"/>
                    </a:cubicBezTo>
                    <a:cubicBezTo>
                      <a:pt x="9" y="4"/>
                      <a:pt x="8" y="2"/>
                      <a:pt x="9" y="1"/>
                    </a:cubicBezTo>
                    <a:cubicBezTo>
                      <a:pt x="8" y="1"/>
                      <a:pt x="7" y="1"/>
                      <a:pt x="6" y="2"/>
                    </a:cubicBezTo>
                    <a:cubicBezTo>
                      <a:pt x="6" y="1"/>
                      <a:pt x="7" y="1"/>
                      <a:pt x="7" y="0"/>
                    </a:cubicBezTo>
                    <a:cubicBezTo>
                      <a:pt x="0" y="2"/>
                      <a:pt x="12" y="5"/>
                      <a:pt x="13" y="5"/>
                    </a:cubicBezTo>
                    <a:cubicBezTo>
                      <a:pt x="12" y="5"/>
                      <a:pt x="11" y="5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9" name="Freeform 1004"/>
              <p:cNvSpPr>
                <a:spLocks/>
              </p:cNvSpPr>
              <p:nvPr/>
            </p:nvSpPr>
            <p:spPr bwMode="auto">
              <a:xfrm>
                <a:off x="4427" y="1431"/>
                <a:ext cx="78" cy="24"/>
              </a:xfrm>
              <a:custGeom>
                <a:avLst/>
                <a:gdLst>
                  <a:gd name="T0" fmla="*/ 35 w 54"/>
                  <a:gd name="T1" fmla="*/ 12 h 17"/>
                  <a:gd name="T2" fmla="*/ 0 w 54"/>
                  <a:gd name="T3" fmla="*/ 0 h 17"/>
                  <a:gd name="T4" fmla="*/ 1 w 54"/>
                  <a:gd name="T5" fmla="*/ 0 h 17"/>
                  <a:gd name="T6" fmla="*/ 2 w 54"/>
                  <a:gd name="T7" fmla="*/ 3 h 17"/>
                  <a:gd name="T8" fmla="*/ 20 w 54"/>
                  <a:gd name="T9" fmla="*/ 10 h 17"/>
                  <a:gd name="T10" fmla="*/ 53 w 54"/>
                  <a:gd name="T11" fmla="*/ 15 h 17"/>
                  <a:gd name="T12" fmla="*/ 54 w 54"/>
                  <a:gd name="T13" fmla="*/ 14 h 17"/>
                  <a:gd name="T14" fmla="*/ 52 w 54"/>
                  <a:gd name="T15" fmla="*/ 14 h 17"/>
                  <a:gd name="T16" fmla="*/ 35 w 54"/>
                  <a:gd name="T17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7">
                    <a:moveTo>
                      <a:pt x="35" y="12"/>
                    </a:moveTo>
                    <a:cubicBezTo>
                      <a:pt x="22" y="9"/>
                      <a:pt x="1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" y="0"/>
                      <a:pt x="4" y="2"/>
                      <a:pt x="2" y="3"/>
                    </a:cubicBezTo>
                    <a:cubicBezTo>
                      <a:pt x="8" y="2"/>
                      <a:pt x="18" y="7"/>
                      <a:pt x="20" y="10"/>
                    </a:cubicBezTo>
                    <a:cubicBezTo>
                      <a:pt x="30" y="9"/>
                      <a:pt x="39" y="17"/>
                      <a:pt x="53" y="15"/>
                    </a:cubicBezTo>
                    <a:cubicBezTo>
                      <a:pt x="53" y="15"/>
                      <a:pt x="54" y="14"/>
                      <a:pt x="54" y="14"/>
                    </a:cubicBezTo>
                    <a:cubicBezTo>
                      <a:pt x="53" y="14"/>
                      <a:pt x="53" y="14"/>
                      <a:pt x="52" y="14"/>
                    </a:cubicBezTo>
                    <a:cubicBezTo>
                      <a:pt x="45" y="15"/>
                      <a:pt x="40" y="14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20" name="Freeform 1005"/>
              <p:cNvSpPr>
                <a:spLocks/>
              </p:cNvSpPr>
              <p:nvPr/>
            </p:nvSpPr>
            <p:spPr bwMode="auto">
              <a:xfrm>
                <a:off x="4426" y="143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21" name="Freeform 1006"/>
              <p:cNvSpPr>
                <a:spLocks/>
              </p:cNvSpPr>
              <p:nvPr/>
            </p:nvSpPr>
            <p:spPr bwMode="auto">
              <a:xfrm>
                <a:off x="4505" y="1447"/>
                <a:ext cx="6" cy="4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2"/>
                      <a:pt x="4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22" name="Freeform 1007"/>
              <p:cNvSpPr>
                <a:spLocks/>
              </p:cNvSpPr>
              <p:nvPr/>
            </p:nvSpPr>
            <p:spPr bwMode="auto">
              <a:xfrm>
                <a:off x="4426" y="1431"/>
                <a:ext cx="4" cy="6"/>
              </a:xfrm>
              <a:custGeom>
                <a:avLst/>
                <a:gdLst>
                  <a:gd name="T0" fmla="*/ 0 w 3"/>
                  <a:gd name="T1" fmla="*/ 1 h 4"/>
                  <a:gd name="T2" fmla="*/ 3 w 3"/>
                  <a:gd name="T3" fmla="*/ 1 h 4"/>
                  <a:gd name="T4" fmla="*/ 2 w 3"/>
                  <a:gd name="T5" fmla="*/ 0 h 4"/>
                  <a:gd name="T6" fmla="*/ 0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0"/>
                      <a:pt x="3" y="4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23" name="Freeform 1008"/>
              <p:cNvSpPr>
                <a:spLocks/>
              </p:cNvSpPr>
              <p:nvPr/>
            </p:nvSpPr>
            <p:spPr bwMode="auto">
              <a:xfrm>
                <a:off x="4423" y="1430"/>
                <a:ext cx="3" cy="3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2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1044" name="Freeform 1010"/>
            <p:cNvSpPr>
              <a:spLocks/>
            </p:cNvSpPr>
            <p:nvPr/>
          </p:nvSpPr>
          <p:spPr bwMode="auto">
            <a:xfrm>
              <a:off x="7019926" y="2266951"/>
              <a:ext cx="4763" cy="3175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5" name="Freeform 1011"/>
            <p:cNvSpPr>
              <a:spLocks/>
            </p:cNvSpPr>
            <p:nvPr/>
          </p:nvSpPr>
          <p:spPr bwMode="auto">
            <a:xfrm>
              <a:off x="7094539" y="2298701"/>
              <a:ext cx="9525" cy="11113"/>
            </a:xfrm>
            <a:custGeom>
              <a:avLst/>
              <a:gdLst>
                <a:gd name="T0" fmla="*/ 4 w 4"/>
                <a:gd name="T1" fmla="*/ 1 h 5"/>
                <a:gd name="T2" fmla="*/ 1 w 4"/>
                <a:gd name="T3" fmla="*/ 0 h 5"/>
                <a:gd name="T4" fmla="*/ 0 w 4"/>
                <a:gd name="T5" fmla="*/ 3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3" y="1"/>
                    <a:pt x="2" y="1"/>
                    <a:pt x="1" y="0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3" y="5"/>
                    <a:pt x="1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6" name="Freeform 1012"/>
            <p:cNvSpPr>
              <a:spLocks/>
            </p:cNvSpPr>
            <p:nvPr/>
          </p:nvSpPr>
          <p:spPr bwMode="auto">
            <a:xfrm>
              <a:off x="6634164" y="1884363"/>
              <a:ext cx="11113" cy="14288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5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7" name="Freeform 1013"/>
            <p:cNvSpPr>
              <a:spLocks/>
            </p:cNvSpPr>
            <p:nvPr/>
          </p:nvSpPr>
          <p:spPr bwMode="auto">
            <a:xfrm>
              <a:off x="6611939" y="1889126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8" name="Freeform 1014"/>
            <p:cNvSpPr>
              <a:spLocks/>
            </p:cNvSpPr>
            <p:nvPr/>
          </p:nvSpPr>
          <p:spPr bwMode="auto">
            <a:xfrm>
              <a:off x="6613526" y="1895476"/>
              <a:ext cx="20638" cy="15875"/>
            </a:xfrm>
            <a:custGeom>
              <a:avLst/>
              <a:gdLst>
                <a:gd name="T0" fmla="*/ 2 w 9"/>
                <a:gd name="T1" fmla="*/ 4 h 7"/>
                <a:gd name="T2" fmla="*/ 9 w 9"/>
                <a:gd name="T3" fmla="*/ 7 h 7"/>
                <a:gd name="T4" fmla="*/ 2 w 9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2" y="4"/>
                  </a:moveTo>
                  <a:cubicBezTo>
                    <a:pt x="4" y="2"/>
                    <a:pt x="7" y="6"/>
                    <a:pt x="9" y="7"/>
                  </a:cubicBezTo>
                  <a:cubicBezTo>
                    <a:pt x="8" y="4"/>
                    <a:pt x="0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9" name="Freeform 1015"/>
            <p:cNvSpPr>
              <a:spLocks/>
            </p:cNvSpPr>
            <p:nvPr/>
          </p:nvSpPr>
          <p:spPr bwMode="auto">
            <a:xfrm>
              <a:off x="6738939" y="1905001"/>
              <a:ext cx="23813" cy="11113"/>
            </a:xfrm>
            <a:custGeom>
              <a:avLst/>
              <a:gdLst>
                <a:gd name="T0" fmla="*/ 3 w 10"/>
                <a:gd name="T1" fmla="*/ 5 h 5"/>
                <a:gd name="T2" fmla="*/ 10 w 10"/>
                <a:gd name="T3" fmla="*/ 4 h 5"/>
                <a:gd name="T4" fmla="*/ 4 w 10"/>
                <a:gd name="T5" fmla="*/ 1 h 5"/>
                <a:gd name="T6" fmla="*/ 3 w 10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3" y="5"/>
                  </a:moveTo>
                  <a:cubicBezTo>
                    <a:pt x="5" y="1"/>
                    <a:pt x="9" y="5"/>
                    <a:pt x="10" y="4"/>
                  </a:cubicBezTo>
                  <a:cubicBezTo>
                    <a:pt x="9" y="3"/>
                    <a:pt x="2" y="0"/>
                    <a:pt x="4" y="1"/>
                  </a:cubicBezTo>
                  <a:cubicBezTo>
                    <a:pt x="7" y="4"/>
                    <a:pt x="0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0" name="Freeform 1016"/>
            <p:cNvSpPr>
              <a:spLocks/>
            </p:cNvSpPr>
            <p:nvPr/>
          </p:nvSpPr>
          <p:spPr bwMode="auto">
            <a:xfrm>
              <a:off x="6613526" y="1905001"/>
              <a:ext cx="12700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1" name="Freeform 1017"/>
            <p:cNvSpPr>
              <a:spLocks/>
            </p:cNvSpPr>
            <p:nvPr/>
          </p:nvSpPr>
          <p:spPr bwMode="auto">
            <a:xfrm>
              <a:off x="6632576" y="1914526"/>
              <a:ext cx="15875" cy="9525"/>
            </a:xfrm>
            <a:custGeom>
              <a:avLst/>
              <a:gdLst>
                <a:gd name="T0" fmla="*/ 3 w 7"/>
                <a:gd name="T1" fmla="*/ 1 h 4"/>
                <a:gd name="T2" fmla="*/ 4 w 7"/>
                <a:gd name="T3" fmla="*/ 2 h 4"/>
                <a:gd name="T4" fmla="*/ 3 w 7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3" y="1"/>
                  </a:moveTo>
                  <a:cubicBezTo>
                    <a:pt x="3" y="2"/>
                    <a:pt x="7" y="4"/>
                    <a:pt x="4" y="2"/>
                  </a:cubicBezTo>
                  <a:cubicBezTo>
                    <a:pt x="5" y="0"/>
                    <a:pt x="0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2" name="Freeform 1018"/>
            <p:cNvSpPr>
              <a:spLocks/>
            </p:cNvSpPr>
            <p:nvPr/>
          </p:nvSpPr>
          <p:spPr bwMode="auto">
            <a:xfrm>
              <a:off x="6657976" y="1916113"/>
              <a:ext cx="3175" cy="12700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"/>
                    <a:pt x="1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3" name="Freeform 1019"/>
            <p:cNvSpPr>
              <a:spLocks/>
            </p:cNvSpPr>
            <p:nvPr/>
          </p:nvSpPr>
          <p:spPr bwMode="auto">
            <a:xfrm>
              <a:off x="6732589" y="1914526"/>
              <a:ext cx="11113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0" y="6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4" name="Freeform 1020"/>
            <p:cNvSpPr>
              <a:spLocks/>
            </p:cNvSpPr>
            <p:nvPr/>
          </p:nvSpPr>
          <p:spPr bwMode="auto">
            <a:xfrm>
              <a:off x="6626226" y="1916113"/>
              <a:ext cx="12700" cy="12700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5" name="Freeform 1021"/>
            <p:cNvSpPr>
              <a:spLocks/>
            </p:cNvSpPr>
            <p:nvPr/>
          </p:nvSpPr>
          <p:spPr bwMode="auto">
            <a:xfrm>
              <a:off x="6764339" y="1916113"/>
              <a:ext cx="11113" cy="12700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6" name="Freeform 1022"/>
            <p:cNvSpPr>
              <a:spLocks/>
            </p:cNvSpPr>
            <p:nvPr/>
          </p:nvSpPr>
          <p:spPr bwMode="auto">
            <a:xfrm>
              <a:off x="6721476" y="1925638"/>
              <a:ext cx="12700" cy="14288"/>
            </a:xfrm>
            <a:custGeom>
              <a:avLst/>
              <a:gdLst>
                <a:gd name="T0" fmla="*/ 3 w 6"/>
                <a:gd name="T1" fmla="*/ 6 h 6"/>
                <a:gd name="T2" fmla="*/ 4 w 6"/>
                <a:gd name="T3" fmla="*/ 0 h 6"/>
                <a:gd name="T4" fmla="*/ 3 w 6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2" y="4"/>
                    <a:pt x="6" y="1"/>
                    <a:pt x="4" y="0"/>
                  </a:cubicBezTo>
                  <a:cubicBezTo>
                    <a:pt x="4" y="1"/>
                    <a:pt x="0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7" name="Rectangle 1023"/>
            <p:cNvSpPr>
              <a:spLocks noChangeArrowheads="1"/>
            </p:cNvSpPr>
            <p:nvPr/>
          </p:nvSpPr>
          <p:spPr bwMode="auto">
            <a:xfrm>
              <a:off x="6784976" y="19367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8" name="Freeform 1024"/>
            <p:cNvSpPr>
              <a:spLocks/>
            </p:cNvSpPr>
            <p:nvPr/>
          </p:nvSpPr>
          <p:spPr bwMode="auto">
            <a:xfrm>
              <a:off x="6780214" y="1928813"/>
              <a:ext cx="4763" cy="7938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1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2"/>
                    <a:pt x="0" y="0"/>
                    <a:pt x="0" y="1"/>
                  </a:cubicBezTo>
                  <a:cubicBezTo>
                    <a:pt x="1" y="2"/>
                    <a:pt x="1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9" name="Freeform 1025"/>
            <p:cNvSpPr>
              <a:spLocks/>
            </p:cNvSpPr>
            <p:nvPr/>
          </p:nvSpPr>
          <p:spPr bwMode="auto">
            <a:xfrm>
              <a:off x="6702426" y="1935163"/>
              <a:ext cx="11113" cy="12700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0" name="Freeform 1026"/>
            <p:cNvSpPr>
              <a:spLocks/>
            </p:cNvSpPr>
            <p:nvPr/>
          </p:nvSpPr>
          <p:spPr bwMode="auto">
            <a:xfrm>
              <a:off x="6694489" y="1936751"/>
              <a:ext cx="11113" cy="14288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5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1" name="Freeform 1027"/>
            <p:cNvSpPr>
              <a:spLocks/>
            </p:cNvSpPr>
            <p:nvPr/>
          </p:nvSpPr>
          <p:spPr bwMode="auto">
            <a:xfrm>
              <a:off x="6710364" y="1944688"/>
              <a:ext cx="11113" cy="12700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0" y="6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2" name="Freeform 1028"/>
            <p:cNvSpPr>
              <a:spLocks/>
            </p:cNvSpPr>
            <p:nvPr/>
          </p:nvSpPr>
          <p:spPr bwMode="auto">
            <a:xfrm>
              <a:off x="6818314" y="1960563"/>
              <a:ext cx="4763" cy="15875"/>
            </a:xfrm>
            <a:custGeom>
              <a:avLst/>
              <a:gdLst>
                <a:gd name="T0" fmla="*/ 2 w 2"/>
                <a:gd name="T1" fmla="*/ 3 h 7"/>
                <a:gd name="T2" fmla="*/ 0 w 2"/>
                <a:gd name="T3" fmla="*/ 3 h 7"/>
                <a:gd name="T4" fmla="*/ 2 w 2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3"/>
                  </a:moveTo>
                  <a:cubicBezTo>
                    <a:pt x="1" y="4"/>
                    <a:pt x="0" y="0"/>
                    <a:pt x="0" y="3"/>
                  </a:cubicBezTo>
                  <a:cubicBezTo>
                    <a:pt x="1" y="2"/>
                    <a:pt x="1" y="7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3" name="Freeform 1029"/>
            <p:cNvSpPr>
              <a:spLocks/>
            </p:cNvSpPr>
            <p:nvPr/>
          </p:nvSpPr>
          <p:spPr bwMode="auto">
            <a:xfrm>
              <a:off x="6810376" y="1971676"/>
              <a:ext cx="12700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0" y="5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4" name="Freeform 1030"/>
            <p:cNvSpPr>
              <a:spLocks/>
            </p:cNvSpPr>
            <p:nvPr/>
          </p:nvSpPr>
          <p:spPr bwMode="auto">
            <a:xfrm>
              <a:off x="6834189" y="1973263"/>
              <a:ext cx="14288" cy="14288"/>
            </a:xfrm>
            <a:custGeom>
              <a:avLst/>
              <a:gdLst>
                <a:gd name="T0" fmla="*/ 0 w 6"/>
                <a:gd name="T1" fmla="*/ 0 h 6"/>
                <a:gd name="T2" fmla="*/ 0 w 6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3" y="6"/>
                    <a:pt x="6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5" name="Freeform 1031"/>
            <p:cNvSpPr>
              <a:spLocks/>
            </p:cNvSpPr>
            <p:nvPr/>
          </p:nvSpPr>
          <p:spPr bwMode="auto">
            <a:xfrm>
              <a:off x="6753226" y="19764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6" name="Freeform 1032"/>
            <p:cNvSpPr>
              <a:spLocks/>
            </p:cNvSpPr>
            <p:nvPr/>
          </p:nvSpPr>
          <p:spPr bwMode="auto">
            <a:xfrm>
              <a:off x="6753226" y="19780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7" name="Freeform 1033"/>
            <p:cNvSpPr>
              <a:spLocks/>
            </p:cNvSpPr>
            <p:nvPr/>
          </p:nvSpPr>
          <p:spPr bwMode="auto">
            <a:xfrm>
              <a:off x="6750051" y="1978026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8" name="Freeform 1034"/>
            <p:cNvSpPr>
              <a:spLocks/>
            </p:cNvSpPr>
            <p:nvPr/>
          </p:nvSpPr>
          <p:spPr bwMode="auto">
            <a:xfrm>
              <a:off x="6773864" y="1982788"/>
              <a:ext cx="4763" cy="11113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"/>
                    <a:pt x="2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9" name="Freeform 1035"/>
            <p:cNvSpPr>
              <a:spLocks/>
            </p:cNvSpPr>
            <p:nvPr/>
          </p:nvSpPr>
          <p:spPr bwMode="auto">
            <a:xfrm>
              <a:off x="6848476" y="1984376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0" name="Freeform 1036"/>
            <p:cNvSpPr>
              <a:spLocks/>
            </p:cNvSpPr>
            <p:nvPr/>
          </p:nvSpPr>
          <p:spPr bwMode="auto">
            <a:xfrm>
              <a:off x="6848476" y="1984376"/>
              <a:ext cx="31750" cy="25400"/>
            </a:xfrm>
            <a:custGeom>
              <a:avLst/>
              <a:gdLst>
                <a:gd name="T0" fmla="*/ 1 w 14"/>
                <a:gd name="T1" fmla="*/ 3 h 11"/>
                <a:gd name="T2" fmla="*/ 3 w 14"/>
                <a:gd name="T3" fmla="*/ 2 h 11"/>
                <a:gd name="T4" fmla="*/ 5 w 14"/>
                <a:gd name="T5" fmla="*/ 4 h 11"/>
                <a:gd name="T6" fmla="*/ 14 w 14"/>
                <a:gd name="T7" fmla="*/ 11 h 11"/>
                <a:gd name="T8" fmla="*/ 1 w 14"/>
                <a:gd name="T9" fmla="*/ 0 h 11"/>
                <a:gd name="T10" fmla="*/ 1 w 14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" y="3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8"/>
                    <a:pt x="3" y="2"/>
                    <a:pt x="5" y="4"/>
                  </a:cubicBezTo>
                  <a:cubicBezTo>
                    <a:pt x="8" y="6"/>
                    <a:pt x="12" y="10"/>
                    <a:pt x="14" y="11"/>
                  </a:cubicBezTo>
                  <a:cubicBezTo>
                    <a:pt x="11" y="7"/>
                    <a:pt x="5" y="1"/>
                    <a:pt x="1" y="0"/>
                  </a:cubicBezTo>
                  <a:cubicBezTo>
                    <a:pt x="2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1" name="Freeform 1037"/>
            <p:cNvSpPr>
              <a:spLocks/>
            </p:cNvSpPr>
            <p:nvPr/>
          </p:nvSpPr>
          <p:spPr bwMode="auto">
            <a:xfrm>
              <a:off x="6748464" y="1992313"/>
              <a:ext cx="17463" cy="12700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2" name="Freeform 1038"/>
            <p:cNvSpPr>
              <a:spLocks/>
            </p:cNvSpPr>
            <p:nvPr/>
          </p:nvSpPr>
          <p:spPr bwMode="auto">
            <a:xfrm>
              <a:off x="6778626" y="1993901"/>
              <a:ext cx="23813" cy="9525"/>
            </a:xfrm>
            <a:custGeom>
              <a:avLst/>
              <a:gdLst>
                <a:gd name="T0" fmla="*/ 8 w 11"/>
                <a:gd name="T1" fmla="*/ 1 h 4"/>
                <a:gd name="T2" fmla="*/ 8 w 11"/>
                <a:gd name="T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4">
                  <a:moveTo>
                    <a:pt x="8" y="1"/>
                  </a:moveTo>
                  <a:cubicBezTo>
                    <a:pt x="0" y="4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3" name="Freeform 1039"/>
            <p:cNvSpPr>
              <a:spLocks/>
            </p:cNvSpPr>
            <p:nvPr/>
          </p:nvSpPr>
          <p:spPr bwMode="auto">
            <a:xfrm>
              <a:off x="6838951" y="1997076"/>
              <a:ext cx="4763" cy="15875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4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2" y="7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4" name="Freeform 1040"/>
            <p:cNvSpPr>
              <a:spLocks/>
            </p:cNvSpPr>
            <p:nvPr/>
          </p:nvSpPr>
          <p:spPr bwMode="auto">
            <a:xfrm>
              <a:off x="6831014" y="2003426"/>
              <a:ext cx="11113" cy="12700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0" y="6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5" name="Freeform 1041"/>
            <p:cNvSpPr>
              <a:spLocks/>
            </p:cNvSpPr>
            <p:nvPr/>
          </p:nvSpPr>
          <p:spPr bwMode="auto">
            <a:xfrm>
              <a:off x="6834189" y="2008188"/>
              <a:ext cx="19050" cy="12700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6" name="Freeform 1042"/>
            <p:cNvSpPr>
              <a:spLocks/>
            </p:cNvSpPr>
            <p:nvPr/>
          </p:nvSpPr>
          <p:spPr bwMode="auto">
            <a:xfrm>
              <a:off x="6838951" y="2012951"/>
              <a:ext cx="19050" cy="12700"/>
            </a:xfrm>
            <a:custGeom>
              <a:avLst/>
              <a:gdLst>
                <a:gd name="T0" fmla="*/ 5 w 8"/>
                <a:gd name="T1" fmla="*/ 1 h 6"/>
                <a:gd name="T2" fmla="*/ 3 w 8"/>
                <a:gd name="T3" fmla="*/ 6 h 6"/>
                <a:gd name="T4" fmla="*/ 5 w 8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cubicBezTo>
                    <a:pt x="5" y="3"/>
                    <a:pt x="0" y="4"/>
                    <a:pt x="3" y="6"/>
                  </a:cubicBezTo>
                  <a:cubicBezTo>
                    <a:pt x="3" y="4"/>
                    <a:pt x="8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7" name="Freeform 1043"/>
            <p:cNvSpPr>
              <a:spLocks/>
            </p:cNvSpPr>
            <p:nvPr/>
          </p:nvSpPr>
          <p:spPr bwMode="auto">
            <a:xfrm>
              <a:off x="6878639" y="2008188"/>
              <a:ext cx="15875" cy="26988"/>
            </a:xfrm>
            <a:custGeom>
              <a:avLst/>
              <a:gdLst>
                <a:gd name="T0" fmla="*/ 2 w 7"/>
                <a:gd name="T1" fmla="*/ 5 h 12"/>
                <a:gd name="T2" fmla="*/ 2 w 7"/>
                <a:gd name="T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12">
                  <a:moveTo>
                    <a:pt x="2" y="5"/>
                  </a:moveTo>
                  <a:cubicBezTo>
                    <a:pt x="0" y="0"/>
                    <a:pt x="7" y="12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8" name="Freeform 1044"/>
            <p:cNvSpPr>
              <a:spLocks/>
            </p:cNvSpPr>
            <p:nvPr/>
          </p:nvSpPr>
          <p:spPr bwMode="auto">
            <a:xfrm>
              <a:off x="6764339" y="2019301"/>
              <a:ext cx="30163" cy="9525"/>
            </a:xfrm>
            <a:custGeom>
              <a:avLst/>
              <a:gdLst>
                <a:gd name="T0" fmla="*/ 12 w 13"/>
                <a:gd name="T1" fmla="*/ 0 h 4"/>
                <a:gd name="T2" fmla="*/ 12 w 13"/>
                <a:gd name="T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4">
                  <a:moveTo>
                    <a:pt x="12" y="0"/>
                  </a:moveTo>
                  <a:cubicBezTo>
                    <a:pt x="0" y="4"/>
                    <a:pt x="13" y="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9" name="Freeform 1045"/>
            <p:cNvSpPr>
              <a:spLocks/>
            </p:cNvSpPr>
            <p:nvPr/>
          </p:nvSpPr>
          <p:spPr bwMode="auto">
            <a:xfrm>
              <a:off x="6818314" y="2012951"/>
              <a:ext cx="7938" cy="26988"/>
            </a:xfrm>
            <a:custGeom>
              <a:avLst/>
              <a:gdLst>
                <a:gd name="T0" fmla="*/ 1 w 3"/>
                <a:gd name="T1" fmla="*/ 3 h 12"/>
                <a:gd name="T2" fmla="*/ 1 w 3"/>
                <a:gd name="T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2">
                  <a:moveTo>
                    <a:pt x="1" y="3"/>
                  </a:moveTo>
                  <a:cubicBezTo>
                    <a:pt x="3" y="12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0" name="Freeform 1046"/>
            <p:cNvSpPr>
              <a:spLocks/>
            </p:cNvSpPr>
            <p:nvPr/>
          </p:nvSpPr>
          <p:spPr bwMode="auto">
            <a:xfrm>
              <a:off x="6862764" y="2020888"/>
              <a:ext cx="12700" cy="12700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0" y="5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1" name="Freeform 1047"/>
            <p:cNvSpPr>
              <a:spLocks/>
            </p:cNvSpPr>
            <p:nvPr/>
          </p:nvSpPr>
          <p:spPr bwMode="auto">
            <a:xfrm>
              <a:off x="6826251" y="2025651"/>
              <a:ext cx="25400" cy="14288"/>
            </a:xfrm>
            <a:custGeom>
              <a:avLst/>
              <a:gdLst>
                <a:gd name="T0" fmla="*/ 7 w 11"/>
                <a:gd name="T1" fmla="*/ 0 h 6"/>
                <a:gd name="T2" fmla="*/ 7 w 11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6">
                  <a:moveTo>
                    <a:pt x="7" y="0"/>
                  </a:moveTo>
                  <a:cubicBezTo>
                    <a:pt x="0" y="6"/>
                    <a:pt x="11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2" name="Freeform 1048"/>
            <p:cNvSpPr>
              <a:spLocks/>
            </p:cNvSpPr>
            <p:nvPr/>
          </p:nvSpPr>
          <p:spPr bwMode="auto">
            <a:xfrm>
              <a:off x="6889751" y="2020888"/>
              <a:ext cx="6350" cy="28575"/>
            </a:xfrm>
            <a:custGeom>
              <a:avLst/>
              <a:gdLst>
                <a:gd name="T0" fmla="*/ 0 w 3"/>
                <a:gd name="T1" fmla="*/ 3 h 12"/>
                <a:gd name="T2" fmla="*/ 0 w 3"/>
                <a:gd name="T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2">
                  <a:moveTo>
                    <a:pt x="0" y="3"/>
                  </a:moveTo>
                  <a:cubicBezTo>
                    <a:pt x="3" y="12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3" name="Freeform 1049"/>
            <p:cNvSpPr>
              <a:spLocks/>
            </p:cNvSpPr>
            <p:nvPr/>
          </p:nvSpPr>
          <p:spPr bwMode="auto">
            <a:xfrm>
              <a:off x="6843714" y="2025651"/>
              <a:ext cx="11113" cy="11113"/>
            </a:xfrm>
            <a:custGeom>
              <a:avLst/>
              <a:gdLst>
                <a:gd name="T0" fmla="*/ 3 w 5"/>
                <a:gd name="T1" fmla="*/ 2 h 5"/>
                <a:gd name="T2" fmla="*/ 3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0" y="5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4" name="Freeform 1050"/>
            <p:cNvSpPr>
              <a:spLocks/>
            </p:cNvSpPr>
            <p:nvPr/>
          </p:nvSpPr>
          <p:spPr bwMode="auto">
            <a:xfrm>
              <a:off x="6811964" y="2033588"/>
              <a:ext cx="9525" cy="17463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cubicBezTo>
                    <a:pt x="2" y="5"/>
                    <a:pt x="2" y="2"/>
                    <a:pt x="0" y="0"/>
                  </a:cubicBezTo>
                  <a:cubicBezTo>
                    <a:pt x="1" y="3"/>
                    <a:pt x="1" y="7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5" name="Freeform 1051"/>
            <p:cNvSpPr>
              <a:spLocks/>
            </p:cNvSpPr>
            <p:nvPr/>
          </p:nvSpPr>
          <p:spPr bwMode="auto">
            <a:xfrm>
              <a:off x="6789739" y="2030413"/>
              <a:ext cx="26988" cy="14288"/>
            </a:xfrm>
            <a:custGeom>
              <a:avLst/>
              <a:gdLst>
                <a:gd name="T0" fmla="*/ 5 w 12"/>
                <a:gd name="T1" fmla="*/ 3 h 6"/>
                <a:gd name="T2" fmla="*/ 5 w 12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6">
                  <a:moveTo>
                    <a:pt x="5" y="3"/>
                  </a:moveTo>
                  <a:cubicBezTo>
                    <a:pt x="12" y="6"/>
                    <a:pt x="0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6" name="Freeform 1052"/>
            <p:cNvSpPr>
              <a:spLocks/>
            </p:cNvSpPr>
            <p:nvPr/>
          </p:nvSpPr>
          <p:spPr bwMode="auto">
            <a:xfrm>
              <a:off x="6870701" y="2033588"/>
              <a:ext cx="9525" cy="22225"/>
            </a:xfrm>
            <a:custGeom>
              <a:avLst/>
              <a:gdLst>
                <a:gd name="T0" fmla="*/ 0 w 4"/>
                <a:gd name="T1" fmla="*/ 2 h 10"/>
                <a:gd name="T2" fmla="*/ 0 w 4"/>
                <a:gd name="T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0">
                  <a:moveTo>
                    <a:pt x="0" y="2"/>
                  </a:moveTo>
                  <a:cubicBezTo>
                    <a:pt x="4" y="1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7" name="Freeform 1053"/>
            <p:cNvSpPr>
              <a:spLocks/>
            </p:cNvSpPr>
            <p:nvPr/>
          </p:nvSpPr>
          <p:spPr bwMode="auto">
            <a:xfrm>
              <a:off x="6559551" y="2035176"/>
              <a:ext cx="30163" cy="9525"/>
            </a:xfrm>
            <a:custGeom>
              <a:avLst/>
              <a:gdLst>
                <a:gd name="T0" fmla="*/ 4 w 13"/>
                <a:gd name="T1" fmla="*/ 3 h 4"/>
                <a:gd name="T2" fmla="*/ 9 w 13"/>
                <a:gd name="T3" fmla="*/ 2 h 4"/>
                <a:gd name="T4" fmla="*/ 4 w 1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4">
                  <a:moveTo>
                    <a:pt x="4" y="3"/>
                  </a:moveTo>
                  <a:cubicBezTo>
                    <a:pt x="4" y="0"/>
                    <a:pt x="13" y="4"/>
                    <a:pt x="9" y="2"/>
                  </a:cubicBezTo>
                  <a:cubicBezTo>
                    <a:pt x="9" y="0"/>
                    <a:pt x="0" y="1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8" name="Freeform 1054"/>
            <p:cNvSpPr>
              <a:spLocks/>
            </p:cNvSpPr>
            <p:nvPr/>
          </p:nvSpPr>
          <p:spPr bwMode="auto">
            <a:xfrm>
              <a:off x="6778626" y="2035176"/>
              <a:ext cx="12700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0" y="6"/>
                    <a:pt x="6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9" name="Freeform 1055"/>
            <p:cNvSpPr>
              <a:spLocks/>
            </p:cNvSpPr>
            <p:nvPr/>
          </p:nvSpPr>
          <p:spPr bwMode="auto">
            <a:xfrm>
              <a:off x="6815139" y="2036763"/>
              <a:ext cx="17463" cy="14288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0" name="Freeform 1056"/>
            <p:cNvSpPr>
              <a:spLocks/>
            </p:cNvSpPr>
            <p:nvPr/>
          </p:nvSpPr>
          <p:spPr bwMode="auto">
            <a:xfrm>
              <a:off x="6896101" y="2044701"/>
              <a:ext cx="11113" cy="23813"/>
            </a:xfrm>
            <a:custGeom>
              <a:avLst/>
              <a:gdLst>
                <a:gd name="T0" fmla="*/ 0 w 5"/>
                <a:gd name="T1" fmla="*/ 0 h 11"/>
                <a:gd name="T2" fmla="*/ 5 w 5"/>
                <a:gd name="T3" fmla="*/ 11 h 11"/>
                <a:gd name="T4" fmla="*/ 0 w 5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2" y="4"/>
                    <a:pt x="2" y="8"/>
                    <a:pt x="5" y="11"/>
                  </a:cubicBezTo>
                  <a:cubicBezTo>
                    <a:pt x="3" y="7"/>
                    <a:pt x="3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1" name="Freeform 1057"/>
            <p:cNvSpPr>
              <a:spLocks/>
            </p:cNvSpPr>
            <p:nvPr/>
          </p:nvSpPr>
          <p:spPr bwMode="auto">
            <a:xfrm>
              <a:off x="6816726" y="2049463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2" name="Freeform 1058"/>
            <p:cNvSpPr>
              <a:spLocks/>
            </p:cNvSpPr>
            <p:nvPr/>
          </p:nvSpPr>
          <p:spPr bwMode="auto">
            <a:xfrm>
              <a:off x="6559551" y="2052638"/>
              <a:ext cx="14288" cy="12700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0" y="5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3" name="Freeform 1059"/>
            <p:cNvSpPr>
              <a:spLocks/>
            </p:cNvSpPr>
            <p:nvPr/>
          </p:nvSpPr>
          <p:spPr bwMode="auto">
            <a:xfrm>
              <a:off x="6508751" y="2055813"/>
              <a:ext cx="12700" cy="11113"/>
            </a:xfrm>
            <a:custGeom>
              <a:avLst/>
              <a:gdLst>
                <a:gd name="T0" fmla="*/ 3 w 5"/>
                <a:gd name="T1" fmla="*/ 2 h 5"/>
                <a:gd name="T2" fmla="*/ 3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5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4" name="Freeform 1060"/>
            <p:cNvSpPr>
              <a:spLocks/>
            </p:cNvSpPr>
            <p:nvPr/>
          </p:nvSpPr>
          <p:spPr bwMode="auto">
            <a:xfrm>
              <a:off x="6884989" y="2055813"/>
              <a:ext cx="6350" cy="9525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3 h 4"/>
                <a:gd name="T4" fmla="*/ 3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0"/>
                    <a:pt x="2" y="3"/>
                  </a:cubicBezTo>
                  <a:cubicBezTo>
                    <a:pt x="2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5" name="Freeform 1061"/>
            <p:cNvSpPr>
              <a:spLocks/>
            </p:cNvSpPr>
            <p:nvPr/>
          </p:nvSpPr>
          <p:spPr bwMode="auto">
            <a:xfrm>
              <a:off x="6423026" y="2055813"/>
              <a:ext cx="12700" cy="17463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6" name="Freeform 1062"/>
            <p:cNvSpPr>
              <a:spLocks/>
            </p:cNvSpPr>
            <p:nvPr/>
          </p:nvSpPr>
          <p:spPr bwMode="auto">
            <a:xfrm>
              <a:off x="6481764" y="2057401"/>
              <a:ext cx="11113" cy="14288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5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7" name="Freeform 1063"/>
            <p:cNvSpPr>
              <a:spLocks/>
            </p:cNvSpPr>
            <p:nvPr/>
          </p:nvSpPr>
          <p:spPr bwMode="auto">
            <a:xfrm>
              <a:off x="6486526" y="2065338"/>
              <a:ext cx="11113" cy="11113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0" y="5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8" name="Freeform 1064"/>
            <p:cNvSpPr>
              <a:spLocks/>
            </p:cNvSpPr>
            <p:nvPr/>
          </p:nvSpPr>
          <p:spPr bwMode="auto">
            <a:xfrm>
              <a:off x="6891339" y="2062163"/>
              <a:ext cx="9525" cy="15875"/>
            </a:xfrm>
            <a:custGeom>
              <a:avLst/>
              <a:gdLst>
                <a:gd name="T0" fmla="*/ 4 w 4"/>
                <a:gd name="T1" fmla="*/ 5 h 7"/>
                <a:gd name="T2" fmla="*/ 0 w 4"/>
                <a:gd name="T3" fmla="*/ 3 h 7"/>
                <a:gd name="T4" fmla="*/ 0 w 4"/>
                <a:gd name="T5" fmla="*/ 5 h 7"/>
                <a:gd name="T6" fmla="*/ 4 w 4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4" y="5"/>
                  </a:moveTo>
                  <a:cubicBezTo>
                    <a:pt x="2" y="5"/>
                    <a:pt x="2" y="0"/>
                    <a:pt x="0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2" y="4"/>
                    <a:pt x="4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9" name="Freeform 1065"/>
            <p:cNvSpPr>
              <a:spLocks/>
            </p:cNvSpPr>
            <p:nvPr/>
          </p:nvSpPr>
          <p:spPr bwMode="auto">
            <a:xfrm>
              <a:off x="6873876" y="2068513"/>
              <a:ext cx="22225" cy="9525"/>
            </a:xfrm>
            <a:custGeom>
              <a:avLst/>
              <a:gdLst>
                <a:gd name="T0" fmla="*/ 3 w 10"/>
                <a:gd name="T1" fmla="*/ 3 h 4"/>
                <a:gd name="T2" fmla="*/ 3 w 10"/>
                <a:gd name="T3" fmla="*/ 2 h 4"/>
                <a:gd name="T4" fmla="*/ 6 w 10"/>
                <a:gd name="T5" fmla="*/ 4 h 4"/>
                <a:gd name="T6" fmla="*/ 3 w 10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3"/>
                    <a:pt x="6" y="3"/>
                    <a:pt x="6" y="4"/>
                  </a:cubicBezTo>
                  <a:cubicBezTo>
                    <a:pt x="10" y="2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0" name="Freeform 1066"/>
            <p:cNvSpPr>
              <a:spLocks/>
            </p:cNvSpPr>
            <p:nvPr/>
          </p:nvSpPr>
          <p:spPr bwMode="auto">
            <a:xfrm>
              <a:off x="6543676" y="2076451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1" name="Freeform 1067"/>
            <p:cNvSpPr>
              <a:spLocks/>
            </p:cNvSpPr>
            <p:nvPr/>
          </p:nvSpPr>
          <p:spPr bwMode="auto">
            <a:xfrm>
              <a:off x="6545264" y="20764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2" name="Freeform 1068"/>
            <p:cNvSpPr>
              <a:spLocks/>
            </p:cNvSpPr>
            <p:nvPr/>
          </p:nvSpPr>
          <p:spPr bwMode="auto">
            <a:xfrm>
              <a:off x="6545264" y="2076451"/>
              <a:ext cx="3175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3" name="Freeform 1069"/>
            <p:cNvSpPr>
              <a:spLocks/>
            </p:cNvSpPr>
            <p:nvPr/>
          </p:nvSpPr>
          <p:spPr bwMode="auto">
            <a:xfrm>
              <a:off x="6443664" y="2071688"/>
              <a:ext cx="12700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4" name="Freeform 1070"/>
            <p:cNvSpPr>
              <a:spLocks/>
            </p:cNvSpPr>
            <p:nvPr/>
          </p:nvSpPr>
          <p:spPr bwMode="auto">
            <a:xfrm>
              <a:off x="6553201" y="2076451"/>
              <a:ext cx="6350" cy="7938"/>
            </a:xfrm>
            <a:custGeom>
              <a:avLst/>
              <a:gdLst>
                <a:gd name="T0" fmla="*/ 2 w 3"/>
                <a:gd name="T1" fmla="*/ 1 h 4"/>
                <a:gd name="T2" fmla="*/ 3 w 3"/>
                <a:gd name="T3" fmla="*/ 0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4"/>
                    <a:pt x="2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5" name="Freeform 1071"/>
            <p:cNvSpPr>
              <a:spLocks/>
            </p:cNvSpPr>
            <p:nvPr/>
          </p:nvSpPr>
          <p:spPr bwMode="auto">
            <a:xfrm>
              <a:off x="6581776" y="2073276"/>
              <a:ext cx="20638" cy="14288"/>
            </a:xfrm>
            <a:custGeom>
              <a:avLst/>
              <a:gdLst>
                <a:gd name="T0" fmla="*/ 4 w 9"/>
                <a:gd name="T1" fmla="*/ 4 h 6"/>
                <a:gd name="T2" fmla="*/ 2 w 9"/>
                <a:gd name="T3" fmla="*/ 5 h 6"/>
                <a:gd name="T4" fmla="*/ 8 w 9"/>
                <a:gd name="T5" fmla="*/ 2 h 6"/>
                <a:gd name="T6" fmla="*/ 0 w 9"/>
                <a:gd name="T7" fmla="*/ 3 h 6"/>
                <a:gd name="T8" fmla="*/ 4 w 9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4"/>
                  </a:moveTo>
                  <a:cubicBezTo>
                    <a:pt x="3" y="4"/>
                    <a:pt x="2" y="4"/>
                    <a:pt x="2" y="5"/>
                  </a:cubicBezTo>
                  <a:cubicBezTo>
                    <a:pt x="5" y="4"/>
                    <a:pt x="9" y="4"/>
                    <a:pt x="8" y="2"/>
                  </a:cubicBezTo>
                  <a:cubicBezTo>
                    <a:pt x="6" y="6"/>
                    <a:pt x="3" y="0"/>
                    <a:pt x="0" y="3"/>
                  </a:cubicBezTo>
                  <a:cubicBezTo>
                    <a:pt x="2" y="3"/>
                    <a:pt x="4" y="2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6" name="Freeform 1072"/>
            <p:cNvSpPr>
              <a:spLocks/>
            </p:cNvSpPr>
            <p:nvPr/>
          </p:nvSpPr>
          <p:spPr bwMode="auto">
            <a:xfrm>
              <a:off x="6846889" y="2081213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7" name="Freeform 1073"/>
            <p:cNvSpPr>
              <a:spLocks/>
            </p:cNvSpPr>
            <p:nvPr/>
          </p:nvSpPr>
          <p:spPr bwMode="auto">
            <a:xfrm>
              <a:off x="6848476" y="207803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8" name="Freeform 1074"/>
            <p:cNvSpPr>
              <a:spLocks/>
            </p:cNvSpPr>
            <p:nvPr/>
          </p:nvSpPr>
          <p:spPr bwMode="auto">
            <a:xfrm>
              <a:off x="6848476" y="2081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9" name="Freeform 1075"/>
            <p:cNvSpPr>
              <a:spLocks/>
            </p:cNvSpPr>
            <p:nvPr/>
          </p:nvSpPr>
          <p:spPr bwMode="auto">
            <a:xfrm>
              <a:off x="6875464" y="2082801"/>
              <a:ext cx="11113" cy="9525"/>
            </a:xfrm>
            <a:custGeom>
              <a:avLst/>
              <a:gdLst>
                <a:gd name="T0" fmla="*/ 0 w 5"/>
                <a:gd name="T1" fmla="*/ 4 h 4"/>
                <a:gd name="T2" fmla="*/ 2 w 5"/>
                <a:gd name="T3" fmla="*/ 3 h 4"/>
                <a:gd name="T4" fmla="*/ 5 w 5"/>
                <a:gd name="T5" fmla="*/ 4 h 4"/>
                <a:gd name="T6" fmla="*/ 2 w 5"/>
                <a:gd name="T7" fmla="*/ 2 h 4"/>
                <a:gd name="T8" fmla="*/ 3 w 5"/>
                <a:gd name="T9" fmla="*/ 1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1" y="4"/>
                    <a:pt x="2" y="4"/>
                    <a:pt x="2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4" y="4"/>
                    <a:pt x="3" y="3"/>
                    <a:pt x="2" y="2"/>
                  </a:cubicBezTo>
                  <a:cubicBezTo>
                    <a:pt x="3" y="3"/>
                    <a:pt x="5" y="0"/>
                    <a:pt x="3" y="1"/>
                  </a:cubicBezTo>
                  <a:cubicBezTo>
                    <a:pt x="3" y="3"/>
                    <a:pt x="1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0" name="Freeform 1076"/>
            <p:cNvSpPr>
              <a:spLocks/>
            </p:cNvSpPr>
            <p:nvPr/>
          </p:nvSpPr>
          <p:spPr bwMode="auto">
            <a:xfrm>
              <a:off x="6886576" y="2092326"/>
              <a:ext cx="9525" cy="4763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1"/>
                    <a:pt x="4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1" name="Freeform 1077"/>
            <p:cNvSpPr>
              <a:spLocks/>
            </p:cNvSpPr>
            <p:nvPr/>
          </p:nvSpPr>
          <p:spPr bwMode="auto">
            <a:xfrm>
              <a:off x="6891339" y="2081213"/>
              <a:ext cx="12700" cy="20638"/>
            </a:xfrm>
            <a:custGeom>
              <a:avLst/>
              <a:gdLst>
                <a:gd name="T0" fmla="*/ 5 w 5"/>
                <a:gd name="T1" fmla="*/ 5 h 9"/>
                <a:gd name="T2" fmla="*/ 2 w 5"/>
                <a:gd name="T3" fmla="*/ 3 h 9"/>
                <a:gd name="T4" fmla="*/ 5 w 5"/>
                <a:gd name="T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9">
                  <a:moveTo>
                    <a:pt x="5" y="5"/>
                  </a:moveTo>
                  <a:cubicBezTo>
                    <a:pt x="4" y="4"/>
                    <a:pt x="0" y="0"/>
                    <a:pt x="2" y="3"/>
                  </a:cubicBezTo>
                  <a:cubicBezTo>
                    <a:pt x="3" y="3"/>
                    <a:pt x="3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2" name="Freeform 1078"/>
            <p:cNvSpPr>
              <a:spLocks/>
            </p:cNvSpPr>
            <p:nvPr/>
          </p:nvSpPr>
          <p:spPr bwMode="auto">
            <a:xfrm>
              <a:off x="6659564" y="2082801"/>
              <a:ext cx="11113" cy="11113"/>
            </a:xfrm>
            <a:custGeom>
              <a:avLst/>
              <a:gdLst>
                <a:gd name="T0" fmla="*/ 3 w 5"/>
                <a:gd name="T1" fmla="*/ 2 h 5"/>
                <a:gd name="T2" fmla="*/ 3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5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3" name="Freeform 1079"/>
            <p:cNvSpPr>
              <a:spLocks/>
            </p:cNvSpPr>
            <p:nvPr/>
          </p:nvSpPr>
          <p:spPr bwMode="auto">
            <a:xfrm>
              <a:off x="6613526" y="2084388"/>
              <a:ext cx="12700" cy="12700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0" y="5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4" name="Freeform 1080"/>
            <p:cNvSpPr>
              <a:spLocks/>
            </p:cNvSpPr>
            <p:nvPr/>
          </p:nvSpPr>
          <p:spPr bwMode="auto">
            <a:xfrm>
              <a:off x="6523039" y="2089151"/>
              <a:ext cx="17463" cy="12700"/>
            </a:xfrm>
            <a:custGeom>
              <a:avLst/>
              <a:gdLst>
                <a:gd name="T0" fmla="*/ 8 w 8"/>
                <a:gd name="T1" fmla="*/ 2 h 5"/>
                <a:gd name="T2" fmla="*/ 2 w 8"/>
                <a:gd name="T3" fmla="*/ 2 h 5"/>
                <a:gd name="T4" fmla="*/ 8 w 8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2"/>
                  </a:moveTo>
                  <a:cubicBezTo>
                    <a:pt x="6" y="2"/>
                    <a:pt x="0" y="0"/>
                    <a:pt x="2" y="2"/>
                  </a:cubicBezTo>
                  <a:cubicBezTo>
                    <a:pt x="5" y="1"/>
                    <a:pt x="7" y="5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5" name="Freeform 1081"/>
            <p:cNvSpPr>
              <a:spLocks/>
            </p:cNvSpPr>
            <p:nvPr/>
          </p:nvSpPr>
          <p:spPr bwMode="auto">
            <a:xfrm>
              <a:off x="6678614" y="2092326"/>
              <a:ext cx="12700" cy="12700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0" y="3"/>
                    <a:pt x="6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6" name="Freeform 1082"/>
            <p:cNvSpPr>
              <a:spLocks/>
            </p:cNvSpPr>
            <p:nvPr/>
          </p:nvSpPr>
          <p:spPr bwMode="auto">
            <a:xfrm>
              <a:off x="6632576" y="2114551"/>
              <a:ext cx="9525" cy="6350"/>
            </a:xfrm>
            <a:custGeom>
              <a:avLst/>
              <a:gdLst>
                <a:gd name="T0" fmla="*/ 0 w 4"/>
                <a:gd name="T1" fmla="*/ 3 h 3"/>
                <a:gd name="T2" fmla="*/ 1 w 4"/>
                <a:gd name="T3" fmla="*/ 3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4" y="2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7" name="Freeform 1083"/>
            <p:cNvSpPr>
              <a:spLocks/>
            </p:cNvSpPr>
            <p:nvPr/>
          </p:nvSpPr>
          <p:spPr bwMode="auto">
            <a:xfrm>
              <a:off x="6643689" y="2092326"/>
              <a:ext cx="9525" cy="20638"/>
            </a:xfrm>
            <a:custGeom>
              <a:avLst/>
              <a:gdLst>
                <a:gd name="T0" fmla="*/ 4 w 4"/>
                <a:gd name="T1" fmla="*/ 2 h 9"/>
                <a:gd name="T2" fmla="*/ 4 w 4"/>
                <a:gd name="T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9">
                  <a:moveTo>
                    <a:pt x="4" y="2"/>
                  </a:moveTo>
                  <a:cubicBezTo>
                    <a:pt x="2" y="0"/>
                    <a:pt x="0" y="9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8" name="Freeform 1084"/>
            <p:cNvSpPr>
              <a:spLocks/>
            </p:cNvSpPr>
            <p:nvPr/>
          </p:nvSpPr>
          <p:spPr bwMode="auto">
            <a:xfrm>
              <a:off x="6670676" y="2093913"/>
              <a:ext cx="11113" cy="11113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0" y="5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9" name="Freeform 1085"/>
            <p:cNvSpPr>
              <a:spLocks/>
            </p:cNvSpPr>
            <p:nvPr/>
          </p:nvSpPr>
          <p:spPr bwMode="auto">
            <a:xfrm>
              <a:off x="6723064" y="2103438"/>
              <a:ext cx="26988" cy="9525"/>
            </a:xfrm>
            <a:custGeom>
              <a:avLst/>
              <a:gdLst>
                <a:gd name="T0" fmla="*/ 0 w 12"/>
                <a:gd name="T1" fmla="*/ 1 h 4"/>
                <a:gd name="T2" fmla="*/ 12 w 12"/>
                <a:gd name="T3" fmla="*/ 3 h 4"/>
                <a:gd name="T4" fmla="*/ 0 w 12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4">
                  <a:moveTo>
                    <a:pt x="0" y="1"/>
                  </a:moveTo>
                  <a:cubicBezTo>
                    <a:pt x="4" y="1"/>
                    <a:pt x="9" y="4"/>
                    <a:pt x="12" y="3"/>
                  </a:cubicBezTo>
                  <a:cubicBezTo>
                    <a:pt x="8" y="1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0" name="Freeform 1086"/>
            <p:cNvSpPr>
              <a:spLocks/>
            </p:cNvSpPr>
            <p:nvPr/>
          </p:nvSpPr>
          <p:spPr bwMode="auto">
            <a:xfrm>
              <a:off x="6696076" y="2105026"/>
              <a:ext cx="4763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2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1" name="Freeform 1087"/>
            <p:cNvSpPr>
              <a:spLocks/>
            </p:cNvSpPr>
            <p:nvPr/>
          </p:nvSpPr>
          <p:spPr bwMode="auto">
            <a:xfrm>
              <a:off x="6694489" y="2108201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2" name="Freeform 1088"/>
            <p:cNvSpPr>
              <a:spLocks/>
            </p:cNvSpPr>
            <p:nvPr/>
          </p:nvSpPr>
          <p:spPr bwMode="auto">
            <a:xfrm>
              <a:off x="6670676" y="2103438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3" name="Freeform 1089"/>
            <p:cNvSpPr>
              <a:spLocks/>
            </p:cNvSpPr>
            <p:nvPr/>
          </p:nvSpPr>
          <p:spPr bwMode="auto">
            <a:xfrm>
              <a:off x="6650039" y="2105026"/>
              <a:ext cx="14288" cy="12700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0" y="5"/>
                    <a:pt x="6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4" name="Freeform 1090"/>
            <p:cNvSpPr>
              <a:spLocks/>
            </p:cNvSpPr>
            <p:nvPr/>
          </p:nvSpPr>
          <p:spPr bwMode="auto">
            <a:xfrm>
              <a:off x="6711951" y="2108201"/>
              <a:ext cx="19050" cy="15875"/>
            </a:xfrm>
            <a:custGeom>
              <a:avLst/>
              <a:gdLst>
                <a:gd name="T0" fmla="*/ 6 w 8"/>
                <a:gd name="T1" fmla="*/ 4 h 7"/>
                <a:gd name="T2" fmla="*/ 8 w 8"/>
                <a:gd name="T3" fmla="*/ 4 h 7"/>
                <a:gd name="T4" fmla="*/ 6 w 8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6" y="4"/>
                  </a:moveTo>
                  <a:cubicBezTo>
                    <a:pt x="1" y="7"/>
                    <a:pt x="8" y="5"/>
                    <a:pt x="8" y="4"/>
                  </a:cubicBezTo>
                  <a:cubicBezTo>
                    <a:pt x="8" y="4"/>
                    <a:pt x="0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5" name="Freeform 1091"/>
            <p:cNvSpPr>
              <a:spLocks noEditPoints="1"/>
            </p:cNvSpPr>
            <p:nvPr/>
          </p:nvSpPr>
          <p:spPr bwMode="auto">
            <a:xfrm>
              <a:off x="6705601" y="2128838"/>
              <a:ext cx="33338" cy="22225"/>
            </a:xfrm>
            <a:custGeom>
              <a:avLst/>
              <a:gdLst>
                <a:gd name="T0" fmla="*/ 6 w 15"/>
                <a:gd name="T1" fmla="*/ 6 h 10"/>
                <a:gd name="T2" fmla="*/ 2 w 15"/>
                <a:gd name="T3" fmla="*/ 6 h 10"/>
                <a:gd name="T4" fmla="*/ 15 w 15"/>
                <a:gd name="T5" fmla="*/ 7 h 10"/>
                <a:gd name="T6" fmla="*/ 0 w 15"/>
                <a:gd name="T7" fmla="*/ 5 h 10"/>
                <a:gd name="T8" fmla="*/ 6 w 15"/>
                <a:gd name="T9" fmla="*/ 6 h 10"/>
                <a:gd name="T10" fmla="*/ 11 w 15"/>
                <a:gd name="T11" fmla="*/ 7 h 10"/>
                <a:gd name="T12" fmla="*/ 10 w 15"/>
                <a:gd name="T13" fmla="*/ 8 h 10"/>
                <a:gd name="T14" fmla="*/ 11 w 15"/>
                <a:gd name="T15" fmla="*/ 7 h 10"/>
                <a:gd name="T16" fmla="*/ 9 w 15"/>
                <a:gd name="T17" fmla="*/ 6 h 10"/>
                <a:gd name="T18" fmla="*/ 7 w 15"/>
                <a:gd name="T19" fmla="*/ 7 h 10"/>
                <a:gd name="T20" fmla="*/ 9 w 15"/>
                <a:gd name="T2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6" y="6"/>
                  </a:moveTo>
                  <a:cubicBezTo>
                    <a:pt x="4" y="7"/>
                    <a:pt x="3" y="3"/>
                    <a:pt x="2" y="6"/>
                  </a:cubicBezTo>
                  <a:cubicBezTo>
                    <a:pt x="6" y="7"/>
                    <a:pt x="12" y="10"/>
                    <a:pt x="15" y="7"/>
                  </a:cubicBezTo>
                  <a:cubicBezTo>
                    <a:pt x="10" y="7"/>
                    <a:pt x="4" y="0"/>
                    <a:pt x="0" y="5"/>
                  </a:cubicBezTo>
                  <a:cubicBezTo>
                    <a:pt x="3" y="4"/>
                    <a:pt x="5" y="3"/>
                    <a:pt x="6" y="6"/>
                  </a:cubicBezTo>
                  <a:close/>
                  <a:moveTo>
                    <a:pt x="11" y="7"/>
                  </a:moveTo>
                  <a:cubicBezTo>
                    <a:pt x="11" y="8"/>
                    <a:pt x="10" y="7"/>
                    <a:pt x="10" y="8"/>
                  </a:cubicBezTo>
                  <a:cubicBezTo>
                    <a:pt x="10" y="7"/>
                    <a:pt x="11" y="7"/>
                    <a:pt x="11" y="7"/>
                  </a:cubicBezTo>
                  <a:close/>
                  <a:moveTo>
                    <a:pt x="9" y="6"/>
                  </a:moveTo>
                  <a:cubicBezTo>
                    <a:pt x="9" y="7"/>
                    <a:pt x="8" y="6"/>
                    <a:pt x="7" y="7"/>
                  </a:cubicBezTo>
                  <a:cubicBezTo>
                    <a:pt x="7" y="6"/>
                    <a:pt x="8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6" name="Freeform 1092"/>
            <p:cNvSpPr>
              <a:spLocks/>
            </p:cNvSpPr>
            <p:nvPr/>
          </p:nvSpPr>
          <p:spPr bwMode="auto">
            <a:xfrm>
              <a:off x="6764339" y="2124076"/>
              <a:ext cx="15875" cy="17463"/>
            </a:xfrm>
            <a:custGeom>
              <a:avLst/>
              <a:gdLst>
                <a:gd name="T0" fmla="*/ 1 w 7"/>
                <a:gd name="T1" fmla="*/ 4 h 8"/>
                <a:gd name="T2" fmla="*/ 7 w 7"/>
                <a:gd name="T3" fmla="*/ 5 h 8"/>
                <a:gd name="T4" fmla="*/ 1 w 7"/>
                <a:gd name="T5" fmla="*/ 1 h 8"/>
                <a:gd name="T6" fmla="*/ 1 w 7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1" y="4"/>
                  </a:moveTo>
                  <a:cubicBezTo>
                    <a:pt x="3" y="0"/>
                    <a:pt x="6" y="8"/>
                    <a:pt x="7" y="5"/>
                  </a:cubicBezTo>
                  <a:cubicBezTo>
                    <a:pt x="5" y="4"/>
                    <a:pt x="4" y="2"/>
                    <a:pt x="1" y="1"/>
                  </a:cubicBezTo>
                  <a:cubicBezTo>
                    <a:pt x="2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7" name="Freeform 1093"/>
            <p:cNvSpPr>
              <a:spLocks/>
            </p:cNvSpPr>
            <p:nvPr/>
          </p:nvSpPr>
          <p:spPr bwMode="auto">
            <a:xfrm>
              <a:off x="7224714" y="2376488"/>
              <a:ext cx="12700" cy="9525"/>
            </a:xfrm>
            <a:custGeom>
              <a:avLst/>
              <a:gdLst>
                <a:gd name="T0" fmla="*/ 2 w 6"/>
                <a:gd name="T1" fmla="*/ 2 h 4"/>
                <a:gd name="T2" fmla="*/ 3 w 6"/>
                <a:gd name="T3" fmla="*/ 4 h 4"/>
                <a:gd name="T4" fmla="*/ 6 w 6"/>
                <a:gd name="T5" fmla="*/ 2 h 4"/>
                <a:gd name="T6" fmla="*/ 2 w 6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2" y="2"/>
                  </a:moveTo>
                  <a:cubicBezTo>
                    <a:pt x="2" y="3"/>
                    <a:pt x="3" y="3"/>
                    <a:pt x="3" y="4"/>
                  </a:cubicBezTo>
                  <a:cubicBezTo>
                    <a:pt x="4" y="4"/>
                    <a:pt x="5" y="3"/>
                    <a:pt x="6" y="2"/>
                  </a:cubicBezTo>
                  <a:cubicBezTo>
                    <a:pt x="4" y="4"/>
                    <a:pt x="0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8" name="Freeform 1094"/>
            <p:cNvSpPr>
              <a:spLocks/>
            </p:cNvSpPr>
            <p:nvPr/>
          </p:nvSpPr>
          <p:spPr bwMode="auto">
            <a:xfrm>
              <a:off x="7085014" y="2201863"/>
              <a:ext cx="192088" cy="247650"/>
            </a:xfrm>
            <a:custGeom>
              <a:avLst/>
              <a:gdLst>
                <a:gd name="T0" fmla="*/ 5 w 84"/>
                <a:gd name="T1" fmla="*/ 3 h 109"/>
                <a:gd name="T2" fmla="*/ 4 w 84"/>
                <a:gd name="T3" fmla="*/ 2 h 109"/>
                <a:gd name="T4" fmla="*/ 2 w 84"/>
                <a:gd name="T5" fmla="*/ 0 h 109"/>
                <a:gd name="T6" fmla="*/ 8 w 84"/>
                <a:gd name="T7" fmla="*/ 11 h 109"/>
                <a:gd name="T8" fmla="*/ 38 w 84"/>
                <a:gd name="T9" fmla="*/ 37 h 109"/>
                <a:gd name="T10" fmla="*/ 34 w 84"/>
                <a:gd name="T11" fmla="*/ 42 h 109"/>
                <a:gd name="T12" fmla="*/ 39 w 84"/>
                <a:gd name="T13" fmla="*/ 38 h 109"/>
                <a:gd name="T14" fmla="*/ 46 w 84"/>
                <a:gd name="T15" fmla="*/ 49 h 109"/>
                <a:gd name="T16" fmla="*/ 47 w 84"/>
                <a:gd name="T17" fmla="*/ 48 h 109"/>
                <a:gd name="T18" fmla="*/ 65 w 84"/>
                <a:gd name="T19" fmla="*/ 73 h 109"/>
                <a:gd name="T20" fmla="*/ 63 w 84"/>
                <a:gd name="T21" fmla="*/ 74 h 109"/>
                <a:gd name="T22" fmla="*/ 68 w 84"/>
                <a:gd name="T23" fmla="*/ 78 h 109"/>
                <a:gd name="T24" fmla="*/ 67 w 84"/>
                <a:gd name="T25" fmla="*/ 78 h 109"/>
                <a:gd name="T26" fmla="*/ 69 w 84"/>
                <a:gd name="T27" fmla="*/ 79 h 109"/>
                <a:gd name="T28" fmla="*/ 69 w 84"/>
                <a:gd name="T29" fmla="*/ 81 h 109"/>
                <a:gd name="T30" fmla="*/ 78 w 84"/>
                <a:gd name="T31" fmla="*/ 97 h 109"/>
                <a:gd name="T32" fmla="*/ 83 w 84"/>
                <a:gd name="T33" fmla="*/ 104 h 109"/>
                <a:gd name="T34" fmla="*/ 38 w 84"/>
                <a:gd name="T35" fmla="*/ 33 h 109"/>
                <a:gd name="T36" fmla="*/ 5 w 84"/>
                <a:gd name="T37" fmla="*/ 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09">
                  <a:moveTo>
                    <a:pt x="5" y="3"/>
                  </a:moveTo>
                  <a:cubicBezTo>
                    <a:pt x="5" y="3"/>
                    <a:pt x="4" y="2"/>
                    <a:pt x="4" y="2"/>
                  </a:cubicBezTo>
                  <a:cubicBezTo>
                    <a:pt x="4" y="2"/>
                    <a:pt x="3" y="0"/>
                    <a:pt x="2" y="0"/>
                  </a:cubicBezTo>
                  <a:cubicBezTo>
                    <a:pt x="0" y="4"/>
                    <a:pt x="8" y="10"/>
                    <a:pt x="8" y="11"/>
                  </a:cubicBezTo>
                  <a:cubicBezTo>
                    <a:pt x="21" y="17"/>
                    <a:pt x="30" y="28"/>
                    <a:pt x="38" y="37"/>
                  </a:cubicBezTo>
                  <a:cubicBezTo>
                    <a:pt x="37" y="38"/>
                    <a:pt x="32" y="41"/>
                    <a:pt x="34" y="42"/>
                  </a:cubicBezTo>
                  <a:cubicBezTo>
                    <a:pt x="38" y="41"/>
                    <a:pt x="35" y="38"/>
                    <a:pt x="39" y="38"/>
                  </a:cubicBezTo>
                  <a:cubicBezTo>
                    <a:pt x="42" y="41"/>
                    <a:pt x="46" y="46"/>
                    <a:pt x="46" y="49"/>
                  </a:cubicBezTo>
                  <a:cubicBezTo>
                    <a:pt x="46" y="49"/>
                    <a:pt x="47" y="48"/>
                    <a:pt x="47" y="48"/>
                  </a:cubicBezTo>
                  <a:cubicBezTo>
                    <a:pt x="52" y="57"/>
                    <a:pt x="60" y="64"/>
                    <a:pt x="65" y="73"/>
                  </a:cubicBezTo>
                  <a:cubicBezTo>
                    <a:pt x="64" y="73"/>
                    <a:pt x="63" y="73"/>
                    <a:pt x="63" y="74"/>
                  </a:cubicBezTo>
                  <a:cubicBezTo>
                    <a:pt x="66" y="74"/>
                    <a:pt x="67" y="75"/>
                    <a:pt x="68" y="78"/>
                  </a:cubicBezTo>
                  <a:cubicBezTo>
                    <a:pt x="68" y="78"/>
                    <a:pt x="67" y="78"/>
                    <a:pt x="67" y="78"/>
                  </a:cubicBezTo>
                  <a:cubicBezTo>
                    <a:pt x="68" y="78"/>
                    <a:pt x="68" y="78"/>
                    <a:pt x="69" y="79"/>
                  </a:cubicBezTo>
                  <a:cubicBezTo>
                    <a:pt x="69" y="80"/>
                    <a:pt x="67" y="80"/>
                    <a:pt x="69" y="81"/>
                  </a:cubicBezTo>
                  <a:cubicBezTo>
                    <a:pt x="71" y="83"/>
                    <a:pt x="79" y="92"/>
                    <a:pt x="78" y="97"/>
                  </a:cubicBezTo>
                  <a:cubicBezTo>
                    <a:pt x="82" y="97"/>
                    <a:pt x="84" y="109"/>
                    <a:pt x="83" y="104"/>
                  </a:cubicBezTo>
                  <a:cubicBezTo>
                    <a:pt x="72" y="76"/>
                    <a:pt x="52" y="57"/>
                    <a:pt x="38" y="33"/>
                  </a:cubicBezTo>
                  <a:cubicBezTo>
                    <a:pt x="27" y="24"/>
                    <a:pt x="15" y="15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9" name="Freeform 1095"/>
            <p:cNvSpPr>
              <a:spLocks/>
            </p:cNvSpPr>
            <p:nvPr/>
          </p:nvSpPr>
          <p:spPr bwMode="auto">
            <a:xfrm>
              <a:off x="7088189" y="2246313"/>
              <a:ext cx="17463" cy="12700"/>
            </a:xfrm>
            <a:custGeom>
              <a:avLst/>
              <a:gdLst>
                <a:gd name="T0" fmla="*/ 4 w 8"/>
                <a:gd name="T1" fmla="*/ 0 h 5"/>
                <a:gd name="T2" fmla="*/ 4 w 8"/>
                <a:gd name="T3" fmla="*/ 2 h 5"/>
                <a:gd name="T4" fmla="*/ 0 w 8"/>
                <a:gd name="T5" fmla="*/ 2 h 5"/>
                <a:gd name="T6" fmla="*/ 8 w 8"/>
                <a:gd name="T7" fmla="*/ 4 h 5"/>
                <a:gd name="T8" fmla="*/ 4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4"/>
                    <a:pt x="5" y="5"/>
                    <a:pt x="8" y="4"/>
                  </a:cubicBezTo>
                  <a:cubicBezTo>
                    <a:pt x="7" y="3"/>
                    <a:pt x="5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0" name="Freeform 1096"/>
            <p:cNvSpPr>
              <a:spLocks/>
            </p:cNvSpPr>
            <p:nvPr/>
          </p:nvSpPr>
          <p:spPr bwMode="auto">
            <a:xfrm>
              <a:off x="7005639" y="2146301"/>
              <a:ext cx="84138" cy="55563"/>
            </a:xfrm>
            <a:custGeom>
              <a:avLst/>
              <a:gdLst>
                <a:gd name="T0" fmla="*/ 28 w 37"/>
                <a:gd name="T1" fmla="*/ 14 h 24"/>
                <a:gd name="T2" fmla="*/ 37 w 37"/>
                <a:gd name="T3" fmla="*/ 24 h 24"/>
                <a:gd name="T4" fmla="*/ 1 w 37"/>
                <a:gd name="T5" fmla="*/ 0 h 24"/>
                <a:gd name="T6" fmla="*/ 2 w 37"/>
                <a:gd name="T7" fmla="*/ 2 h 24"/>
                <a:gd name="T8" fmla="*/ 9 w 37"/>
                <a:gd name="T9" fmla="*/ 3 h 24"/>
                <a:gd name="T10" fmla="*/ 6 w 37"/>
                <a:gd name="T11" fmla="*/ 5 h 24"/>
                <a:gd name="T12" fmla="*/ 28 w 37"/>
                <a:gd name="T1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4">
                  <a:moveTo>
                    <a:pt x="28" y="14"/>
                  </a:moveTo>
                  <a:cubicBezTo>
                    <a:pt x="32" y="17"/>
                    <a:pt x="33" y="22"/>
                    <a:pt x="37" y="24"/>
                  </a:cubicBezTo>
                  <a:cubicBezTo>
                    <a:pt x="30" y="12"/>
                    <a:pt x="16" y="1"/>
                    <a:pt x="1" y="0"/>
                  </a:cubicBezTo>
                  <a:cubicBezTo>
                    <a:pt x="1" y="1"/>
                    <a:pt x="0" y="5"/>
                    <a:pt x="2" y="2"/>
                  </a:cubicBezTo>
                  <a:cubicBezTo>
                    <a:pt x="0" y="1"/>
                    <a:pt x="8" y="2"/>
                    <a:pt x="9" y="3"/>
                  </a:cubicBezTo>
                  <a:cubicBezTo>
                    <a:pt x="10" y="5"/>
                    <a:pt x="2" y="4"/>
                    <a:pt x="6" y="5"/>
                  </a:cubicBezTo>
                  <a:cubicBezTo>
                    <a:pt x="14" y="2"/>
                    <a:pt x="23" y="9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1" name="Freeform 1097"/>
            <p:cNvSpPr>
              <a:spLocks/>
            </p:cNvSpPr>
            <p:nvPr/>
          </p:nvSpPr>
          <p:spPr bwMode="auto">
            <a:xfrm>
              <a:off x="6946901" y="2149476"/>
              <a:ext cx="20638" cy="11113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4 h 5"/>
                <a:gd name="T4" fmla="*/ 7 w 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7" y="2"/>
                    <a:pt x="0" y="5"/>
                    <a:pt x="3" y="4"/>
                  </a:cubicBezTo>
                  <a:cubicBezTo>
                    <a:pt x="5" y="4"/>
                    <a:pt x="9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2" name="Freeform 1098"/>
            <p:cNvSpPr>
              <a:spLocks/>
            </p:cNvSpPr>
            <p:nvPr/>
          </p:nvSpPr>
          <p:spPr bwMode="auto">
            <a:xfrm>
              <a:off x="6991351" y="2149476"/>
              <a:ext cx="23813" cy="17463"/>
            </a:xfrm>
            <a:custGeom>
              <a:avLst/>
              <a:gdLst>
                <a:gd name="T0" fmla="*/ 10 w 10"/>
                <a:gd name="T1" fmla="*/ 5 h 8"/>
                <a:gd name="T2" fmla="*/ 0 w 10"/>
                <a:gd name="T3" fmla="*/ 4 h 8"/>
                <a:gd name="T4" fmla="*/ 7 w 10"/>
                <a:gd name="T5" fmla="*/ 8 h 8"/>
                <a:gd name="T6" fmla="*/ 10 w 10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10" y="5"/>
                  </a:moveTo>
                  <a:cubicBezTo>
                    <a:pt x="7" y="8"/>
                    <a:pt x="4" y="0"/>
                    <a:pt x="0" y="4"/>
                  </a:cubicBezTo>
                  <a:cubicBezTo>
                    <a:pt x="5" y="3"/>
                    <a:pt x="7" y="6"/>
                    <a:pt x="7" y="8"/>
                  </a:cubicBezTo>
                  <a:cubicBezTo>
                    <a:pt x="7" y="6"/>
                    <a:pt x="10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3" name="Freeform 1099"/>
            <p:cNvSpPr>
              <a:spLocks/>
            </p:cNvSpPr>
            <p:nvPr/>
          </p:nvSpPr>
          <p:spPr bwMode="auto">
            <a:xfrm>
              <a:off x="6991351" y="2165351"/>
              <a:ext cx="4763" cy="11113"/>
            </a:xfrm>
            <a:custGeom>
              <a:avLst/>
              <a:gdLst>
                <a:gd name="T0" fmla="*/ 0 w 2"/>
                <a:gd name="T1" fmla="*/ 0 h 5"/>
                <a:gd name="T2" fmla="*/ 2 w 2"/>
                <a:gd name="T3" fmla="*/ 3 h 5"/>
                <a:gd name="T4" fmla="*/ 0 w 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1"/>
                    <a:pt x="1" y="5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4" name="Freeform 1100"/>
            <p:cNvSpPr>
              <a:spLocks/>
            </p:cNvSpPr>
            <p:nvPr/>
          </p:nvSpPr>
          <p:spPr bwMode="auto">
            <a:xfrm>
              <a:off x="7000876" y="2170113"/>
              <a:ext cx="9525" cy="6350"/>
            </a:xfrm>
            <a:custGeom>
              <a:avLst/>
              <a:gdLst>
                <a:gd name="T0" fmla="*/ 3 w 4"/>
                <a:gd name="T1" fmla="*/ 1 h 3"/>
                <a:gd name="T2" fmla="*/ 2 w 4"/>
                <a:gd name="T3" fmla="*/ 2 h 3"/>
                <a:gd name="T4" fmla="*/ 3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1" y="0"/>
                    <a:pt x="1" y="0"/>
                    <a:pt x="2" y="2"/>
                  </a:cubicBezTo>
                  <a:cubicBezTo>
                    <a:pt x="0" y="3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5" name="Freeform 1101"/>
            <p:cNvSpPr>
              <a:spLocks/>
            </p:cNvSpPr>
            <p:nvPr/>
          </p:nvSpPr>
          <p:spPr bwMode="auto">
            <a:xfrm>
              <a:off x="7026276" y="2214563"/>
              <a:ext cx="15875" cy="15875"/>
            </a:xfrm>
            <a:custGeom>
              <a:avLst/>
              <a:gdLst>
                <a:gd name="T0" fmla="*/ 7 w 7"/>
                <a:gd name="T1" fmla="*/ 4 h 7"/>
                <a:gd name="T2" fmla="*/ 0 w 7"/>
                <a:gd name="T3" fmla="*/ 3 h 7"/>
                <a:gd name="T4" fmla="*/ 7 w 7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4" y="5"/>
                    <a:pt x="2" y="0"/>
                    <a:pt x="0" y="3"/>
                  </a:cubicBezTo>
                  <a:cubicBezTo>
                    <a:pt x="2" y="3"/>
                    <a:pt x="5" y="7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6" name="Freeform 1102"/>
            <p:cNvSpPr>
              <a:spLocks/>
            </p:cNvSpPr>
            <p:nvPr/>
          </p:nvSpPr>
          <p:spPr bwMode="auto">
            <a:xfrm>
              <a:off x="7083426" y="2224088"/>
              <a:ext cx="20638" cy="11113"/>
            </a:xfrm>
            <a:custGeom>
              <a:avLst/>
              <a:gdLst>
                <a:gd name="T0" fmla="*/ 6 w 9"/>
                <a:gd name="T1" fmla="*/ 0 h 5"/>
                <a:gd name="T2" fmla="*/ 3 w 9"/>
                <a:gd name="T3" fmla="*/ 3 h 5"/>
                <a:gd name="T4" fmla="*/ 4 w 9"/>
                <a:gd name="T5" fmla="*/ 2 h 5"/>
                <a:gd name="T6" fmla="*/ 7 w 9"/>
                <a:gd name="T7" fmla="*/ 3 h 5"/>
                <a:gd name="T8" fmla="*/ 6 w 9"/>
                <a:gd name="T9" fmla="*/ 1 h 5"/>
                <a:gd name="T10" fmla="*/ 6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6" y="0"/>
                  </a:moveTo>
                  <a:cubicBezTo>
                    <a:pt x="6" y="1"/>
                    <a:pt x="0" y="1"/>
                    <a:pt x="3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3"/>
                    <a:pt x="9" y="5"/>
                    <a:pt x="7" y="3"/>
                  </a:cubicBezTo>
                  <a:cubicBezTo>
                    <a:pt x="7" y="3"/>
                    <a:pt x="6" y="2"/>
                    <a:pt x="6" y="1"/>
                  </a:cubicBezTo>
                  <a:cubicBezTo>
                    <a:pt x="7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7" name="Freeform 1103"/>
            <p:cNvSpPr>
              <a:spLocks/>
            </p:cNvSpPr>
            <p:nvPr/>
          </p:nvSpPr>
          <p:spPr bwMode="auto">
            <a:xfrm>
              <a:off x="7032626" y="2233613"/>
              <a:ext cx="14288" cy="6350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0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3" y="3"/>
                    <a:pt x="4" y="1"/>
                    <a:pt x="6" y="0"/>
                  </a:cubicBezTo>
                  <a:cubicBezTo>
                    <a:pt x="3" y="0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8" name="Freeform 1104"/>
            <p:cNvSpPr>
              <a:spLocks/>
            </p:cNvSpPr>
            <p:nvPr/>
          </p:nvSpPr>
          <p:spPr bwMode="auto">
            <a:xfrm>
              <a:off x="6937376" y="2259013"/>
              <a:ext cx="20638" cy="22225"/>
            </a:xfrm>
            <a:custGeom>
              <a:avLst/>
              <a:gdLst>
                <a:gd name="T0" fmla="*/ 4 w 9"/>
                <a:gd name="T1" fmla="*/ 4 h 10"/>
                <a:gd name="T2" fmla="*/ 0 w 9"/>
                <a:gd name="T3" fmla="*/ 2 h 10"/>
                <a:gd name="T4" fmla="*/ 4 w 9"/>
                <a:gd name="T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4" y="4"/>
                  </a:moveTo>
                  <a:cubicBezTo>
                    <a:pt x="4" y="3"/>
                    <a:pt x="1" y="0"/>
                    <a:pt x="0" y="2"/>
                  </a:cubicBezTo>
                  <a:cubicBezTo>
                    <a:pt x="4" y="8"/>
                    <a:pt x="9" y="10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9" name="Freeform 1105"/>
            <p:cNvSpPr>
              <a:spLocks/>
            </p:cNvSpPr>
            <p:nvPr/>
          </p:nvSpPr>
          <p:spPr bwMode="auto">
            <a:xfrm>
              <a:off x="6904039" y="2233613"/>
              <a:ext cx="28575" cy="26988"/>
            </a:xfrm>
            <a:custGeom>
              <a:avLst/>
              <a:gdLst>
                <a:gd name="T0" fmla="*/ 5 w 13"/>
                <a:gd name="T1" fmla="*/ 4 h 12"/>
                <a:gd name="T2" fmla="*/ 1 w 13"/>
                <a:gd name="T3" fmla="*/ 3 h 12"/>
                <a:gd name="T4" fmla="*/ 5 w 13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2">
                  <a:moveTo>
                    <a:pt x="5" y="4"/>
                  </a:moveTo>
                  <a:cubicBezTo>
                    <a:pt x="4" y="3"/>
                    <a:pt x="0" y="0"/>
                    <a:pt x="1" y="3"/>
                  </a:cubicBezTo>
                  <a:cubicBezTo>
                    <a:pt x="8" y="11"/>
                    <a:pt x="13" y="12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0" name="Freeform 1106"/>
            <p:cNvSpPr>
              <a:spLocks/>
            </p:cNvSpPr>
            <p:nvPr/>
          </p:nvSpPr>
          <p:spPr bwMode="auto">
            <a:xfrm>
              <a:off x="6921501" y="2274888"/>
              <a:ext cx="15875" cy="34925"/>
            </a:xfrm>
            <a:custGeom>
              <a:avLst/>
              <a:gdLst>
                <a:gd name="T0" fmla="*/ 0 w 7"/>
                <a:gd name="T1" fmla="*/ 0 h 16"/>
                <a:gd name="T2" fmla="*/ 7 w 7"/>
                <a:gd name="T3" fmla="*/ 16 h 16"/>
                <a:gd name="T4" fmla="*/ 0 w 7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0" y="0"/>
                  </a:moveTo>
                  <a:cubicBezTo>
                    <a:pt x="0" y="7"/>
                    <a:pt x="2" y="16"/>
                    <a:pt x="7" y="16"/>
                  </a:cubicBezTo>
                  <a:cubicBezTo>
                    <a:pt x="2" y="15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1" name="Freeform 1107"/>
            <p:cNvSpPr>
              <a:spLocks/>
            </p:cNvSpPr>
            <p:nvPr/>
          </p:nvSpPr>
          <p:spPr bwMode="auto">
            <a:xfrm>
              <a:off x="7092951" y="2274888"/>
              <a:ext cx="7938" cy="7938"/>
            </a:xfrm>
            <a:custGeom>
              <a:avLst/>
              <a:gdLst>
                <a:gd name="T0" fmla="*/ 4 w 4"/>
                <a:gd name="T1" fmla="*/ 2 h 4"/>
                <a:gd name="T2" fmla="*/ 0 w 4"/>
                <a:gd name="T3" fmla="*/ 2 h 4"/>
                <a:gd name="T4" fmla="*/ 4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2"/>
                    <a:pt x="4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2" name="Freeform 1108"/>
            <p:cNvSpPr>
              <a:spLocks/>
            </p:cNvSpPr>
            <p:nvPr/>
          </p:nvSpPr>
          <p:spPr bwMode="auto">
            <a:xfrm>
              <a:off x="7121526" y="2278063"/>
              <a:ext cx="7938" cy="9525"/>
            </a:xfrm>
            <a:custGeom>
              <a:avLst/>
              <a:gdLst>
                <a:gd name="T0" fmla="*/ 1 w 3"/>
                <a:gd name="T1" fmla="*/ 0 h 4"/>
                <a:gd name="T2" fmla="*/ 2 w 3"/>
                <a:gd name="T3" fmla="*/ 1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2"/>
                    <a:pt x="0" y="2"/>
                    <a:pt x="2" y="1"/>
                  </a:cubicBezTo>
                  <a:cubicBezTo>
                    <a:pt x="3" y="4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3" name="Rectangle 1109"/>
            <p:cNvSpPr>
              <a:spLocks noChangeArrowheads="1"/>
            </p:cNvSpPr>
            <p:nvPr/>
          </p:nvSpPr>
          <p:spPr bwMode="auto">
            <a:xfrm>
              <a:off x="6937376" y="22812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4" name="Freeform 1110"/>
            <p:cNvSpPr>
              <a:spLocks/>
            </p:cNvSpPr>
            <p:nvPr/>
          </p:nvSpPr>
          <p:spPr bwMode="auto">
            <a:xfrm>
              <a:off x="6938964" y="2282826"/>
              <a:ext cx="0" cy="4763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5" name="Freeform 1111"/>
            <p:cNvSpPr>
              <a:spLocks/>
            </p:cNvSpPr>
            <p:nvPr/>
          </p:nvSpPr>
          <p:spPr bwMode="auto">
            <a:xfrm>
              <a:off x="6938964" y="228758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6" name="Rectangle 1112"/>
            <p:cNvSpPr>
              <a:spLocks noChangeArrowheads="1"/>
            </p:cNvSpPr>
            <p:nvPr/>
          </p:nvSpPr>
          <p:spPr bwMode="auto">
            <a:xfrm>
              <a:off x="6942139" y="2287588"/>
              <a:ext cx="1588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7" name="Freeform 1113"/>
            <p:cNvSpPr>
              <a:spLocks/>
            </p:cNvSpPr>
            <p:nvPr/>
          </p:nvSpPr>
          <p:spPr bwMode="auto">
            <a:xfrm>
              <a:off x="7162801" y="2281238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8" name="Freeform 1114"/>
            <p:cNvSpPr>
              <a:spLocks/>
            </p:cNvSpPr>
            <p:nvPr/>
          </p:nvSpPr>
          <p:spPr bwMode="auto">
            <a:xfrm>
              <a:off x="6980239" y="2282826"/>
              <a:ext cx="30163" cy="31750"/>
            </a:xfrm>
            <a:custGeom>
              <a:avLst/>
              <a:gdLst>
                <a:gd name="T0" fmla="*/ 9 w 13"/>
                <a:gd name="T1" fmla="*/ 8 h 14"/>
                <a:gd name="T2" fmla="*/ 3 w 13"/>
                <a:gd name="T3" fmla="*/ 2 h 14"/>
                <a:gd name="T4" fmla="*/ 0 w 13"/>
                <a:gd name="T5" fmla="*/ 2 h 14"/>
                <a:gd name="T6" fmla="*/ 1 w 13"/>
                <a:gd name="T7" fmla="*/ 4 h 14"/>
                <a:gd name="T8" fmla="*/ 8 w 13"/>
                <a:gd name="T9" fmla="*/ 9 h 14"/>
                <a:gd name="T10" fmla="*/ 9 w 13"/>
                <a:gd name="T1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9" y="8"/>
                  </a:moveTo>
                  <a:cubicBezTo>
                    <a:pt x="7" y="7"/>
                    <a:pt x="5" y="5"/>
                    <a:pt x="3" y="2"/>
                  </a:cubicBezTo>
                  <a:cubicBezTo>
                    <a:pt x="1" y="2"/>
                    <a:pt x="1" y="0"/>
                    <a:pt x="0" y="2"/>
                  </a:cubicBezTo>
                  <a:cubicBezTo>
                    <a:pt x="2" y="2"/>
                    <a:pt x="0" y="3"/>
                    <a:pt x="1" y="4"/>
                  </a:cubicBezTo>
                  <a:cubicBezTo>
                    <a:pt x="4" y="1"/>
                    <a:pt x="7" y="9"/>
                    <a:pt x="8" y="9"/>
                  </a:cubicBezTo>
                  <a:cubicBezTo>
                    <a:pt x="10" y="12"/>
                    <a:pt x="13" y="14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9" name="Freeform 1115"/>
            <p:cNvSpPr>
              <a:spLocks/>
            </p:cNvSpPr>
            <p:nvPr/>
          </p:nvSpPr>
          <p:spPr bwMode="auto">
            <a:xfrm>
              <a:off x="6942139" y="2290763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0" name="Freeform 1116"/>
            <p:cNvSpPr>
              <a:spLocks/>
            </p:cNvSpPr>
            <p:nvPr/>
          </p:nvSpPr>
          <p:spPr bwMode="auto">
            <a:xfrm>
              <a:off x="6951664" y="2298701"/>
              <a:ext cx="12700" cy="19050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1" name="Freeform 1117"/>
            <p:cNvSpPr>
              <a:spLocks/>
            </p:cNvSpPr>
            <p:nvPr/>
          </p:nvSpPr>
          <p:spPr bwMode="auto">
            <a:xfrm>
              <a:off x="7142164" y="2309813"/>
              <a:ext cx="11113" cy="3175"/>
            </a:xfrm>
            <a:custGeom>
              <a:avLst/>
              <a:gdLst>
                <a:gd name="T0" fmla="*/ 3 w 5"/>
                <a:gd name="T1" fmla="*/ 0 h 1"/>
                <a:gd name="T2" fmla="*/ 0 w 5"/>
                <a:gd name="T3" fmla="*/ 1 h 1"/>
                <a:gd name="T4" fmla="*/ 3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3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2" name="Freeform 1118"/>
            <p:cNvSpPr>
              <a:spLocks/>
            </p:cNvSpPr>
            <p:nvPr/>
          </p:nvSpPr>
          <p:spPr bwMode="auto">
            <a:xfrm>
              <a:off x="6942139" y="23129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3" name="Freeform 1119"/>
            <p:cNvSpPr>
              <a:spLocks/>
            </p:cNvSpPr>
            <p:nvPr/>
          </p:nvSpPr>
          <p:spPr bwMode="auto">
            <a:xfrm>
              <a:off x="6942139" y="2314576"/>
              <a:ext cx="0" cy="4763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4" name="Freeform 1120"/>
            <p:cNvSpPr>
              <a:spLocks/>
            </p:cNvSpPr>
            <p:nvPr/>
          </p:nvSpPr>
          <p:spPr bwMode="auto">
            <a:xfrm>
              <a:off x="7007226" y="2309813"/>
              <a:ext cx="12700" cy="19050"/>
            </a:xfrm>
            <a:custGeom>
              <a:avLst/>
              <a:gdLst>
                <a:gd name="T0" fmla="*/ 1 w 5"/>
                <a:gd name="T1" fmla="*/ 3 h 8"/>
                <a:gd name="T2" fmla="*/ 1 w 5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8">
                  <a:moveTo>
                    <a:pt x="1" y="3"/>
                  </a:moveTo>
                  <a:cubicBezTo>
                    <a:pt x="5" y="8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5" name="Freeform 1121"/>
            <p:cNvSpPr>
              <a:spLocks/>
            </p:cNvSpPr>
            <p:nvPr/>
          </p:nvSpPr>
          <p:spPr bwMode="auto">
            <a:xfrm>
              <a:off x="7172326" y="2314576"/>
              <a:ext cx="4763" cy="9525"/>
            </a:xfrm>
            <a:custGeom>
              <a:avLst/>
              <a:gdLst>
                <a:gd name="T0" fmla="*/ 2 w 2"/>
                <a:gd name="T1" fmla="*/ 1 h 4"/>
                <a:gd name="T2" fmla="*/ 2 w 2"/>
                <a:gd name="T3" fmla="*/ 0 h 4"/>
                <a:gd name="T4" fmla="*/ 2 w 2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0" y="4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6" name="Freeform 1122"/>
            <p:cNvSpPr>
              <a:spLocks/>
            </p:cNvSpPr>
            <p:nvPr/>
          </p:nvSpPr>
          <p:spPr bwMode="auto">
            <a:xfrm>
              <a:off x="6951664" y="2322513"/>
              <a:ext cx="12700" cy="20638"/>
            </a:xfrm>
            <a:custGeom>
              <a:avLst/>
              <a:gdLst>
                <a:gd name="T0" fmla="*/ 0 w 6"/>
                <a:gd name="T1" fmla="*/ 2 h 9"/>
                <a:gd name="T2" fmla="*/ 0 w 6"/>
                <a:gd name="T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9">
                  <a:moveTo>
                    <a:pt x="0" y="2"/>
                  </a:moveTo>
                  <a:cubicBezTo>
                    <a:pt x="6" y="9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7" name="Freeform 1123"/>
            <p:cNvSpPr>
              <a:spLocks/>
            </p:cNvSpPr>
            <p:nvPr/>
          </p:nvSpPr>
          <p:spPr bwMode="auto">
            <a:xfrm>
              <a:off x="7016751" y="2327276"/>
              <a:ext cx="20638" cy="28575"/>
            </a:xfrm>
            <a:custGeom>
              <a:avLst/>
              <a:gdLst>
                <a:gd name="T0" fmla="*/ 7 w 9"/>
                <a:gd name="T1" fmla="*/ 10 h 13"/>
                <a:gd name="T2" fmla="*/ 0 w 9"/>
                <a:gd name="T3" fmla="*/ 0 h 13"/>
                <a:gd name="T4" fmla="*/ 7 w 9"/>
                <a:gd name="T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3">
                  <a:moveTo>
                    <a:pt x="7" y="10"/>
                  </a:moveTo>
                  <a:cubicBezTo>
                    <a:pt x="5" y="6"/>
                    <a:pt x="3" y="3"/>
                    <a:pt x="0" y="0"/>
                  </a:cubicBezTo>
                  <a:cubicBezTo>
                    <a:pt x="1" y="3"/>
                    <a:pt x="9" y="13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8" name="Freeform 1124"/>
            <p:cNvSpPr>
              <a:spLocks/>
            </p:cNvSpPr>
            <p:nvPr/>
          </p:nvSpPr>
          <p:spPr bwMode="auto">
            <a:xfrm>
              <a:off x="7172326" y="232886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9" name="Freeform 1125"/>
            <p:cNvSpPr>
              <a:spLocks/>
            </p:cNvSpPr>
            <p:nvPr/>
          </p:nvSpPr>
          <p:spPr bwMode="auto">
            <a:xfrm>
              <a:off x="7172326" y="2328863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0" name="Freeform 1126"/>
            <p:cNvSpPr>
              <a:spLocks/>
            </p:cNvSpPr>
            <p:nvPr/>
          </p:nvSpPr>
          <p:spPr bwMode="auto">
            <a:xfrm>
              <a:off x="7169151" y="2330451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1" name="Freeform 1127"/>
            <p:cNvSpPr>
              <a:spLocks/>
            </p:cNvSpPr>
            <p:nvPr/>
          </p:nvSpPr>
          <p:spPr bwMode="auto">
            <a:xfrm>
              <a:off x="7189789" y="2327276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2" name="Freeform 1128"/>
            <p:cNvSpPr>
              <a:spLocks/>
            </p:cNvSpPr>
            <p:nvPr/>
          </p:nvSpPr>
          <p:spPr bwMode="auto">
            <a:xfrm>
              <a:off x="7180264" y="2355851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3" name="Freeform 1129"/>
            <p:cNvSpPr>
              <a:spLocks/>
            </p:cNvSpPr>
            <p:nvPr/>
          </p:nvSpPr>
          <p:spPr bwMode="auto">
            <a:xfrm>
              <a:off x="7180264" y="23590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4" name="Freeform 1130"/>
            <p:cNvSpPr>
              <a:spLocks/>
            </p:cNvSpPr>
            <p:nvPr/>
          </p:nvSpPr>
          <p:spPr bwMode="auto">
            <a:xfrm>
              <a:off x="7183439" y="2355851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5" name="Freeform 1131"/>
            <p:cNvSpPr>
              <a:spLocks/>
            </p:cNvSpPr>
            <p:nvPr/>
          </p:nvSpPr>
          <p:spPr bwMode="auto">
            <a:xfrm>
              <a:off x="7188201" y="2355851"/>
              <a:ext cx="20638" cy="25400"/>
            </a:xfrm>
            <a:custGeom>
              <a:avLst/>
              <a:gdLst>
                <a:gd name="T0" fmla="*/ 1 w 9"/>
                <a:gd name="T1" fmla="*/ 3 h 11"/>
                <a:gd name="T2" fmla="*/ 9 w 9"/>
                <a:gd name="T3" fmla="*/ 7 h 11"/>
                <a:gd name="T4" fmla="*/ 1 w 9"/>
                <a:gd name="T5" fmla="*/ 1 h 11"/>
                <a:gd name="T6" fmla="*/ 1 w 9"/>
                <a:gd name="T7" fmla="*/ 0 h 11"/>
                <a:gd name="T8" fmla="*/ 1 w 9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3"/>
                  </a:moveTo>
                  <a:cubicBezTo>
                    <a:pt x="5" y="1"/>
                    <a:pt x="6" y="11"/>
                    <a:pt x="9" y="7"/>
                  </a:cubicBezTo>
                  <a:cubicBezTo>
                    <a:pt x="7" y="4"/>
                    <a:pt x="3" y="3"/>
                    <a:pt x="1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6" name="Freeform 1132"/>
            <p:cNvSpPr>
              <a:spLocks/>
            </p:cNvSpPr>
            <p:nvPr/>
          </p:nvSpPr>
          <p:spPr bwMode="auto">
            <a:xfrm>
              <a:off x="7194551" y="2354263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7" name="Freeform 1133"/>
            <p:cNvSpPr>
              <a:spLocks/>
            </p:cNvSpPr>
            <p:nvPr/>
          </p:nvSpPr>
          <p:spPr bwMode="auto">
            <a:xfrm>
              <a:off x="7215189" y="2355851"/>
              <a:ext cx="14288" cy="23813"/>
            </a:xfrm>
            <a:custGeom>
              <a:avLst/>
              <a:gdLst>
                <a:gd name="T0" fmla="*/ 0 w 6"/>
                <a:gd name="T1" fmla="*/ 1 h 10"/>
                <a:gd name="T2" fmla="*/ 0 w 6"/>
                <a:gd name="T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0">
                  <a:moveTo>
                    <a:pt x="0" y="1"/>
                  </a:moveTo>
                  <a:cubicBezTo>
                    <a:pt x="6" y="1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8" name="Freeform 1134"/>
            <p:cNvSpPr>
              <a:spLocks/>
            </p:cNvSpPr>
            <p:nvPr/>
          </p:nvSpPr>
          <p:spPr bwMode="auto">
            <a:xfrm>
              <a:off x="6980239" y="2355851"/>
              <a:ext cx="4763" cy="9525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3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4"/>
                    <a:pt x="0" y="0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9" name="Freeform 1135"/>
            <p:cNvSpPr>
              <a:spLocks/>
            </p:cNvSpPr>
            <p:nvPr/>
          </p:nvSpPr>
          <p:spPr bwMode="auto">
            <a:xfrm>
              <a:off x="7040564" y="2360613"/>
              <a:ext cx="11113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0" name="Freeform 1136"/>
            <p:cNvSpPr>
              <a:spLocks/>
            </p:cNvSpPr>
            <p:nvPr/>
          </p:nvSpPr>
          <p:spPr bwMode="auto">
            <a:xfrm>
              <a:off x="7200901" y="2379663"/>
              <a:ext cx="0" cy="7938"/>
            </a:xfrm>
            <a:custGeom>
              <a:avLst/>
              <a:gdLst>
                <a:gd name="T0" fmla="*/ 4 h 4"/>
                <a:gd name="T1" fmla="*/ 4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cubicBezTo>
                    <a:pt x="0" y="0"/>
                    <a:pt x="0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1" name="Freeform 1137"/>
            <p:cNvSpPr>
              <a:spLocks/>
            </p:cNvSpPr>
            <p:nvPr/>
          </p:nvSpPr>
          <p:spPr bwMode="auto">
            <a:xfrm>
              <a:off x="7173914" y="2366963"/>
              <a:ext cx="36513" cy="31750"/>
            </a:xfrm>
            <a:custGeom>
              <a:avLst/>
              <a:gdLst>
                <a:gd name="T0" fmla="*/ 16 w 16"/>
                <a:gd name="T1" fmla="*/ 10 h 14"/>
                <a:gd name="T2" fmla="*/ 12 w 16"/>
                <a:gd name="T3" fmla="*/ 7 h 14"/>
                <a:gd name="T4" fmla="*/ 2 w 16"/>
                <a:gd name="T5" fmla="*/ 0 h 14"/>
                <a:gd name="T6" fmla="*/ 0 w 16"/>
                <a:gd name="T7" fmla="*/ 2 h 14"/>
                <a:gd name="T8" fmla="*/ 15 w 16"/>
                <a:gd name="T9" fmla="*/ 11 h 14"/>
                <a:gd name="T10" fmla="*/ 16 w 16"/>
                <a:gd name="T1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4">
                  <a:moveTo>
                    <a:pt x="16" y="10"/>
                  </a:moveTo>
                  <a:cubicBezTo>
                    <a:pt x="12" y="10"/>
                    <a:pt x="12" y="7"/>
                    <a:pt x="12" y="7"/>
                  </a:cubicBezTo>
                  <a:cubicBezTo>
                    <a:pt x="7" y="7"/>
                    <a:pt x="2" y="0"/>
                    <a:pt x="2" y="0"/>
                  </a:cubicBezTo>
                  <a:cubicBezTo>
                    <a:pt x="2" y="1"/>
                    <a:pt x="0" y="1"/>
                    <a:pt x="0" y="2"/>
                  </a:cubicBezTo>
                  <a:cubicBezTo>
                    <a:pt x="6" y="4"/>
                    <a:pt x="10" y="8"/>
                    <a:pt x="15" y="11"/>
                  </a:cubicBezTo>
                  <a:cubicBezTo>
                    <a:pt x="12" y="14"/>
                    <a:pt x="16" y="13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2" name="Freeform 1138"/>
            <p:cNvSpPr>
              <a:spLocks/>
            </p:cNvSpPr>
            <p:nvPr/>
          </p:nvSpPr>
          <p:spPr bwMode="auto">
            <a:xfrm>
              <a:off x="6991351" y="2371726"/>
              <a:ext cx="9525" cy="7938"/>
            </a:xfrm>
            <a:custGeom>
              <a:avLst/>
              <a:gdLst>
                <a:gd name="T0" fmla="*/ 4 w 4"/>
                <a:gd name="T1" fmla="*/ 1 h 3"/>
                <a:gd name="T2" fmla="*/ 3 w 4"/>
                <a:gd name="T3" fmla="*/ 2 h 3"/>
                <a:gd name="T4" fmla="*/ 4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2" y="0"/>
                    <a:pt x="2" y="0"/>
                    <a:pt x="3" y="2"/>
                  </a:cubicBezTo>
                  <a:cubicBezTo>
                    <a:pt x="0" y="3"/>
                    <a:pt x="4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3" name="Freeform 1139"/>
            <p:cNvSpPr>
              <a:spLocks/>
            </p:cNvSpPr>
            <p:nvPr/>
          </p:nvSpPr>
          <p:spPr bwMode="auto">
            <a:xfrm>
              <a:off x="7046914" y="2376488"/>
              <a:ext cx="12700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4" name="Freeform 1140"/>
            <p:cNvSpPr>
              <a:spLocks/>
            </p:cNvSpPr>
            <p:nvPr/>
          </p:nvSpPr>
          <p:spPr bwMode="auto">
            <a:xfrm>
              <a:off x="7000876" y="2379663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0" y="5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5" name="Freeform 1141"/>
            <p:cNvSpPr>
              <a:spLocks/>
            </p:cNvSpPr>
            <p:nvPr/>
          </p:nvSpPr>
          <p:spPr bwMode="auto">
            <a:xfrm>
              <a:off x="7189789" y="2386013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6" name="Freeform 1142"/>
            <p:cNvSpPr>
              <a:spLocks/>
            </p:cNvSpPr>
            <p:nvPr/>
          </p:nvSpPr>
          <p:spPr bwMode="auto">
            <a:xfrm>
              <a:off x="7219951" y="2387601"/>
              <a:ext cx="12700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6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7" name="Freeform 1143"/>
            <p:cNvSpPr>
              <a:spLocks/>
            </p:cNvSpPr>
            <p:nvPr/>
          </p:nvSpPr>
          <p:spPr bwMode="auto">
            <a:xfrm>
              <a:off x="7219951" y="2392363"/>
              <a:ext cx="11113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8" name="Freeform 1144"/>
            <p:cNvSpPr>
              <a:spLocks/>
            </p:cNvSpPr>
            <p:nvPr/>
          </p:nvSpPr>
          <p:spPr bwMode="auto">
            <a:xfrm>
              <a:off x="7240589" y="2395538"/>
              <a:ext cx="12700" cy="15875"/>
            </a:xfrm>
            <a:custGeom>
              <a:avLst/>
              <a:gdLst>
                <a:gd name="T0" fmla="*/ 1 w 6"/>
                <a:gd name="T1" fmla="*/ 3 h 7"/>
                <a:gd name="T2" fmla="*/ 5 w 6"/>
                <a:gd name="T3" fmla="*/ 6 h 7"/>
                <a:gd name="T4" fmla="*/ 2 w 6"/>
                <a:gd name="T5" fmla="*/ 6 h 7"/>
                <a:gd name="T6" fmla="*/ 6 w 6"/>
                <a:gd name="T7" fmla="*/ 7 h 7"/>
                <a:gd name="T8" fmla="*/ 3 w 6"/>
                <a:gd name="T9" fmla="*/ 2 h 7"/>
                <a:gd name="T10" fmla="*/ 1 w 6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1" y="3"/>
                  </a:moveTo>
                  <a:cubicBezTo>
                    <a:pt x="2" y="4"/>
                    <a:pt x="5" y="3"/>
                    <a:pt x="5" y="6"/>
                  </a:cubicBezTo>
                  <a:cubicBezTo>
                    <a:pt x="4" y="6"/>
                    <a:pt x="3" y="4"/>
                    <a:pt x="2" y="6"/>
                  </a:cubicBezTo>
                  <a:cubicBezTo>
                    <a:pt x="4" y="6"/>
                    <a:pt x="4" y="7"/>
                    <a:pt x="6" y="7"/>
                  </a:cubicBezTo>
                  <a:cubicBezTo>
                    <a:pt x="6" y="4"/>
                    <a:pt x="4" y="3"/>
                    <a:pt x="3" y="2"/>
                  </a:cubicBezTo>
                  <a:cubicBezTo>
                    <a:pt x="3" y="5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9" name="Freeform 1145"/>
            <p:cNvSpPr>
              <a:spLocks/>
            </p:cNvSpPr>
            <p:nvPr/>
          </p:nvSpPr>
          <p:spPr bwMode="auto">
            <a:xfrm>
              <a:off x="7221539" y="2397126"/>
              <a:ext cx="19050" cy="11113"/>
            </a:xfrm>
            <a:custGeom>
              <a:avLst/>
              <a:gdLst>
                <a:gd name="T0" fmla="*/ 5 w 8"/>
                <a:gd name="T1" fmla="*/ 3 h 5"/>
                <a:gd name="T2" fmla="*/ 5 w 8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5">
                  <a:moveTo>
                    <a:pt x="5" y="3"/>
                  </a:moveTo>
                  <a:cubicBezTo>
                    <a:pt x="8" y="5"/>
                    <a:pt x="0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0" name="Freeform 1146"/>
            <p:cNvSpPr>
              <a:spLocks/>
            </p:cNvSpPr>
            <p:nvPr/>
          </p:nvSpPr>
          <p:spPr bwMode="auto">
            <a:xfrm>
              <a:off x="7064376" y="2406651"/>
              <a:ext cx="7938" cy="11113"/>
            </a:xfrm>
            <a:custGeom>
              <a:avLst/>
              <a:gdLst>
                <a:gd name="T0" fmla="*/ 0 w 3"/>
                <a:gd name="T1" fmla="*/ 0 h 5"/>
                <a:gd name="T2" fmla="*/ 3 w 3"/>
                <a:gd name="T3" fmla="*/ 5 h 5"/>
                <a:gd name="T4" fmla="*/ 0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1" y="2"/>
                    <a:pt x="1" y="5"/>
                    <a:pt x="3" y="5"/>
                  </a:cubicBezTo>
                  <a:cubicBezTo>
                    <a:pt x="3" y="3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1" name="Freeform 1147"/>
            <p:cNvSpPr>
              <a:spLocks/>
            </p:cNvSpPr>
            <p:nvPr/>
          </p:nvSpPr>
          <p:spPr bwMode="auto">
            <a:xfrm>
              <a:off x="7188201" y="2408238"/>
              <a:ext cx="12700" cy="15875"/>
            </a:xfrm>
            <a:custGeom>
              <a:avLst/>
              <a:gdLst>
                <a:gd name="T0" fmla="*/ 2 w 6"/>
                <a:gd name="T1" fmla="*/ 3 h 7"/>
                <a:gd name="T2" fmla="*/ 2 w 6"/>
                <a:gd name="T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7">
                  <a:moveTo>
                    <a:pt x="2" y="3"/>
                  </a:moveTo>
                  <a:cubicBezTo>
                    <a:pt x="6" y="7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2" name="Freeform 1148"/>
            <p:cNvSpPr>
              <a:spLocks/>
            </p:cNvSpPr>
            <p:nvPr/>
          </p:nvSpPr>
          <p:spPr bwMode="auto">
            <a:xfrm>
              <a:off x="7231064" y="2411413"/>
              <a:ext cx="14288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3" name="Freeform 1149"/>
            <p:cNvSpPr>
              <a:spLocks/>
            </p:cNvSpPr>
            <p:nvPr/>
          </p:nvSpPr>
          <p:spPr bwMode="auto">
            <a:xfrm>
              <a:off x="6978651" y="2419351"/>
              <a:ext cx="47625" cy="76200"/>
            </a:xfrm>
            <a:custGeom>
              <a:avLst/>
              <a:gdLst>
                <a:gd name="T0" fmla="*/ 0 w 21"/>
                <a:gd name="T1" fmla="*/ 0 h 33"/>
                <a:gd name="T2" fmla="*/ 21 w 21"/>
                <a:gd name="T3" fmla="*/ 33 h 33"/>
                <a:gd name="T4" fmla="*/ 15 w 21"/>
                <a:gd name="T5" fmla="*/ 19 h 33"/>
                <a:gd name="T6" fmla="*/ 0 w 21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3">
                  <a:moveTo>
                    <a:pt x="0" y="0"/>
                  </a:moveTo>
                  <a:cubicBezTo>
                    <a:pt x="8" y="9"/>
                    <a:pt x="14" y="26"/>
                    <a:pt x="21" y="33"/>
                  </a:cubicBezTo>
                  <a:cubicBezTo>
                    <a:pt x="19" y="28"/>
                    <a:pt x="14" y="22"/>
                    <a:pt x="15" y="19"/>
                  </a:cubicBezTo>
                  <a:cubicBezTo>
                    <a:pt x="9" y="18"/>
                    <a:pt x="6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4" name="Freeform 1150"/>
            <p:cNvSpPr>
              <a:spLocks/>
            </p:cNvSpPr>
            <p:nvPr/>
          </p:nvSpPr>
          <p:spPr bwMode="auto">
            <a:xfrm>
              <a:off x="7072314" y="2419351"/>
              <a:ext cx="6350" cy="14288"/>
            </a:xfrm>
            <a:custGeom>
              <a:avLst/>
              <a:gdLst>
                <a:gd name="T0" fmla="*/ 3 w 3"/>
                <a:gd name="T1" fmla="*/ 6 h 6"/>
                <a:gd name="T2" fmla="*/ 0 w 3"/>
                <a:gd name="T3" fmla="*/ 0 h 6"/>
                <a:gd name="T4" fmla="*/ 3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3" y="4"/>
                    <a:pt x="2" y="2"/>
                    <a:pt x="0" y="0"/>
                  </a:cubicBezTo>
                  <a:cubicBezTo>
                    <a:pt x="1" y="3"/>
                    <a:pt x="1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5" name="Freeform 1151"/>
            <p:cNvSpPr>
              <a:spLocks/>
            </p:cNvSpPr>
            <p:nvPr/>
          </p:nvSpPr>
          <p:spPr bwMode="auto">
            <a:xfrm>
              <a:off x="7216776" y="2424113"/>
              <a:ext cx="12700" cy="11113"/>
            </a:xfrm>
            <a:custGeom>
              <a:avLst/>
              <a:gdLst>
                <a:gd name="T0" fmla="*/ 4 w 5"/>
                <a:gd name="T1" fmla="*/ 3 h 5"/>
                <a:gd name="T2" fmla="*/ 2 w 5"/>
                <a:gd name="T3" fmla="*/ 4 h 5"/>
                <a:gd name="T4" fmla="*/ 4 w 5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3"/>
                  </a:moveTo>
                  <a:cubicBezTo>
                    <a:pt x="3" y="3"/>
                    <a:pt x="0" y="3"/>
                    <a:pt x="2" y="4"/>
                  </a:cubicBezTo>
                  <a:cubicBezTo>
                    <a:pt x="5" y="5"/>
                    <a:pt x="5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6" name="Freeform 1152"/>
            <p:cNvSpPr>
              <a:spLocks/>
            </p:cNvSpPr>
            <p:nvPr/>
          </p:nvSpPr>
          <p:spPr bwMode="auto">
            <a:xfrm>
              <a:off x="7056439" y="2428876"/>
              <a:ext cx="12700" cy="19050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7" name="Freeform 1153"/>
            <p:cNvSpPr>
              <a:spLocks/>
            </p:cNvSpPr>
            <p:nvPr/>
          </p:nvSpPr>
          <p:spPr bwMode="auto">
            <a:xfrm>
              <a:off x="7224714" y="2428876"/>
              <a:ext cx="12700" cy="11113"/>
            </a:xfrm>
            <a:custGeom>
              <a:avLst/>
              <a:gdLst>
                <a:gd name="T0" fmla="*/ 6 w 6"/>
                <a:gd name="T1" fmla="*/ 3 h 5"/>
                <a:gd name="T2" fmla="*/ 6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0" y="0"/>
                    <a:pt x="3" y="5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8" name="Freeform 1154"/>
            <p:cNvSpPr>
              <a:spLocks/>
            </p:cNvSpPr>
            <p:nvPr/>
          </p:nvSpPr>
          <p:spPr bwMode="auto">
            <a:xfrm>
              <a:off x="7078664" y="2432051"/>
              <a:ext cx="11113" cy="28575"/>
            </a:xfrm>
            <a:custGeom>
              <a:avLst/>
              <a:gdLst>
                <a:gd name="T0" fmla="*/ 5 w 5"/>
                <a:gd name="T1" fmla="*/ 9 h 13"/>
                <a:gd name="T2" fmla="*/ 1 w 5"/>
                <a:gd name="T3" fmla="*/ 3 h 13"/>
                <a:gd name="T4" fmla="*/ 5 w 5"/>
                <a:gd name="T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3">
                  <a:moveTo>
                    <a:pt x="5" y="9"/>
                  </a:moveTo>
                  <a:cubicBezTo>
                    <a:pt x="3" y="8"/>
                    <a:pt x="0" y="0"/>
                    <a:pt x="1" y="3"/>
                  </a:cubicBezTo>
                  <a:cubicBezTo>
                    <a:pt x="1" y="5"/>
                    <a:pt x="4" y="13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9" name="Freeform 1155"/>
            <p:cNvSpPr>
              <a:spLocks/>
            </p:cNvSpPr>
            <p:nvPr/>
          </p:nvSpPr>
          <p:spPr bwMode="auto">
            <a:xfrm>
              <a:off x="7245351" y="2438401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0" name="Freeform 1156"/>
            <p:cNvSpPr>
              <a:spLocks/>
            </p:cNvSpPr>
            <p:nvPr/>
          </p:nvSpPr>
          <p:spPr bwMode="auto">
            <a:xfrm>
              <a:off x="7240589" y="2438401"/>
              <a:ext cx="15875" cy="6350"/>
            </a:xfrm>
            <a:custGeom>
              <a:avLst/>
              <a:gdLst>
                <a:gd name="T0" fmla="*/ 3 w 7"/>
                <a:gd name="T1" fmla="*/ 0 h 3"/>
                <a:gd name="T2" fmla="*/ 0 w 7"/>
                <a:gd name="T3" fmla="*/ 1 h 3"/>
                <a:gd name="T4" fmla="*/ 3 w 7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7" y="3"/>
                    <a:pt x="5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1" name="Freeform 1157"/>
            <p:cNvSpPr>
              <a:spLocks/>
            </p:cNvSpPr>
            <p:nvPr/>
          </p:nvSpPr>
          <p:spPr bwMode="auto">
            <a:xfrm>
              <a:off x="7251701" y="2435226"/>
              <a:ext cx="31750" cy="9525"/>
            </a:xfrm>
            <a:custGeom>
              <a:avLst/>
              <a:gdLst>
                <a:gd name="T0" fmla="*/ 4 w 14"/>
                <a:gd name="T1" fmla="*/ 3 h 4"/>
                <a:gd name="T2" fmla="*/ 3 w 14"/>
                <a:gd name="T3" fmla="*/ 4 h 4"/>
                <a:gd name="T4" fmla="*/ 4 w 1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4">
                  <a:moveTo>
                    <a:pt x="4" y="3"/>
                  </a:moveTo>
                  <a:cubicBezTo>
                    <a:pt x="4" y="0"/>
                    <a:pt x="0" y="4"/>
                    <a:pt x="3" y="4"/>
                  </a:cubicBezTo>
                  <a:cubicBezTo>
                    <a:pt x="5" y="4"/>
                    <a:pt x="1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2" name="Freeform 1158"/>
            <p:cNvSpPr>
              <a:spLocks/>
            </p:cNvSpPr>
            <p:nvPr/>
          </p:nvSpPr>
          <p:spPr bwMode="auto">
            <a:xfrm>
              <a:off x="7011989" y="2443163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3" name="Freeform 1159"/>
            <p:cNvSpPr>
              <a:spLocks/>
            </p:cNvSpPr>
            <p:nvPr/>
          </p:nvSpPr>
          <p:spPr bwMode="auto">
            <a:xfrm>
              <a:off x="7043739" y="2444751"/>
              <a:ext cx="15875" cy="14288"/>
            </a:xfrm>
            <a:custGeom>
              <a:avLst/>
              <a:gdLst>
                <a:gd name="T0" fmla="*/ 0 w 7"/>
                <a:gd name="T1" fmla="*/ 2 h 6"/>
                <a:gd name="T2" fmla="*/ 5 w 7"/>
                <a:gd name="T3" fmla="*/ 4 h 6"/>
                <a:gd name="T4" fmla="*/ 0 w 7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2"/>
                  </a:moveTo>
                  <a:cubicBezTo>
                    <a:pt x="2" y="3"/>
                    <a:pt x="7" y="6"/>
                    <a:pt x="5" y="4"/>
                  </a:cubicBezTo>
                  <a:cubicBezTo>
                    <a:pt x="4" y="3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4" name="Freeform 1160"/>
            <p:cNvSpPr>
              <a:spLocks/>
            </p:cNvSpPr>
            <p:nvPr/>
          </p:nvSpPr>
          <p:spPr bwMode="auto">
            <a:xfrm>
              <a:off x="7073901" y="2447926"/>
              <a:ext cx="9525" cy="6350"/>
            </a:xfrm>
            <a:custGeom>
              <a:avLst/>
              <a:gdLst>
                <a:gd name="T0" fmla="*/ 0 w 4"/>
                <a:gd name="T1" fmla="*/ 2 h 3"/>
                <a:gd name="T2" fmla="*/ 1 w 4"/>
                <a:gd name="T3" fmla="*/ 1 h 3"/>
                <a:gd name="T4" fmla="*/ 0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cubicBezTo>
                    <a:pt x="2" y="3"/>
                    <a:pt x="2" y="3"/>
                    <a:pt x="1" y="1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5" name="Freeform 1161"/>
            <p:cNvSpPr>
              <a:spLocks/>
            </p:cNvSpPr>
            <p:nvPr/>
          </p:nvSpPr>
          <p:spPr bwMode="auto">
            <a:xfrm>
              <a:off x="7019926" y="2443163"/>
              <a:ext cx="7938" cy="20638"/>
            </a:xfrm>
            <a:custGeom>
              <a:avLst/>
              <a:gdLst>
                <a:gd name="T0" fmla="*/ 2 w 4"/>
                <a:gd name="T1" fmla="*/ 5 h 9"/>
                <a:gd name="T2" fmla="*/ 2 w 4"/>
                <a:gd name="T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9">
                  <a:moveTo>
                    <a:pt x="2" y="5"/>
                  </a:moveTo>
                  <a:cubicBezTo>
                    <a:pt x="0" y="9"/>
                    <a:pt x="4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6" name="Freeform 1162"/>
            <p:cNvSpPr>
              <a:spLocks/>
            </p:cNvSpPr>
            <p:nvPr/>
          </p:nvSpPr>
          <p:spPr bwMode="auto">
            <a:xfrm>
              <a:off x="7042151" y="2451101"/>
              <a:ext cx="14288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6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7" name="Freeform 1163"/>
            <p:cNvSpPr>
              <a:spLocks/>
            </p:cNvSpPr>
            <p:nvPr/>
          </p:nvSpPr>
          <p:spPr bwMode="auto">
            <a:xfrm>
              <a:off x="7077076" y="2451101"/>
              <a:ext cx="12700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6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8" name="Rectangle 1164"/>
            <p:cNvSpPr>
              <a:spLocks noChangeArrowheads="1"/>
            </p:cNvSpPr>
            <p:nvPr/>
          </p:nvSpPr>
          <p:spPr bwMode="auto">
            <a:xfrm>
              <a:off x="7035801" y="24638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9" name="Rectangle 1165"/>
            <p:cNvSpPr>
              <a:spLocks noChangeArrowheads="1"/>
            </p:cNvSpPr>
            <p:nvPr/>
          </p:nvSpPr>
          <p:spPr bwMode="auto">
            <a:xfrm>
              <a:off x="7040564" y="24701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0" name="Freeform 1166"/>
            <p:cNvSpPr>
              <a:spLocks/>
            </p:cNvSpPr>
            <p:nvPr/>
          </p:nvSpPr>
          <p:spPr bwMode="auto">
            <a:xfrm>
              <a:off x="7035801" y="2465388"/>
              <a:ext cx="1588" cy="476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1" name="Freeform 1167"/>
            <p:cNvSpPr>
              <a:spLocks/>
            </p:cNvSpPr>
            <p:nvPr/>
          </p:nvSpPr>
          <p:spPr bwMode="auto">
            <a:xfrm>
              <a:off x="7035801" y="2463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2" name="Freeform 1168"/>
            <p:cNvSpPr>
              <a:spLocks/>
            </p:cNvSpPr>
            <p:nvPr/>
          </p:nvSpPr>
          <p:spPr bwMode="auto">
            <a:xfrm>
              <a:off x="7035801" y="2465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3" name="Freeform 1169"/>
            <p:cNvSpPr>
              <a:spLocks/>
            </p:cNvSpPr>
            <p:nvPr/>
          </p:nvSpPr>
          <p:spPr bwMode="auto">
            <a:xfrm>
              <a:off x="7024689" y="2466976"/>
              <a:ext cx="19050" cy="9525"/>
            </a:xfrm>
            <a:custGeom>
              <a:avLst/>
              <a:gdLst>
                <a:gd name="T0" fmla="*/ 5 w 9"/>
                <a:gd name="T1" fmla="*/ 3 h 4"/>
                <a:gd name="T2" fmla="*/ 5 w 9"/>
                <a:gd name="T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4">
                  <a:moveTo>
                    <a:pt x="5" y="3"/>
                  </a:moveTo>
                  <a:cubicBezTo>
                    <a:pt x="9" y="4"/>
                    <a:pt x="0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4" name="Freeform 1170"/>
            <p:cNvSpPr>
              <a:spLocks/>
            </p:cNvSpPr>
            <p:nvPr/>
          </p:nvSpPr>
          <p:spPr bwMode="auto">
            <a:xfrm>
              <a:off x="7043739" y="2474913"/>
              <a:ext cx="14288" cy="17463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5" name="Freeform 1171"/>
            <p:cNvSpPr>
              <a:spLocks/>
            </p:cNvSpPr>
            <p:nvPr/>
          </p:nvSpPr>
          <p:spPr bwMode="auto">
            <a:xfrm>
              <a:off x="7021514" y="2495551"/>
              <a:ext cx="11113" cy="11113"/>
            </a:xfrm>
            <a:custGeom>
              <a:avLst/>
              <a:gdLst>
                <a:gd name="T0" fmla="*/ 3 w 5"/>
                <a:gd name="T1" fmla="*/ 3 h 5"/>
                <a:gd name="T2" fmla="*/ 3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3"/>
                  </a:moveTo>
                  <a:cubicBezTo>
                    <a:pt x="5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6" name="Freeform 1172"/>
            <p:cNvSpPr>
              <a:spLocks/>
            </p:cNvSpPr>
            <p:nvPr/>
          </p:nvSpPr>
          <p:spPr bwMode="auto">
            <a:xfrm>
              <a:off x="7042151" y="2495551"/>
              <a:ext cx="14288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7" name="Freeform 1173"/>
            <p:cNvSpPr>
              <a:spLocks/>
            </p:cNvSpPr>
            <p:nvPr/>
          </p:nvSpPr>
          <p:spPr bwMode="auto">
            <a:xfrm>
              <a:off x="7104064" y="2501901"/>
              <a:ext cx="4763" cy="11113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2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8" name="Freeform 1174"/>
            <p:cNvSpPr>
              <a:spLocks/>
            </p:cNvSpPr>
            <p:nvPr/>
          </p:nvSpPr>
          <p:spPr bwMode="auto">
            <a:xfrm>
              <a:off x="7027864" y="2501901"/>
              <a:ext cx="7938" cy="17463"/>
            </a:xfrm>
            <a:custGeom>
              <a:avLst/>
              <a:gdLst>
                <a:gd name="T0" fmla="*/ 3 w 3"/>
                <a:gd name="T1" fmla="*/ 8 h 8"/>
                <a:gd name="T2" fmla="*/ 0 w 3"/>
                <a:gd name="T3" fmla="*/ 3 h 8"/>
                <a:gd name="T4" fmla="*/ 3 w 3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cubicBezTo>
                    <a:pt x="3" y="6"/>
                    <a:pt x="2" y="0"/>
                    <a:pt x="0" y="3"/>
                  </a:cubicBezTo>
                  <a:cubicBezTo>
                    <a:pt x="2" y="3"/>
                    <a:pt x="1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9" name="Freeform 1175"/>
            <p:cNvSpPr>
              <a:spLocks/>
            </p:cNvSpPr>
            <p:nvPr/>
          </p:nvSpPr>
          <p:spPr bwMode="auto">
            <a:xfrm>
              <a:off x="7048501" y="2511426"/>
              <a:ext cx="20638" cy="22225"/>
            </a:xfrm>
            <a:custGeom>
              <a:avLst/>
              <a:gdLst>
                <a:gd name="T0" fmla="*/ 8 w 9"/>
                <a:gd name="T1" fmla="*/ 9 h 10"/>
                <a:gd name="T2" fmla="*/ 1 w 9"/>
                <a:gd name="T3" fmla="*/ 1 h 10"/>
                <a:gd name="T4" fmla="*/ 8 w 9"/>
                <a:gd name="T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8" y="9"/>
                  </a:moveTo>
                  <a:cubicBezTo>
                    <a:pt x="7" y="6"/>
                    <a:pt x="0" y="0"/>
                    <a:pt x="1" y="1"/>
                  </a:cubicBezTo>
                  <a:cubicBezTo>
                    <a:pt x="2" y="4"/>
                    <a:pt x="9" y="10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0" name="Freeform 1176"/>
            <p:cNvSpPr>
              <a:spLocks/>
            </p:cNvSpPr>
            <p:nvPr/>
          </p:nvSpPr>
          <p:spPr bwMode="auto">
            <a:xfrm>
              <a:off x="7108826" y="2511426"/>
              <a:ext cx="11113" cy="23813"/>
            </a:xfrm>
            <a:custGeom>
              <a:avLst/>
              <a:gdLst>
                <a:gd name="T0" fmla="*/ 0 w 5"/>
                <a:gd name="T1" fmla="*/ 0 h 11"/>
                <a:gd name="T2" fmla="*/ 3 w 5"/>
                <a:gd name="T3" fmla="*/ 11 h 11"/>
                <a:gd name="T4" fmla="*/ 0 w 5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0" y="5"/>
                    <a:pt x="2" y="7"/>
                    <a:pt x="3" y="11"/>
                  </a:cubicBezTo>
                  <a:cubicBezTo>
                    <a:pt x="5" y="11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1" name="Freeform 1177"/>
            <p:cNvSpPr>
              <a:spLocks/>
            </p:cNvSpPr>
            <p:nvPr/>
          </p:nvSpPr>
          <p:spPr bwMode="auto">
            <a:xfrm>
              <a:off x="7043739" y="2517776"/>
              <a:ext cx="7938" cy="14288"/>
            </a:xfrm>
            <a:custGeom>
              <a:avLst/>
              <a:gdLst>
                <a:gd name="T0" fmla="*/ 3 w 3"/>
                <a:gd name="T1" fmla="*/ 5 h 6"/>
                <a:gd name="T2" fmla="*/ 0 w 3"/>
                <a:gd name="T3" fmla="*/ 0 h 6"/>
                <a:gd name="T4" fmla="*/ 3 w 3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2" y="3"/>
                    <a:pt x="2" y="1"/>
                    <a:pt x="0" y="0"/>
                  </a:cubicBezTo>
                  <a:cubicBezTo>
                    <a:pt x="0" y="3"/>
                    <a:pt x="2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2" name="Freeform 1178"/>
            <p:cNvSpPr>
              <a:spLocks/>
            </p:cNvSpPr>
            <p:nvPr/>
          </p:nvSpPr>
          <p:spPr bwMode="auto">
            <a:xfrm>
              <a:off x="7035801" y="2522538"/>
              <a:ext cx="4763" cy="11113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0" y="1"/>
                    <a:pt x="2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3" name="Freeform 1179"/>
            <p:cNvSpPr>
              <a:spLocks/>
            </p:cNvSpPr>
            <p:nvPr/>
          </p:nvSpPr>
          <p:spPr bwMode="auto">
            <a:xfrm>
              <a:off x="7035801" y="2532063"/>
              <a:ext cx="11113" cy="11113"/>
            </a:xfrm>
            <a:custGeom>
              <a:avLst/>
              <a:gdLst>
                <a:gd name="T0" fmla="*/ 4 w 5"/>
                <a:gd name="T1" fmla="*/ 3 h 5"/>
                <a:gd name="T2" fmla="*/ 3 w 5"/>
                <a:gd name="T3" fmla="*/ 2 h 5"/>
                <a:gd name="T4" fmla="*/ 4 w 5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3"/>
                  </a:moveTo>
                  <a:cubicBezTo>
                    <a:pt x="5" y="1"/>
                    <a:pt x="0" y="0"/>
                    <a:pt x="3" y="2"/>
                  </a:cubicBezTo>
                  <a:cubicBezTo>
                    <a:pt x="3" y="3"/>
                    <a:pt x="3" y="5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4" name="Freeform 1180"/>
            <p:cNvSpPr>
              <a:spLocks/>
            </p:cNvSpPr>
            <p:nvPr/>
          </p:nvSpPr>
          <p:spPr bwMode="auto">
            <a:xfrm>
              <a:off x="7051676" y="2533651"/>
              <a:ext cx="7938" cy="19050"/>
            </a:xfrm>
            <a:custGeom>
              <a:avLst/>
              <a:gdLst>
                <a:gd name="T0" fmla="*/ 2 w 4"/>
                <a:gd name="T1" fmla="*/ 3 h 8"/>
                <a:gd name="T2" fmla="*/ 2 w 4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8">
                  <a:moveTo>
                    <a:pt x="2" y="3"/>
                  </a:moveTo>
                  <a:cubicBezTo>
                    <a:pt x="4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5" name="Freeform 1181"/>
            <p:cNvSpPr>
              <a:spLocks/>
            </p:cNvSpPr>
            <p:nvPr/>
          </p:nvSpPr>
          <p:spPr bwMode="auto">
            <a:xfrm>
              <a:off x="7046914" y="2547938"/>
              <a:ext cx="4763" cy="11113"/>
            </a:xfrm>
            <a:custGeom>
              <a:avLst/>
              <a:gdLst>
                <a:gd name="T0" fmla="*/ 2 w 2"/>
                <a:gd name="T1" fmla="*/ 4 h 5"/>
                <a:gd name="T2" fmla="*/ 2 w 2"/>
                <a:gd name="T3" fmla="*/ 5 h 5"/>
                <a:gd name="T4" fmla="*/ 2 w 2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4"/>
                  </a:moveTo>
                  <a:cubicBezTo>
                    <a:pt x="2" y="4"/>
                    <a:pt x="2" y="5"/>
                    <a:pt x="2" y="5"/>
                  </a:cubicBezTo>
                  <a:cubicBezTo>
                    <a:pt x="2" y="4"/>
                    <a:pt x="0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6" name="Freeform 1182"/>
            <p:cNvSpPr>
              <a:spLocks/>
            </p:cNvSpPr>
            <p:nvPr/>
          </p:nvSpPr>
          <p:spPr bwMode="auto">
            <a:xfrm>
              <a:off x="7048501" y="2555876"/>
              <a:ext cx="14288" cy="12700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7" name="Freeform 1183"/>
            <p:cNvSpPr>
              <a:spLocks/>
            </p:cNvSpPr>
            <p:nvPr/>
          </p:nvSpPr>
          <p:spPr bwMode="auto">
            <a:xfrm>
              <a:off x="7059614" y="2563813"/>
              <a:ext cx="14288" cy="17463"/>
            </a:xfrm>
            <a:custGeom>
              <a:avLst/>
              <a:gdLst>
                <a:gd name="T0" fmla="*/ 1 w 6"/>
                <a:gd name="T1" fmla="*/ 3 h 8"/>
                <a:gd name="T2" fmla="*/ 1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1" y="3"/>
                  </a:moveTo>
                  <a:cubicBezTo>
                    <a:pt x="6" y="8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8" name="Freeform 1184"/>
            <p:cNvSpPr>
              <a:spLocks/>
            </p:cNvSpPr>
            <p:nvPr/>
          </p:nvSpPr>
          <p:spPr bwMode="auto">
            <a:xfrm>
              <a:off x="7072314" y="2579688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9" name="Freeform 1185"/>
            <p:cNvSpPr>
              <a:spLocks/>
            </p:cNvSpPr>
            <p:nvPr/>
          </p:nvSpPr>
          <p:spPr bwMode="auto">
            <a:xfrm>
              <a:off x="7073901" y="257651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0" name="Freeform 1186"/>
            <p:cNvSpPr>
              <a:spLocks/>
            </p:cNvSpPr>
            <p:nvPr/>
          </p:nvSpPr>
          <p:spPr bwMode="auto">
            <a:xfrm>
              <a:off x="7072314" y="2579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1" name="Freeform 1187"/>
            <p:cNvSpPr>
              <a:spLocks/>
            </p:cNvSpPr>
            <p:nvPr/>
          </p:nvSpPr>
          <p:spPr bwMode="auto">
            <a:xfrm>
              <a:off x="7077076" y="2586038"/>
              <a:ext cx="12700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2" name="Freeform 1188"/>
            <p:cNvSpPr>
              <a:spLocks/>
            </p:cNvSpPr>
            <p:nvPr/>
          </p:nvSpPr>
          <p:spPr bwMode="auto">
            <a:xfrm>
              <a:off x="7078664" y="2590801"/>
              <a:ext cx="17463" cy="14288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3" name="Freeform 1189"/>
            <p:cNvSpPr>
              <a:spLocks/>
            </p:cNvSpPr>
            <p:nvPr/>
          </p:nvSpPr>
          <p:spPr bwMode="auto">
            <a:xfrm>
              <a:off x="7096126" y="2600326"/>
              <a:ext cx="12700" cy="793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0 h 4"/>
                <a:gd name="T4" fmla="*/ 1 w 5"/>
                <a:gd name="T5" fmla="*/ 1 h 4"/>
                <a:gd name="T6" fmla="*/ 0 w 5"/>
                <a:gd name="T7" fmla="*/ 1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4" y="2"/>
                    <a:pt x="4" y="1"/>
                    <a:pt x="3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ubicBezTo>
                    <a:pt x="2" y="2"/>
                    <a:pt x="5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1624" name="Group 1623"/>
          <p:cNvGrpSpPr/>
          <p:nvPr userDrawn="1"/>
        </p:nvGrpSpPr>
        <p:grpSpPr>
          <a:xfrm rot="12747167">
            <a:off x="5348742" y="1618152"/>
            <a:ext cx="639235" cy="588648"/>
            <a:chOff x="6400801" y="1824037"/>
            <a:chExt cx="882650" cy="812800"/>
          </a:xfrm>
          <a:solidFill>
            <a:schemeClr val="accent6">
              <a:alpha val="20000"/>
            </a:schemeClr>
          </a:solidFill>
        </p:grpSpPr>
        <p:grpSp>
          <p:nvGrpSpPr>
            <p:cNvPr id="1625" name="Group 808"/>
            <p:cNvGrpSpPr>
              <a:grpSpLocks/>
            </p:cNvGrpSpPr>
            <p:nvPr/>
          </p:nvGrpSpPr>
          <p:grpSpPr bwMode="auto">
            <a:xfrm>
              <a:off x="6408738" y="2051050"/>
              <a:ext cx="815975" cy="330200"/>
              <a:chOff x="4037" y="1292"/>
              <a:chExt cx="514" cy="208"/>
            </a:xfrm>
            <a:grpFill/>
          </p:grpSpPr>
          <p:sp>
            <p:nvSpPr>
              <p:cNvPr id="2007" name="Freeform 608"/>
              <p:cNvSpPr>
                <a:spLocks/>
              </p:cNvSpPr>
              <p:nvPr/>
            </p:nvSpPr>
            <p:spPr bwMode="auto">
              <a:xfrm>
                <a:off x="4323" y="129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8" name="Freeform 609"/>
              <p:cNvSpPr>
                <a:spLocks/>
              </p:cNvSpPr>
              <p:nvPr/>
            </p:nvSpPr>
            <p:spPr bwMode="auto">
              <a:xfrm>
                <a:off x="4334" y="1292"/>
                <a:ext cx="2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9" name="Freeform 610"/>
              <p:cNvSpPr>
                <a:spLocks/>
              </p:cNvSpPr>
              <p:nvPr/>
            </p:nvSpPr>
            <p:spPr bwMode="auto">
              <a:xfrm>
                <a:off x="4341" y="1295"/>
                <a:ext cx="5" cy="3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0" name="Freeform 611"/>
              <p:cNvSpPr>
                <a:spLocks/>
              </p:cNvSpPr>
              <p:nvPr/>
            </p:nvSpPr>
            <p:spPr bwMode="auto">
              <a:xfrm>
                <a:off x="4037" y="129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1" name="Freeform 612"/>
              <p:cNvSpPr>
                <a:spLocks/>
              </p:cNvSpPr>
              <p:nvPr/>
            </p:nvSpPr>
            <p:spPr bwMode="auto">
              <a:xfrm>
                <a:off x="4054" y="129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2" name="Freeform 613"/>
              <p:cNvSpPr>
                <a:spLocks/>
              </p:cNvSpPr>
              <p:nvPr/>
            </p:nvSpPr>
            <p:spPr bwMode="auto">
              <a:xfrm>
                <a:off x="4059" y="12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3" name="Freeform 614"/>
              <p:cNvSpPr>
                <a:spLocks/>
              </p:cNvSpPr>
              <p:nvPr/>
            </p:nvSpPr>
            <p:spPr bwMode="auto">
              <a:xfrm>
                <a:off x="4159" y="129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4" name="Freeform 615"/>
              <p:cNvSpPr>
                <a:spLocks/>
              </p:cNvSpPr>
              <p:nvPr/>
            </p:nvSpPr>
            <p:spPr bwMode="auto">
              <a:xfrm>
                <a:off x="4174" y="12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5" name="Freeform 616"/>
              <p:cNvSpPr>
                <a:spLocks/>
              </p:cNvSpPr>
              <p:nvPr/>
            </p:nvSpPr>
            <p:spPr bwMode="auto">
              <a:xfrm>
                <a:off x="4188" y="12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6" name="Freeform 617"/>
              <p:cNvSpPr>
                <a:spLocks/>
              </p:cNvSpPr>
              <p:nvPr/>
            </p:nvSpPr>
            <p:spPr bwMode="auto">
              <a:xfrm>
                <a:off x="4196" y="1296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7" name="Freeform 618"/>
              <p:cNvSpPr>
                <a:spLocks/>
              </p:cNvSpPr>
              <p:nvPr/>
            </p:nvSpPr>
            <p:spPr bwMode="auto">
              <a:xfrm>
                <a:off x="4052" y="129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8" name="Freeform 619"/>
              <p:cNvSpPr>
                <a:spLocks/>
              </p:cNvSpPr>
              <p:nvPr/>
            </p:nvSpPr>
            <p:spPr bwMode="auto">
              <a:xfrm>
                <a:off x="4082" y="1298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9" name="Freeform 620"/>
              <p:cNvSpPr>
                <a:spLocks/>
              </p:cNvSpPr>
              <p:nvPr/>
            </p:nvSpPr>
            <p:spPr bwMode="auto">
              <a:xfrm>
                <a:off x="4151" y="129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0" name="Freeform 621"/>
              <p:cNvSpPr>
                <a:spLocks/>
              </p:cNvSpPr>
              <p:nvPr/>
            </p:nvSpPr>
            <p:spPr bwMode="auto">
              <a:xfrm>
                <a:off x="4202" y="1298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1" name="Freeform 622"/>
              <p:cNvSpPr>
                <a:spLocks/>
              </p:cNvSpPr>
              <p:nvPr/>
            </p:nvSpPr>
            <p:spPr bwMode="auto">
              <a:xfrm>
                <a:off x="4304" y="129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2" name="Freeform 623"/>
              <p:cNvSpPr>
                <a:spLocks/>
              </p:cNvSpPr>
              <p:nvPr/>
            </p:nvSpPr>
            <p:spPr bwMode="auto">
              <a:xfrm>
                <a:off x="4040" y="130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3" name="Freeform 624"/>
              <p:cNvSpPr>
                <a:spLocks/>
              </p:cNvSpPr>
              <p:nvPr/>
            </p:nvSpPr>
            <p:spPr bwMode="auto">
              <a:xfrm>
                <a:off x="4093" y="130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4" name="Freeform 625"/>
              <p:cNvSpPr>
                <a:spLocks/>
              </p:cNvSpPr>
              <p:nvPr/>
            </p:nvSpPr>
            <p:spPr bwMode="auto">
              <a:xfrm>
                <a:off x="4123" y="130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5" name="Freeform 626"/>
              <p:cNvSpPr>
                <a:spLocks/>
              </p:cNvSpPr>
              <p:nvPr/>
            </p:nvSpPr>
            <p:spPr bwMode="auto">
              <a:xfrm>
                <a:off x="4126" y="130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6" name="Freeform 627"/>
              <p:cNvSpPr>
                <a:spLocks/>
              </p:cNvSpPr>
              <p:nvPr/>
            </p:nvSpPr>
            <p:spPr bwMode="auto">
              <a:xfrm>
                <a:off x="4143" y="130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7" name="Freeform 628"/>
              <p:cNvSpPr>
                <a:spLocks/>
              </p:cNvSpPr>
              <p:nvPr/>
            </p:nvSpPr>
            <p:spPr bwMode="auto">
              <a:xfrm>
                <a:off x="4205" y="1299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8" name="Freeform 629"/>
              <p:cNvSpPr>
                <a:spLocks/>
              </p:cNvSpPr>
              <p:nvPr/>
            </p:nvSpPr>
            <p:spPr bwMode="auto">
              <a:xfrm>
                <a:off x="4056" y="13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9" name="Freeform 630"/>
              <p:cNvSpPr>
                <a:spLocks/>
              </p:cNvSpPr>
              <p:nvPr/>
            </p:nvSpPr>
            <p:spPr bwMode="auto">
              <a:xfrm>
                <a:off x="4102" y="130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0" name="Freeform 631"/>
              <p:cNvSpPr>
                <a:spLocks/>
              </p:cNvSpPr>
              <p:nvPr/>
            </p:nvSpPr>
            <p:spPr bwMode="auto">
              <a:xfrm>
                <a:off x="4119" y="1302"/>
                <a:ext cx="0" cy="1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1" name="Freeform 632"/>
              <p:cNvSpPr>
                <a:spLocks/>
              </p:cNvSpPr>
              <p:nvPr/>
            </p:nvSpPr>
            <p:spPr bwMode="auto">
              <a:xfrm>
                <a:off x="4132" y="1301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2" name="Freeform 633"/>
              <p:cNvSpPr>
                <a:spLocks/>
              </p:cNvSpPr>
              <p:nvPr/>
            </p:nvSpPr>
            <p:spPr bwMode="auto">
              <a:xfrm>
                <a:off x="4192" y="130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3" name="Freeform 634"/>
              <p:cNvSpPr>
                <a:spLocks/>
              </p:cNvSpPr>
              <p:nvPr/>
            </p:nvSpPr>
            <p:spPr bwMode="auto">
              <a:xfrm>
                <a:off x="4211" y="1301"/>
                <a:ext cx="4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4" name="Freeform 635"/>
              <p:cNvSpPr>
                <a:spLocks/>
              </p:cNvSpPr>
              <p:nvPr/>
            </p:nvSpPr>
            <p:spPr bwMode="auto">
              <a:xfrm>
                <a:off x="4098" y="130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5" name="Freeform 636"/>
              <p:cNvSpPr>
                <a:spLocks/>
              </p:cNvSpPr>
              <p:nvPr/>
            </p:nvSpPr>
            <p:spPr bwMode="auto">
              <a:xfrm>
                <a:off x="4110" y="130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6" name="Freeform 637"/>
              <p:cNvSpPr>
                <a:spLocks/>
              </p:cNvSpPr>
              <p:nvPr/>
            </p:nvSpPr>
            <p:spPr bwMode="auto">
              <a:xfrm>
                <a:off x="4161" y="1302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7" name="Freeform 638"/>
              <p:cNvSpPr>
                <a:spLocks/>
              </p:cNvSpPr>
              <p:nvPr/>
            </p:nvSpPr>
            <p:spPr bwMode="auto">
              <a:xfrm>
                <a:off x="4217" y="1302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8" name="Freeform 639"/>
              <p:cNvSpPr>
                <a:spLocks/>
              </p:cNvSpPr>
              <p:nvPr/>
            </p:nvSpPr>
            <p:spPr bwMode="auto">
              <a:xfrm>
                <a:off x="4284" y="130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9" name="Freeform 640"/>
              <p:cNvSpPr>
                <a:spLocks/>
              </p:cNvSpPr>
              <p:nvPr/>
            </p:nvSpPr>
            <p:spPr bwMode="auto">
              <a:xfrm>
                <a:off x="4080" y="130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0" name="Freeform 641"/>
              <p:cNvSpPr>
                <a:spLocks/>
              </p:cNvSpPr>
              <p:nvPr/>
            </p:nvSpPr>
            <p:spPr bwMode="auto">
              <a:xfrm>
                <a:off x="4092" y="13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1" name="Freeform 642"/>
              <p:cNvSpPr>
                <a:spLocks/>
              </p:cNvSpPr>
              <p:nvPr/>
            </p:nvSpPr>
            <p:spPr bwMode="auto">
              <a:xfrm>
                <a:off x="4115" y="13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2" name="Freeform 643"/>
              <p:cNvSpPr>
                <a:spLocks/>
              </p:cNvSpPr>
              <p:nvPr/>
            </p:nvSpPr>
            <p:spPr bwMode="auto">
              <a:xfrm>
                <a:off x="4148" y="1303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3" name="Freeform 644"/>
              <p:cNvSpPr>
                <a:spLocks/>
              </p:cNvSpPr>
              <p:nvPr/>
            </p:nvSpPr>
            <p:spPr bwMode="auto">
              <a:xfrm>
                <a:off x="4207" y="13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4" name="Freeform 645"/>
              <p:cNvSpPr>
                <a:spLocks/>
              </p:cNvSpPr>
              <p:nvPr/>
            </p:nvSpPr>
            <p:spPr bwMode="auto">
              <a:xfrm>
                <a:off x="4221" y="1303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5" name="Freeform 646"/>
              <p:cNvSpPr>
                <a:spLocks/>
              </p:cNvSpPr>
              <p:nvPr/>
            </p:nvSpPr>
            <p:spPr bwMode="auto">
              <a:xfrm>
                <a:off x="4085" y="130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6" name="Freeform 647"/>
              <p:cNvSpPr>
                <a:spLocks/>
              </p:cNvSpPr>
              <p:nvPr/>
            </p:nvSpPr>
            <p:spPr bwMode="auto">
              <a:xfrm>
                <a:off x="4119" y="1306"/>
                <a:ext cx="0" cy="2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7" name="Freeform 648"/>
              <p:cNvSpPr>
                <a:spLocks/>
              </p:cNvSpPr>
              <p:nvPr/>
            </p:nvSpPr>
            <p:spPr bwMode="auto">
              <a:xfrm>
                <a:off x="4142" y="130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8" name="Freeform 649"/>
              <p:cNvSpPr>
                <a:spLocks/>
              </p:cNvSpPr>
              <p:nvPr/>
            </p:nvSpPr>
            <p:spPr bwMode="auto">
              <a:xfrm>
                <a:off x="4145" y="130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9" name="Freeform 650"/>
              <p:cNvSpPr>
                <a:spLocks/>
              </p:cNvSpPr>
              <p:nvPr/>
            </p:nvSpPr>
            <p:spPr bwMode="auto">
              <a:xfrm>
                <a:off x="4156" y="1305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0" name="Freeform 651"/>
              <p:cNvSpPr>
                <a:spLocks/>
              </p:cNvSpPr>
              <p:nvPr/>
            </p:nvSpPr>
            <p:spPr bwMode="auto">
              <a:xfrm>
                <a:off x="4199" y="1306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1" name="Freeform 652"/>
              <p:cNvSpPr>
                <a:spLocks/>
              </p:cNvSpPr>
              <p:nvPr/>
            </p:nvSpPr>
            <p:spPr bwMode="auto">
              <a:xfrm>
                <a:off x="4073" y="1306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2" name="Freeform 653"/>
              <p:cNvSpPr>
                <a:spLocks/>
              </p:cNvSpPr>
              <p:nvPr/>
            </p:nvSpPr>
            <p:spPr bwMode="auto">
              <a:xfrm>
                <a:off x="4106" y="130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3" name="Freeform 654"/>
              <p:cNvSpPr>
                <a:spLocks/>
              </p:cNvSpPr>
              <p:nvPr/>
            </p:nvSpPr>
            <p:spPr bwMode="auto">
              <a:xfrm>
                <a:off x="4116" y="13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4" name="Freeform 655"/>
              <p:cNvSpPr>
                <a:spLocks/>
              </p:cNvSpPr>
              <p:nvPr/>
            </p:nvSpPr>
            <p:spPr bwMode="auto">
              <a:xfrm>
                <a:off x="4151" y="1306"/>
                <a:ext cx="2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5" name="Freeform 656"/>
              <p:cNvSpPr>
                <a:spLocks/>
              </p:cNvSpPr>
              <p:nvPr/>
            </p:nvSpPr>
            <p:spPr bwMode="auto">
              <a:xfrm>
                <a:off x="4218" y="1306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6" name="Freeform 657"/>
              <p:cNvSpPr>
                <a:spLocks/>
              </p:cNvSpPr>
              <p:nvPr/>
            </p:nvSpPr>
            <p:spPr bwMode="auto">
              <a:xfrm>
                <a:off x="4351" y="1302"/>
                <a:ext cx="2" cy="11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7" name="Freeform 658"/>
              <p:cNvSpPr>
                <a:spLocks/>
              </p:cNvSpPr>
              <p:nvPr/>
            </p:nvSpPr>
            <p:spPr bwMode="auto">
              <a:xfrm>
                <a:off x="4079" y="1308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8" name="Freeform 659"/>
              <p:cNvSpPr>
                <a:spLocks/>
              </p:cNvSpPr>
              <p:nvPr/>
            </p:nvSpPr>
            <p:spPr bwMode="auto">
              <a:xfrm>
                <a:off x="4083" y="1308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9" name="Freeform 660"/>
              <p:cNvSpPr>
                <a:spLocks/>
              </p:cNvSpPr>
              <p:nvPr/>
            </p:nvSpPr>
            <p:spPr bwMode="auto">
              <a:xfrm>
                <a:off x="4201" y="130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0" name="Freeform 661"/>
              <p:cNvSpPr>
                <a:spLocks/>
              </p:cNvSpPr>
              <p:nvPr/>
            </p:nvSpPr>
            <p:spPr bwMode="auto">
              <a:xfrm>
                <a:off x="4214" y="130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1" name="Freeform 662"/>
              <p:cNvSpPr>
                <a:spLocks/>
              </p:cNvSpPr>
              <p:nvPr/>
            </p:nvSpPr>
            <p:spPr bwMode="auto">
              <a:xfrm>
                <a:off x="4293" y="130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2" name="Freeform 663"/>
              <p:cNvSpPr>
                <a:spLocks/>
              </p:cNvSpPr>
              <p:nvPr/>
            </p:nvSpPr>
            <p:spPr bwMode="auto">
              <a:xfrm>
                <a:off x="4136" y="130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3" name="Freeform 664"/>
              <p:cNvSpPr>
                <a:spLocks/>
              </p:cNvSpPr>
              <p:nvPr/>
            </p:nvSpPr>
            <p:spPr bwMode="auto">
              <a:xfrm>
                <a:off x="4066" y="1311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4" name="Freeform 665"/>
              <p:cNvSpPr>
                <a:spLocks/>
              </p:cNvSpPr>
              <p:nvPr/>
            </p:nvSpPr>
            <p:spPr bwMode="auto">
              <a:xfrm>
                <a:off x="4191" y="131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5" name="Freeform 666"/>
              <p:cNvSpPr>
                <a:spLocks/>
              </p:cNvSpPr>
              <p:nvPr/>
            </p:nvSpPr>
            <p:spPr bwMode="auto">
              <a:xfrm>
                <a:off x="4308" y="1311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6" name="Freeform 667"/>
              <p:cNvSpPr>
                <a:spLocks/>
              </p:cNvSpPr>
              <p:nvPr/>
            </p:nvSpPr>
            <p:spPr bwMode="auto">
              <a:xfrm>
                <a:off x="4338" y="1308"/>
                <a:ext cx="5" cy="8"/>
              </a:xfrm>
              <a:custGeom>
                <a:avLst/>
                <a:gdLst>
                  <a:gd name="T0" fmla="*/ 0 w 3"/>
                  <a:gd name="T1" fmla="*/ 3 h 6"/>
                  <a:gd name="T2" fmla="*/ 0 w 3"/>
                  <a:gd name="T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6">
                    <a:moveTo>
                      <a:pt x="0" y="3"/>
                    </a:moveTo>
                    <a:cubicBezTo>
                      <a:pt x="3" y="6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7" name="Freeform 668"/>
              <p:cNvSpPr>
                <a:spLocks/>
              </p:cNvSpPr>
              <p:nvPr/>
            </p:nvSpPr>
            <p:spPr bwMode="auto">
              <a:xfrm>
                <a:off x="4347" y="1306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8" name="Freeform 669"/>
              <p:cNvSpPr>
                <a:spLocks/>
              </p:cNvSpPr>
              <p:nvPr/>
            </p:nvSpPr>
            <p:spPr bwMode="auto">
              <a:xfrm>
                <a:off x="4072" y="1308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9" name="Freeform 670"/>
              <p:cNvSpPr>
                <a:spLocks/>
              </p:cNvSpPr>
              <p:nvPr/>
            </p:nvSpPr>
            <p:spPr bwMode="auto">
              <a:xfrm>
                <a:off x="4178" y="131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0" name="Freeform 671"/>
              <p:cNvSpPr>
                <a:spLocks/>
              </p:cNvSpPr>
              <p:nvPr/>
            </p:nvSpPr>
            <p:spPr bwMode="auto">
              <a:xfrm>
                <a:off x="4185" y="131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1" name="Freeform 672"/>
              <p:cNvSpPr>
                <a:spLocks/>
              </p:cNvSpPr>
              <p:nvPr/>
            </p:nvSpPr>
            <p:spPr bwMode="auto">
              <a:xfrm>
                <a:off x="4188" y="131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2" name="Freeform 673"/>
              <p:cNvSpPr>
                <a:spLocks/>
              </p:cNvSpPr>
              <p:nvPr/>
            </p:nvSpPr>
            <p:spPr bwMode="auto">
              <a:xfrm>
                <a:off x="4202" y="1312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3" name="Freeform 674"/>
              <p:cNvSpPr>
                <a:spLocks/>
              </p:cNvSpPr>
              <p:nvPr/>
            </p:nvSpPr>
            <p:spPr bwMode="auto">
              <a:xfrm>
                <a:off x="4293" y="131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4" name="Freeform 675"/>
              <p:cNvSpPr>
                <a:spLocks/>
              </p:cNvSpPr>
              <p:nvPr/>
            </p:nvSpPr>
            <p:spPr bwMode="auto">
              <a:xfrm>
                <a:off x="4075" y="1312"/>
                <a:ext cx="8" cy="4"/>
              </a:xfrm>
              <a:custGeom>
                <a:avLst/>
                <a:gdLst>
                  <a:gd name="T0" fmla="*/ 6 w 6"/>
                  <a:gd name="T1" fmla="*/ 1 h 3"/>
                  <a:gd name="T2" fmla="*/ 6 w 6"/>
                  <a:gd name="T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cubicBezTo>
                      <a:pt x="0" y="0"/>
                      <a:pt x="4" y="3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5" name="Freeform 676"/>
              <p:cNvSpPr>
                <a:spLocks/>
              </p:cNvSpPr>
              <p:nvPr/>
            </p:nvSpPr>
            <p:spPr bwMode="auto">
              <a:xfrm>
                <a:off x="4133" y="131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6" name="Freeform 677"/>
              <p:cNvSpPr>
                <a:spLocks/>
              </p:cNvSpPr>
              <p:nvPr/>
            </p:nvSpPr>
            <p:spPr bwMode="auto">
              <a:xfrm>
                <a:off x="4194" y="1313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7" name="Freeform 678"/>
              <p:cNvSpPr>
                <a:spLocks/>
              </p:cNvSpPr>
              <p:nvPr/>
            </p:nvSpPr>
            <p:spPr bwMode="auto">
              <a:xfrm>
                <a:off x="4225" y="1309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8" name="Freeform 679"/>
              <p:cNvSpPr>
                <a:spLocks/>
              </p:cNvSpPr>
              <p:nvPr/>
            </p:nvSpPr>
            <p:spPr bwMode="auto">
              <a:xfrm>
                <a:off x="4085" y="1312"/>
                <a:ext cx="8" cy="6"/>
              </a:xfrm>
              <a:custGeom>
                <a:avLst/>
                <a:gdLst>
                  <a:gd name="T0" fmla="*/ 6 w 6"/>
                  <a:gd name="T1" fmla="*/ 2 h 4"/>
                  <a:gd name="T2" fmla="*/ 0 w 6"/>
                  <a:gd name="T3" fmla="*/ 2 h 4"/>
                  <a:gd name="T4" fmla="*/ 6 w 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cubicBezTo>
                      <a:pt x="4" y="2"/>
                      <a:pt x="0" y="0"/>
                      <a:pt x="0" y="2"/>
                    </a:cubicBezTo>
                    <a:cubicBezTo>
                      <a:pt x="2" y="2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9" name="Freeform 680"/>
              <p:cNvSpPr>
                <a:spLocks/>
              </p:cNvSpPr>
              <p:nvPr/>
            </p:nvSpPr>
            <p:spPr bwMode="auto">
              <a:xfrm>
                <a:off x="4178" y="131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0" name="Freeform 681"/>
              <p:cNvSpPr>
                <a:spLocks/>
              </p:cNvSpPr>
              <p:nvPr/>
            </p:nvSpPr>
            <p:spPr bwMode="auto">
              <a:xfrm>
                <a:off x="4181" y="131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1" name="Freeform 682"/>
              <p:cNvSpPr>
                <a:spLocks/>
              </p:cNvSpPr>
              <p:nvPr/>
            </p:nvSpPr>
            <p:spPr bwMode="auto">
              <a:xfrm>
                <a:off x="4188" y="13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2" name="Freeform 683"/>
              <p:cNvSpPr>
                <a:spLocks/>
              </p:cNvSpPr>
              <p:nvPr/>
            </p:nvSpPr>
            <p:spPr bwMode="auto">
              <a:xfrm>
                <a:off x="4300" y="1315"/>
                <a:ext cx="3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3" name="Freeform 684"/>
              <p:cNvSpPr>
                <a:spLocks/>
              </p:cNvSpPr>
              <p:nvPr/>
            </p:nvSpPr>
            <p:spPr bwMode="auto">
              <a:xfrm>
                <a:off x="4095" y="1313"/>
                <a:ext cx="10" cy="5"/>
              </a:xfrm>
              <a:custGeom>
                <a:avLst/>
                <a:gdLst>
                  <a:gd name="T0" fmla="*/ 0 w 7"/>
                  <a:gd name="T1" fmla="*/ 2 h 3"/>
                  <a:gd name="T2" fmla="*/ 6 w 7"/>
                  <a:gd name="T3" fmla="*/ 3 h 3"/>
                  <a:gd name="T4" fmla="*/ 0 w 7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2"/>
                    </a:moveTo>
                    <a:cubicBezTo>
                      <a:pt x="2" y="2"/>
                      <a:pt x="5" y="2"/>
                      <a:pt x="6" y="3"/>
                    </a:cubicBezTo>
                    <a:cubicBezTo>
                      <a:pt x="7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4" name="Freeform 685"/>
              <p:cNvSpPr>
                <a:spLocks/>
              </p:cNvSpPr>
              <p:nvPr/>
            </p:nvSpPr>
            <p:spPr bwMode="auto">
              <a:xfrm>
                <a:off x="4215" y="1312"/>
                <a:ext cx="2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5" name="Freeform 686"/>
              <p:cNvSpPr>
                <a:spLocks/>
              </p:cNvSpPr>
              <p:nvPr/>
            </p:nvSpPr>
            <p:spPr bwMode="auto">
              <a:xfrm>
                <a:off x="4232" y="131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6" name="Freeform 687"/>
              <p:cNvSpPr>
                <a:spLocks/>
              </p:cNvSpPr>
              <p:nvPr/>
            </p:nvSpPr>
            <p:spPr bwMode="auto">
              <a:xfrm>
                <a:off x="4310" y="131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7" name="Freeform 688"/>
              <p:cNvSpPr>
                <a:spLocks/>
              </p:cNvSpPr>
              <p:nvPr/>
            </p:nvSpPr>
            <p:spPr bwMode="auto">
              <a:xfrm>
                <a:off x="4100" y="1315"/>
                <a:ext cx="9" cy="6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0" y="0"/>
                      <a:pt x="4" y="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8" name="Freeform 689"/>
              <p:cNvSpPr>
                <a:spLocks/>
              </p:cNvSpPr>
              <p:nvPr/>
            </p:nvSpPr>
            <p:spPr bwMode="auto">
              <a:xfrm>
                <a:off x="4178" y="131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9" name="Freeform 690"/>
              <p:cNvSpPr>
                <a:spLocks/>
              </p:cNvSpPr>
              <p:nvPr/>
            </p:nvSpPr>
            <p:spPr bwMode="auto">
              <a:xfrm>
                <a:off x="4185" y="1313"/>
                <a:ext cx="1" cy="11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0" name="Freeform 691"/>
              <p:cNvSpPr>
                <a:spLocks/>
              </p:cNvSpPr>
              <p:nvPr/>
            </p:nvSpPr>
            <p:spPr bwMode="auto">
              <a:xfrm>
                <a:off x="4202" y="1313"/>
                <a:ext cx="3" cy="11"/>
              </a:xfrm>
              <a:custGeom>
                <a:avLst/>
                <a:gdLst>
                  <a:gd name="T0" fmla="*/ 0 w 2"/>
                  <a:gd name="T1" fmla="*/ 3 h 7"/>
                  <a:gd name="T2" fmla="*/ 0 w 2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3"/>
                    </a:moveTo>
                    <a:cubicBezTo>
                      <a:pt x="2" y="7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1" name="Freeform 692"/>
              <p:cNvSpPr>
                <a:spLocks/>
              </p:cNvSpPr>
              <p:nvPr/>
            </p:nvSpPr>
            <p:spPr bwMode="auto">
              <a:xfrm>
                <a:off x="4308" y="131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2" name="Freeform 693"/>
              <p:cNvSpPr>
                <a:spLocks/>
              </p:cNvSpPr>
              <p:nvPr/>
            </p:nvSpPr>
            <p:spPr bwMode="auto">
              <a:xfrm>
                <a:off x="4234" y="1319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3" name="Freeform 694"/>
              <p:cNvSpPr>
                <a:spLocks/>
              </p:cNvSpPr>
              <p:nvPr/>
            </p:nvSpPr>
            <p:spPr bwMode="auto">
              <a:xfrm>
                <a:off x="4327" y="1318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4" name="Freeform 695"/>
              <p:cNvSpPr>
                <a:spLocks/>
              </p:cNvSpPr>
              <p:nvPr/>
            </p:nvSpPr>
            <p:spPr bwMode="auto">
              <a:xfrm>
                <a:off x="4132" y="13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5" name="Freeform 696"/>
              <p:cNvSpPr>
                <a:spLocks/>
              </p:cNvSpPr>
              <p:nvPr/>
            </p:nvSpPr>
            <p:spPr bwMode="auto">
              <a:xfrm>
                <a:off x="4174" y="13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6" name="Freeform 697"/>
              <p:cNvSpPr>
                <a:spLocks/>
              </p:cNvSpPr>
              <p:nvPr/>
            </p:nvSpPr>
            <p:spPr bwMode="auto">
              <a:xfrm>
                <a:off x="4178" y="1316"/>
                <a:ext cx="3" cy="9"/>
              </a:xfrm>
              <a:custGeom>
                <a:avLst/>
                <a:gdLst>
                  <a:gd name="T0" fmla="*/ 0 w 2"/>
                  <a:gd name="T1" fmla="*/ 3 h 6"/>
                  <a:gd name="T2" fmla="*/ 0 w 2"/>
                  <a:gd name="T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6">
                    <a:moveTo>
                      <a:pt x="0" y="3"/>
                    </a:moveTo>
                    <a:cubicBezTo>
                      <a:pt x="1" y="6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7" name="Freeform 698"/>
              <p:cNvSpPr>
                <a:spLocks/>
              </p:cNvSpPr>
              <p:nvPr/>
            </p:nvSpPr>
            <p:spPr bwMode="auto">
              <a:xfrm>
                <a:off x="4195" y="132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8" name="Freeform 699"/>
              <p:cNvSpPr>
                <a:spLocks/>
              </p:cNvSpPr>
              <p:nvPr/>
            </p:nvSpPr>
            <p:spPr bwMode="auto">
              <a:xfrm>
                <a:off x="4199" y="132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9" name="Freeform 700"/>
              <p:cNvSpPr>
                <a:spLocks/>
              </p:cNvSpPr>
              <p:nvPr/>
            </p:nvSpPr>
            <p:spPr bwMode="auto">
              <a:xfrm>
                <a:off x="4217" y="132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0" name="Freeform 701"/>
              <p:cNvSpPr>
                <a:spLocks/>
              </p:cNvSpPr>
              <p:nvPr/>
            </p:nvSpPr>
            <p:spPr bwMode="auto">
              <a:xfrm>
                <a:off x="4297" y="1319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1" name="Freeform 702"/>
              <p:cNvSpPr>
                <a:spLocks/>
              </p:cNvSpPr>
              <p:nvPr/>
            </p:nvSpPr>
            <p:spPr bwMode="auto">
              <a:xfrm>
                <a:off x="4241" y="1321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2" name="Freeform 703"/>
              <p:cNvSpPr>
                <a:spLocks/>
              </p:cNvSpPr>
              <p:nvPr/>
            </p:nvSpPr>
            <p:spPr bwMode="auto">
              <a:xfrm>
                <a:off x="4194" y="1322"/>
                <a:ext cx="2" cy="3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1" y="2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3" name="Freeform 704"/>
              <p:cNvSpPr>
                <a:spLocks/>
              </p:cNvSpPr>
              <p:nvPr/>
            </p:nvSpPr>
            <p:spPr bwMode="auto">
              <a:xfrm>
                <a:off x="4219" y="1321"/>
                <a:ext cx="9" cy="5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0" y="0"/>
                      <a:pt x="4" y="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4" name="Freeform 705"/>
              <p:cNvSpPr>
                <a:spLocks/>
              </p:cNvSpPr>
              <p:nvPr/>
            </p:nvSpPr>
            <p:spPr bwMode="auto">
              <a:xfrm>
                <a:off x="4214" y="13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5" name="Freeform 706"/>
              <p:cNvSpPr>
                <a:spLocks/>
              </p:cNvSpPr>
              <p:nvPr/>
            </p:nvSpPr>
            <p:spPr bwMode="auto">
              <a:xfrm>
                <a:off x="4231" y="1324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6" name="Freeform 707"/>
              <p:cNvSpPr>
                <a:spLocks/>
              </p:cNvSpPr>
              <p:nvPr/>
            </p:nvSpPr>
            <p:spPr bwMode="auto">
              <a:xfrm>
                <a:off x="4196" y="1325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7" name="Freeform 708"/>
              <p:cNvSpPr>
                <a:spLocks/>
              </p:cNvSpPr>
              <p:nvPr/>
            </p:nvSpPr>
            <p:spPr bwMode="auto">
              <a:xfrm>
                <a:off x="4205" y="1325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8" name="Freeform 709"/>
              <p:cNvSpPr>
                <a:spLocks/>
              </p:cNvSpPr>
              <p:nvPr/>
            </p:nvSpPr>
            <p:spPr bwMode="auto">
              <a:xfrm>
                <a:off x="4211" y="13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9" name="Freeform 710"/>
              <p:cNvSpPr>
                <a:spLocks/>
              </p:cNvSpPr>
              <p:nvPr/>
            </p:nvSpPr>
            <p:spPr bwMode="auto">
              <a:xfrm>
                <a:off x="4186" y="1325"/>
                <a:ext cx="8" cy="4"/>
              </a:xfrm>
              <a:custGeom>
                <a:avLst/>
                <a:gdLst>
                  <a:gd name="T0" fmla="*/ 0 w 5"/>
                  <a:gd name="T1" fmla="*/ 2 h 3"/>
                  <a:gd name="T2" fmla="*/ 5 w 5"/>
                  <a:gd name="T3" fmla="*/ 1 h 3"/>
                  <a:gd name="T4" fmla="*/ 0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2" y="1"/>
                      <a:pt x="5" y="3"/>
                      <a:pt x="5" y="1"/>
                    </a:cubicBezTo>
                    <a:cubicBezTo>
                      <a:pt x="4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0" name="Freeform 711"/>
              <p:cNvSpPr>
                <a:spLocks/>
              </p:cNvSpPr>
              <p:nvPr/>
            </p:nvSpPr>
            <p:spPr bwMode="auto">
              <a:xfrm>
                <a:off x="4274" y="1326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1" name="Freeform 712"/>
              <p:cNvSpPr>
                <a:spLocks/>
              </p:cNvSpPr>
              <p:nvPr/>
            </p:nvSpPr>
            <p:spPr bwMode="auto">
              <a:xfrm>
                <a:off x="4199" y="1324"/>
                <a:ext cx="3" cy="10"/>
              </a:xfrm>
              <a:custGeom>
                <a:avLst/>
                <a:gdLst>
                  <a:gd name="T0" fmla="*/ 0 w 2"/>
                  <a:gd name="T1" fmla="*/ 4 h 7"/>
                  <a:gd name="T2" fmla="*/ 0 w 2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1" y="7"/>
                      <a:pt x="2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2" name="Freeform 713"/>
              <p:cNvSpPr>
                <a:spLocks/>
              </p:cNvSpPr>
              <p:nvPr/>
            </p:nvSpPr>
            <p:spPr bwMode="auto">
              <a:xfrm>
                <a:off x="4211" y="132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3" name="Freeform 714"/>
              <p:cNvSpPr>
                <a:spLocks/>
              </p:cNvSpPr>
              <p:nvPr/>
            </p:nvSpPr>
            <p:spPr bwMode="auto">
              <a:xfrm>
                <a:off x="4214" y="132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4" name="Freeform 715"/>
              <p:cNvSpPr>
                <a:spLocks/>
              </p:cNvSpPr>
              <p:nvPr/>
            </p:nvSpPr>
            <p:spPr bwMode="auto">
              <a:xfrm>
                <a:off x="4222" y="1324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5" name="Freeform 716"/>
              <p:cNvSpPr>
                <a:spLocks/>
              </p:cNvSpPr>
              <p:nvPr/>
            </p:nvSpPr>
            <p:spPr bwMode="auto">
              <a:xfrm>
                <a:off x="4195" y="132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6" name="Freeform 717"/>
              <p:cNvSpPr>
                <a:spLocks/>
              </p:cNvSpPr>
              <p:nvPr/>
            </p:nvSpPr>
            <p:spPr bwMode="auto">
              <a:xfrm>
                <a:off x="4227" y="1326"/>
                <a:ext cx="5" cy="8"/>
              </a:xfrm>
              <a:custGeom>
                <a:avLst/>
                <a:gdLst>
                  <a:gd name="T0" fmla="*/ 0 w 4"/>
                  <a:gd name="T1" fmla="*/ 3 h 5"/>
                  <a:gd name="T2" fmla="*/ 4 w 4"/>
                  <a:gd name="T3" fmla="*/ 3 h 5"/>
                  <a:gd name="T4" fmla="*/ 0 w 4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cubicBezTo>
                      <a:pt x="1" y="3"/>
                      <a:pt x="4" y="5"/>
                      <a:pt x="4" y="3"/>
                    </a:cubicBezTo>
                    <a:cubicBezTo>
                      <a:pt x="2" y="4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7" name="Freeform 718"/>
              <p:cNvSpPr>
                <a:spLocks/>
              </p:cNvSpPr>
              <p:nvPr/>
            </p:nvSpPr>
            <p:spPr bwMode="auto">
              <a:xfrm>
                <a:off x="4204" y="1332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8" name="Freeform 719"/>
              <p:cNvSpPr>
                <a:spLocks/>
              </p:cNvSpPr>
              <p:nvPr/>
            </p:nvSpPr>
            <p:spPr bwMode="auto">
              <a:xfrm>
                <a:off x="4221" y="1332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9" name="Freeform 720"/>
              <p:cNvSpPr>
                <a:spLocks/>
              </p:cNvSpPr>
              <p:nvPr/>
            </p:nvSpPr>
            <p:spPr bwMode="auto">
              <a:xfrm>
                <a:off x="4172" y="1332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0" name="Freeform 721"/>
              <p:cNvSpPr>
                <a:spLocks/>
              </p:cNvSpPr>
              <p:nvPr/>
            </p:nvSpPr>
            <p:spPr bwMode="auto">
              <a:xfrm>
                <a:off x="4181" y="1335"/>
                <a:ext cx="3" cy="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2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1" name="Freeform 722"/>
              <p:cNvSpPr>
                <a:spLocks/>
              </p:cNvSpPr>
              <p:nvPr/>
            </p:nvSpPr>
            <p:spPr bwMode="auto">
              <a:xfrm>
                <a:off x="4392" y="1346"/>
                <a:ext cx="8" cy="5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1 h 3"/>
                  <a:gd name="T4" fmla="*/ 0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2" y="1"/>
                      <a:pt x="6" y="3"/>
                      <a:pt x="6" y="1"/>
                    </a:cubicBezTo>
                    <a:cubicBezTo>
                      <a:pt x="4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2" name="Freeform 723"/>
              <p:cNvSpPr>
                <a:spLocks/>
              </p:cNvSpPr>
              <p:nvPr/>
            </p:nvSpPr>
            <p:spPr bwMode="auto">
              <a:xfrm>
                <a:off x="4400" y="1348"/>
                <a:ext cx="6" cy="4"/>
              </a:xfrm>
              <a:custGeom>
                <a:avLst/>
                <a:gdLst>
                  <a:gd name="T0" fmla="*/ 4 w 4"/>
                  <a:gd name="T1" fmla="*/ 1 h 3"/>
                  <a:gd name="T2" fmla="*/ 4 w 4"/>
                  <a:gd name="T3" fmla="*/ 1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0" y="0"/>
                      <a:pt x="2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3" name="Freeform 724"/>
              <p:cNvSpPr>
                <a:spLocks/>
              </p:cNvSpPr>
              <p:nvPr/>
            </p:nvSpPr>
            <p:spPr bwMode="auto">
              <a:xfrm>
                <a:off x="4393" y="1365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4" name="Freeform 725"/>
              <p:cNvSpPr>
                <a:spLocks/>
              </p:cNvSpPr>
              <p:nvPr/>
            </p:nvSpPr>
            <p:spPr bwMode="auto">
              <a:xfrm>
                <a:off x="4409" y="136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5" name="Freeform 726"/>
              <p:cNvSpPr>
                <a:spLocks/>
              </p:cNvSpPr>
              <p:nvPr/>
            </p:nvSpPr>
            <p:spPr bwMode="auto">
              <a:xfrm>
                <a:off x="4383" y="1371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6" name="Freeform 727"/>
              <p:cNvSpPr>
                <a:spLocks/>
              </p:cNvSpPr>
              <p:nvPr/>
            </p:nvSpPr>
            <p:spPr bwMode="auto">
              <a:xfrm>
                <a:off x="4387" y="1372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7" name="Freeform 728"/>
              <p:cNvSpPr>
                <a:spLocks/>
              </p:cNvSpPr>
              <p:nvPr/>
            </p:nvSpPr>
            <p:spPr bwMode="auto">
              <a:xfrm>
                <a:off x="4419" y="1374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8" name="Freeform 729"/>
              <p:cNvSpPr>
                <a:spLocks/>
              </p:cNvSpPr>
              <p:nvPr/>
            </p:nvSpPr>
            <p:spPr bwMode="auto">
              <a:xfrm>
                <a:off x="4427" y="1382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9" name="Freeform 730"/>
              <p:cNvSpPr>
                <a:spLocks/>
              </p:cNvSpPr>
              <p:nvPr/>
            </p:nvSpPr>
            <p:spPr bwMode="auto">
              <a:xfrm>
                <a:off x="4442" y="1397"/>
                <a:ext cx="4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0" name="Freeform 731"/>
              <p:cNvSpPr>
                <a:spLocks/>
              </p:cNvSpPr>
              <p:nvPr/>
            </p:nvSpPr>
            <p:spPr bwMode="auto">
              <a:xfrm>
                <a:off x="4437" y="1401"/>
                <a:ext cx="8" cy="6"/>
              </a:xfrm>
              <a:custGeom>
                <a:avLst/>
                <a:gdLst>
                  <a:gd name="T0" fmla="*/ 3 w 5"/>
                  <a:gd name="T1" fmla="*/ 4 h 4"/>
                  <a:gd name="T2" fmla="*/ 0 w 5"/>
                  <a:gd name="T3" fmla="*/ 2 h 4"/>
                  <a:gd name="T4" fmla="*/ 3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5" y="1"/>
                      <a:pt x="2" y="0"/>
                      <a:pt x="0" y="2"/>
                    </a:cubicBezTo>
                    <a:cubicBezTo>
                      <a:pt x="2" y="2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1" name="Freeform 732"/>
              <p:cNvSpPr>
                <a:spLocks/>
              </p:cNvSpPr>
              <p:nvPr/>
            </p:nvSpPr>
            <p:spPr bwMode="auto">
              <a:xfrm>
                <a:off x="4427" y="1405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2" name="Freeform 733"/>
              <p:cNvSpPr>
                <a:spLocks/>
              </p:cNvSpPr>
              <p:nvPr/>
            </p:nvSpPr>
            <p:spPr bwMode="auto">
              <a:xfrm>
                <a:off x="4334" y="141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3" name="Freeform 734"/>
              <p:cNvSpPr>
                <a:spLocks/>
              </p:cNvSpPr>
              <p:nvPr/>
            </p:nvSpPr>
            <p:spPr bwMode="auto">
              <a:xfrm>
                <a:off x="4489" y="1417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4" name="Freeform 735"/>
              <p:cNvSpPr>
                <a:spLocks/>
              </p:cNvSpPr>
              <p:nvPr/>
            </p:nvSpPr>
            <p:spPr bwMode="auto">
              <a:xfrm>
                <a:off x="4483" y="1418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5" name="Freeform 736"/>
              <p:cNvSpPr>
                <a:spLocks/>
              </p:cNvSpPr>
              <p:nvPr/>
            </p:nvSpPr>
            <p:spPr bwMode="auto">
              <a:xfrm>
                <a:off x="4463" y="142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6" name="Freeform 737"/>
              <p:cNvSpPr>
                <a:spLocks/>
              </p:cNvSpPr>
              <p:nvPr/>
            </p:nvSpPr>
            <p:spPr bwMode="auto">
              <a:xfrm>
                <a:off x="4459" y="1424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7" name="Freeform 738"/>
              <p:cNvSpPr>
                <a:spLocks/>
              </p:cNvSpPr>
              <p:nvPr/>
            </p:nvSpPr>
            <p:spPr bwMode="auto">
              <a:xfrm>
                <a:off x="4468" y="142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8" name="Freeform 739"/>
              <p:cNvSpPr>
                <a:spLocks/>
              </p:cNvSpPr>
              <p:nvPr/>
            </p:nvSpPr>
            <p:spPr bwMode="auto">
              <a:xfrm>
                <a:off x="4417" y="1427"/>
                <a:ext cx="5" cy="3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2" y="2"/>
                      <a:pt x="3" y="1"/>
                      <a:pt x="3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9" name="Freeform 740"/>
              <p:cNvSpPr>
                <a:spLocks/>
              </p:cNvSpPr>
              <p:nvPr/>
            </p:nvSpPr>
            <p:spPr bwMode="auto">
              <a:xfrm>
                <a:off x="4498" y="1427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0" name="Freeform 741"/>
              <p:cNvSpPr>
                <a:spLocks/>
              </p:cNvSpPr>
              <p:nvPr/>
            </p:nvSpPr>
            <p:spPr bwMode="auto">
              <a:xfrm>
                <a:off x="4476" y="1431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1" name="Freeform 742"/>
              <p:cNvSpPr>
                <a:spLocks/>
              </p:cNvSpPr>
              <p:nvPr/>
            </p:nvSpPr>
            <p:spPr bwMode="auto">
              <a:xfrm>
                <a:off x="4462" y="143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2" name="Freeform 743"/>
              <p:cNvSpPr>
                <a:spLocks/>
              </p:cNvSpPr>
              <p:nvPr/>
            </p:nvSpPr>
            <p:spPr bwMode="auto">
              <a:xfrm>
                <a:off x="4506" y="1434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3" name="Freeform 744"/>
              <p:cNvSpPr>
                <a:spLocks/>
              </p:cNvSpPr>
              <p:nvPr/>
            </p:nvSpPr>
            <p:spPr bwMode="auto">
              <a:xfrm>
                <a:off x="4503" y="143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4" name="Freeform 745"/>
              <p:cNvSpPr>
                <a:spLocks/>
              </p:cNvSpPr>
              <p:nvPr/>
            </p:nvSpPr>
            <p:spPr bwMode="auto">
              <a:xfrm>
                <a:off x="4493" y="1438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5" name="Freeform 746"/>
              <p:cNvSpPr>
                <a:spLocks/>
              </p:cNvSpPr>
              <p:nvPr/>
            </p:nvSpPr>
            <p:spPr bwMode="auto">
              <a:xfrm>
                <a:off x="4380" y="1435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6" name="Freeform 747"/>
              <p:cNvSpPr>
                <a:spLocks/>
              </p:cNvSpPr>
              <p:nvPr/>
            </p:nvSpPr>
            <p:spPr bwMode="auto">
              <a:xfrm>
                <a:off x="4518" y="144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7" name="Freeform 748"/>
              <p:cNvSpPr>
                <a:spLocks/>
              </p:cNvSpPr>
              <p:nvPr/>
            </p:nvSpPr>
            <p:spPr bwMode="auto">
              <a:xfrm>
                <a:off x="4377" y="1448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8" name="Freeform 749"/>
              <p:cNvSpPr>
                <a:spLocks/>
              </p:cNvSpPr>
              <p:nvPr/>
            </p:nvSpPr>
            <p:spPr bwMode="auto">
              <a:xfrm>
                <a:off x="4521" y="1447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9" name="Freeform 750"/>
              <p:cNvSpPr>
                <a:spLocks/>
              </p:cNvSpPr>
              <p:nvPr/>
            </p:nvSpPr>
            <p:spPr bwMode="auto">
              <a:xfrm>
                <a:off x="4480" y="145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0" name="Freeform 751"/>
              <p:cNvSpPr>
                <a:spLocks/>
              </p:cNvSpPr>
              <p:nvPr/>
            </p:nvSpPr>
            <p:spPr bwMode="auto">
              <a:xfrm>
                <a:off x="4491" y="1454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1" name="Freeform 752"/>
              <p:cNvSpPr>
                <a:spLocks/>
              </p:cNvSpPr>
              <p:nvPr/>
            </p:nvSpPr>
            <p:spPr bwMode="auto">
              <a:xfrm>
                <a:off x="4523" y="145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2" name="Freeform 753"/>
              <p:cNvSpPr>
                <a:spLocks/>
              </p:cNvSpPr>
              <p:nvPr/>
            </p:nvSpPr>
            <p:spPr bwMode="auto">
              <a:xfrm>
                <a:off x="4495" y="146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3" name="Freeform 754"/>
              <p:cNvSpPr>
                <a:spLocks/>
              </p:cNvSpPr>
              <p:nvPr/>
            </p:nvSpPr>
            <p:spPr bwMode="auto">
              <a:xfrm>
                <a:off x="4501" y="146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4" name="Freeform 755"/>
              <p:cNvSpPr>
                <a:spLocks/>
              </p:cNvSpPr>
              <p:nvPr/>
            </p:nvSpPr>
            <p:spPr bwMode="auto">
              <a:xfrm>
                <a:off x="4503" y="1460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5" name="Freeform 756"/>
              <p:cNvSpPr>
                <a:spLocks/>
              </p:cNvSpPr>
              <p:nvPr/>
            </p:nvSpPr>
            <p:spPr bwMode="auto">
              <a:xfrm>
                <a:off x="4506" y="1460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6" name="Freeform 757"/>
              <p:cNvSpPr>
                <a:spLocks/>
              </p:cNvSpPr>
              <p:nvPr/>
            </p:nvSpPr>
            <p:spPr bwMode="auto">
              <a:xfrm>
                <a:off x="4512" y="146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7" name="Freeform 758"/>
              <p:cNvSpPr>
                <a:spLocks/>
              </p:cNvSpPr>
              <p:nvPr/>
            </p:nvSpPr>
            <p:spPr bwMode="auto">
              <a:xfrm>
                <a:off x="4526" y="146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8" name="Freeform 759"/>
              <p:cNvSpPr>
                <a:spLocks/>
              </p:cNvSpPr>
              <p:nvPr/>
            </p:nvSpPr>
            <p:spPr bwMode="auto">
              <a:xfrm>
                <a:off x="4435" y="146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9" name="Freeform 760"/>
              <p:cNvSpPr>
                <a:spLocks/>
              </p:cNvSpPr>
              <p:nvPr/>
            </p:nvSpPr>
            <p:spPr bwMode="auto">
              <a:xfrm>
                <a:off x="4491" y="146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0" name="Freeform 761"/>
              <p:cNvSpPr>
                <a:spLocks/>
              </p:cNvSpPr>
              <p:nvPr/>
            </p:nvSpPr>
            <p:spPr bwMode="auto">
              <a:xfrm>
                <a:off x="4496" y="146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1" name="Freeform 762"/>
              <p:cNvSpPr>
                <a:spLocks/>
              </p:cNvSpPr>
              <p:nvPr/>
            </p:nvSpPr>
            <p:spPr bwMode="auto">
              <a:xfrm>
                <a:off x="4515" y="146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2" name="Freeform 763"/>
              <p:cNvSpPr>
                <a:spLocks/>
              </p:cNvSpPr>
              <p:nvPr/>
            </p:nvSpPr>
            <p:spPr bwMode="auto">
              <a:xfrm>
                <a:off x="4523" y="1463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3" name="Freeform 764"/>
              <p:cNvSpPr>
                <a:spLocks/>
              </p:cNvSpPr>
              <p:nvPr/>
            </p:nvSpPr>
            <p:spPr bwMode="auto">
              <a:xfrm>
                <a:off x="4529" y="146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4" name="Freeform 765"/>
              <p:cNvSpPr>
                <a:spLocks/>
              </p:cNvSpPr>
              <p:nvPr/>
            </p:nvSpPr>
            <p:spPr bwMode="auto">
              <a:xfrm>
                <a:off x="4508" y="1464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5" name="Freeform 766"/>
              <p:cNvSpPr>
                <a:spLocks/>
              </p:cNvSpPr>
              <p:nvPr/>
            </p:nvSpPr>
            <p:spPr bwMode="auto">
              <a:xfrm>
                <a:off x="4521" y="1464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6" name="Freeform 767"/>
              <p:cNvSpPr>
                <a:spLocks/>
              </p:cNvSpPr>
              <p:nvPr/>
            </p:nvSpPr>
            <p:spPr bwMode="auto">
              <a:xfrm>
                <a:off x="4502" y="1464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7" name="Freeform 768"/>
              <p:cNvSpPr>
                <a:spLocks/>
              </p:cNvSpPr>
              <p:nvPr/>
            </p:nvSpPr>
            <p:spPr bwMode="auto">
              <a:xfrm>
                <a:off x="4511" y="14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8" name="Freeform 769"/>
              <p:cNvSpPr>
                <a:spLocks/>
              </p:cNvSpPr>
              <p:nvPr/>
            </p:nvSpPr>
            <p:spPr bwMode="auto">
              <a:xfrm>
                <a:off x="4491" y="1468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9" name="Freeform 770"/>
              <p:cNvSpPr>
                <a:spLocks/>
              </p:cNvSpPr>
              <p:nvPr/>
            </p:nvSpPr>
            <p:spPr bwMode="auto">
              <a:xfrm>
                <a:off x="4513" y="146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0" name="Freeform 771"/>
              <p:cNvSpPr>
                <a:spLocks/>
              </p:cNvSpPr>
              <p:nvPr/>
            </p:nvSpPr>
            <p:spPr bwMode="auto">
              <a:xfrm>
                <a:off x="4479" y="147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1" name="Freeform 772"/>
              <p:cNvSpPr>
                <a:spLocks/>
              </p:cNvSpPr>
              <p:nvPr/>
            </p:nvSpPr>
            <p:spPr bwMode="auto">
              <a:xfrm>
                <a:off x="4528" y="14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2" name="Freeform 773"/>
              <p:cNvSpPr>
                <a:spLocks/>
              </p:cNvSpPr>
              <p:nvPr/>
            </p:nvSpPr>
            <p:spPr bwMode="auto">
              <a:xfrm>
                <a:off x="4523" y="147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3" name="Freeform 774"/>
              <p:cNvSpPr>
                <a:spLocks/>
              </p:cNvSpPr>
              <p:nvPr/>
            </p:nvSpPr>
            <p:spPr bwMode="auto">
              <a:xfrm>
                <a:off x="4511" y="14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4" name="Freeform 775"/>
              <p:cNvSpPr>
                <a:spLocks/>
              </p:cNvSpPr>
              <p:nvPr/>
            </p:nvSpPr>
            <p:spPr bwMode="auto">
              <a:xfrm>
                <a:off x="4516" y="147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5" name="Freeform 776"/>
              <p:cNvSpPr>
                <a:spLocks/>
              </p:cNvSpPr>
              <p:nvPr/>
            </p:nvSpPr>
            <p:spPr bwMode="auto">
              <a:xfrm>
                <a:off x="4519" y="147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6" name="Freeform 777"/>
              <p:cNvSpPr>
                <a:spLocks/>
              </p:cNvSpPr>
              <p:nvPr/>
            </p:nvSpPr>
            <p:spPr bwMode="auto">
              <a:xfrm>
                <a:off x="4399" y="147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7" name="Freeform 778"/>
              <p:cNvSpPr>
                <a:spLocks/>
              </p:cNvSpPr>
              <p:nvPr/>
            </p:nvSpPr>
            <p:spPr bwMode="auto">
              <a:xfrm>
                <a:off x="4513" y="147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8" name="Freeform 779"/>
              <p:cNvSpPr>
                <a:spLocks/>
              </p:cNvSpPr>
              <p:nvPr/>
            </p:nvSpPr>
            <p:spPr bwMode="auto">
              <a:xfrm>
                <a:off x="4525" y="147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9" name="Freeform 780"/>
              <p:cNvSpPr>
                <a:spLocks/>
              </p:cNvSpPr>
              <p:nvPr/>
            </p:nvSpPr>
            <p:spPr bwMode="auto">
              <a:xfrm>
                <a:off x="4521" y="147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0" name="Freeform 781"/>
              <p:cNvSpPr>
                <a:spLocks/>
              </p:cNvSpPr>
              <p:nvPr/>
            </p:nvSpPr>
            <p:spPr bwMode="auto">
              <a:xfrm>
                <a:off x="4516" y="1477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1" name="Freeform 782"/>
              <p:cNvSpPr>
                <a:spLocks/>
              </p:cNvSpPr>
              <p:nvPr/>
            </p:nvSpPr>
            <p:spPr bwMode="auto">
              <a:xfrm>
                <a:off x="4534" y="147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2" name="Freeform 783"/>
              <p:cNvSpPr>
                <a:spLocks/>
              </p:cNvSpPr>
              <p:nvPr/>
            </p:nvSpPr>
            <p:spPr bwMode="auto">
              <a:xfrm>
                <a:off x="4404" y="1478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3" name="Freeform 784"/>
              <p:cNvSpPr>
                <a:spLocks/>
              </p:cNvSpPr>
              <p:nvPr/>
            </p:nvSpPr>
            <p:spPr bwMode="auto">
              <a:xfrm>
                <a:off x="4503" y="1478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4" name="Freeform 785"/>
              <p:cNvSpPr>
                <a:spLocks/>
              </p:cNvSpPr>
              <p:nvPr/>
            </p:nvSpPr>
            <p:spPr bwMode="auto">
              <a:xfrm>
                <a:off x="4479" y="148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5" name="Freeform 786"/>
              <p:cNvSpPr>
                <a:spLocks/>
              </p:cNvSpPr>
              <p:nvPr/>
            </p:nvSpPr>
            <p:spPr bwMode="auto">
              <a:xfrm>
                <a:off x="4506" y="148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6" name="Freeform 787"/>
              <p:cNvSpPr>
                <a:spLocks/>
              </p:cNvSpPr>
              <p:nvPr/>
            </p:nvSpPr>
            <p:spPr bwMode="auto">
              <a:xfrm>
                <a:off x="4523" y="1480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7" name="Freeform 788"/>
              <p:cNvSpPr>
                <a:spLocks/>
              </p:cNvSpPr>
              <p:nvPr/>
            </p:nvSpPr>
            <p:spPr bwMode="auto">
              <a:xfrm>
                <a:off x="4528" y="148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8" name="Freeform 789"/>
              <p:cNvSpPr>
                <a:spLocks/>
              </p:cNvSpPr>
              <p:nvPr/>
            </p:nvSpPr>
            <p:spPr bwMode="auto">
              <a:xfrm>
                <a:off x="4534" y="1480"/>
                <a:ext cx="4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9" name="Freeform 790"/>
              <p:cNvSpPr>
                <a:spLocks/>
              </p:cNvSpPr>
              <p:nvPr/>
            </p:nvSpPr>
            <p:spPr bwMode="auto">
              <a:xfrm>
                <a:off x="4538" y="148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0" name="Freeform 791"/>
              <p:cNvSpPr>
                <a:spLocks/>
              </p:cNvSpPr>
              <p:nvPr/>
            </p:nvSpPr>
            <p:spPr bwMode="auto">
              <a:xfrm>
                <a:off x="4541" y="148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1" name="Freeform 792"/>
              <p:cNvSpPr>
                <a:spLocks/>
              </p:cNvSpPr>
              <p:nvPr/>
            </p:nvSpPr>
            <p:spPr bwMode="auto">
              <a:xfrm>
                <a:off x="4544" y="1476"/>
                <a:ext cx="2" cy="10"/>
              </a:xfrm>
              <a:custGeom>
                <a:avLst/>
                <a:gdLst>
                  <a:gd name="T0" fmla="*/ 0 w 2"/>
                  <a:gd name="T1" fmla="*/ 4 h 7"/>
                  <a:gd name="T2" fmla="*/ 0 w 2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2" y="7"/>
                      <a:pt x="2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2" name="Freeform 793"/>
              <p:cNvSpPr>
                <a:spLocks/>
              </p:cNvSpPr>
              <p:nvPr/>
            </p:nvSpPr>
            <p:spPr bwMode="auto">
              <a:xfrm>
                <a:off x="4393" y="1477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3" name="Freeform 794"/>
              <p:cNvSpPr>
                <a:spLocks/>
              </p:cNvSpPr>
              <p:nvPr/>
            </p:nvSpPr>
            <p:spPr bwMode="auto">
              <a:xfrm>
                <a:off x="4515" y="148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4" name="Freeform 795"/>
              <p:cNvSpPr>
                <a:spLocks/>
              </p:cNvSpPr>
              <p:nvPr/>
            </p:nvSpPr>
            <p:spPr bwMode="auto">
              <a:xfrm>
                <a:off x="4433" y="148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5" name="Freeform 796"/>
              <p:cNvSpPr>
                <a:spLocks/>
              </p:cNvSpPr>
              <p:nvPr/>
            </p:nvSpPr>
            <p:spPr bwMode="auto">
              <a:xfrm>
                <a:off x="4511" y="148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6" name="Freeform 797"/>
              <p:cNvSpPr>
                <a:spLocks/>
              </p:cNvSpPr>
              <p:nvPr/>
            </p:nvSpPr>
            <p:spPr bwMode="auto">
              <a:xfrm>
                <a:off x="4519" y="1486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7" name="Freeform 798"/>
              <p:cNvSpPr>
                <a:spLocks/>
              </p:cNvSpPr>
              <p:nvPr/>
            </p:nvSpPr>
            <p:spPr bwMode="auto">
              <a:xfrm>
                <a:off x="4549" y="148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8" name="Freeform 799"/>
              <p:cNvSpPr>
                <a:spLocks/>
              </p:cNvSpPr>
              <p:nvPr/>
            </p:nvSpPr>
            <p:spPr bwMode="auto">
              <a:xfrm>
                <a:off x="4414" y="1486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9" name="Freeform 800"/>
              <p:cNvSpPr>
                <a:spLocks/>
              </p:cNvSpPr>
              <p:nvPr/>
            </p:nvSpPr>
            <p:spPr bwMode="auto">
              <a:xfrm>
                <a:off x="4513" y="1486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0" name="Freeform 801"/>
              <p:cNvSpPr>
                <a:spLocks/>
              </p:cNvSpPr>
              <p:nvPr/>
            </p:nvSpPr>
            <p:spPr bwMode="auto">
              <a:xfrm>
                <a:off x="4518" y="148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1" name="Freeform 802"/>
              <p:cNvSpPr>
                <a:spLocks/>
              </p:cNvSpPr>
              <p:nvPr/>
            </p:nvSpPr>
            <p:spPr bwMode="auto">
              <a:xfrm>
                <a:off x="4538" y="148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2" name="Freeform 803"/>
              <p:cNvSpPr>
                <a:spLocks/>
              </p:cNvSpPr>
              <p:nvPr/>
            </p:nvSpPr>
            <p:spPr bwMode="auto">
              <a:xfrm>
                <a:off x="4541" y="148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3" name="Freeform 804"/>
              <p:cNvSpPr>
                <a:spLocks/>
              </p:cNvSpPr>
              <p:nvPr/>
            </p:nvSpPr>
            <p:spPr bwMode="auto">
              <a:xfrm>
                <a:off x="4544" y="14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4" name="Freeform 805"/>
              <p:cNvSpPr>
                <a:spLocks/>
              </p:cNvSpPr>
              <p:nvPr/>
            </p:nvSpPr>
            <p:spPr bwMode="auto">
              <a:xfrm>
                <a:off x="4523" y="149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5" name="Freeform 806"/>
              <p:cNvSpPr>
                <a:spLocks/>
              </p:cNvSpPr>
              <p:nvPr/>
            </p:nvSpPr>
            <p:spPr bwMode="auto">
              <a:xfrm>
                <a:off x="4529" y="1491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6" name="Freeform 807"/>
              <p:cNvSpPr>
                <a:spLocks/>
              </p:cNvSpPr>
              <p:nvPr/>
            </p:nvSpPr>
            <p:spPr bwMode="auto">
              <a:xfrm>
                <a:off x="4544" y="1488"/>
                <a:ext cx="1" cy="12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1626" name="Group 1009"/>
            <p:cNvGrpSpPr>
              <a:grpSpLocks/>
            </p:cNvGrpSpPr>
            <p:nvPr/>
          </p:nvGrpSpPr>
          <p:grpSpPr bwMode="auto">
            <a:xfrm>
              <a:off x="6400801" y="1824037"/>
              <a:ext cx="881063" cy="812800"/>
              <a:chOff x="4032" y="1149"/>
              <a:chExt cx="555" cy="512"/>
            </a:xfrm>
            <a:grpFill/>
          </p:grpSpPr>
          <p:sp>
            <p:nvSpPr>
              <p:cNvPr id="1807" name="Freeform 809"/>
              <p:cNvSpPr>
                <a:spLocks/>
              </p:cNvSpPr>
              <p:nvPr/>
            </p:nvSpPr>
            <p:spPr bwMode="auto">
              <a:xfrm>
                <a:off x="4439" y="1494"/>
                <a:ext cx="3" cy="5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2"/>
                      <a:pt x="1" y="2"/>
                      <a:pt x="2" y="3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08" name="Freeform 810"/>
              <p:cNvSpPr>
                <a:spLocks/>
              </p:cNvSpPr>
              <p:nvPr/>
            </p:nvSpPr>
            <p:spPr bwMode="auto">
              <a:xfrm>
                <a:off x="4534" y="1490"/>
                <a:ext cx="1" cy="11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09" name="Freeform 811"/>
              <p:cNvSpPr>
                <a:spLocks/>
              </p:cNvSpPr>
              <p:nvPr/>
            </p:nvSpPr>
            <p:spPr bwMode="auto">
              <a:xfrm>
                <a:off x="4555" y="149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0" name="Freeform 812"/>
              <p:cNvSpPr>
                <a:spLocks/>
              </p:cNvSpPr>
              <p:nvPr/>
            </p:nvSpPr>
            <p:spPr bwMode="auto">
              <a:xfrm>
                <a:off x="4521" y="1493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1" name="Freeform 813"/>
              <p:cNvSpPr>
                <a:spLocks/>
              </p:cNvSpPr>
              <p:nvPr/>
            </p:nvSpPr>
            <p:spPr bwMode="auto">
              <a:xfrm>
                <a:off x="4433" y="1499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2" name="Freeform 814"/>
              <p:cNvSpPr>
                <a:spLocks/>
              </p:cNvSpPr>
              <p:nvPr/>
            </p:nvSpPr>
            <p:spPr bwMode="auto">
              <a:xfrm>
                <a:off x="4437" y="150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3" name="Freeform 815"/>
              <p:cNvSpPr>
                <a:spLocks/>
              </p:cNvSpPr>
              <p:nvPr/>
            </p:nvSpPr>
            <p:spPr bwMode="auto">
              <a:xfrm>
                <a:off x="4542" y="1500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4" name="Freeform 816"/>
              <p:cNvSpPr>
                <a:spLocks/>
              </p:cNvSpPr>
              <p:nvPr/>
            </p:nvSpPr>
            <p:spPr bwMode="auto">
              <a:xfrm>
                <a:off x="4416" y="1497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5" name="Freeform 817"/>
              <p:cNvSpPr>
                <a:spLocks/>
              </p:cNvSpPr>
              <p:nvPr/>
            </p:nvSpPr>
            <p:spPr bwMode="auto">
              <a:xfrm>
                <a:off x="4525" y="150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6" name="Freeform 818"/>
              <p:cNvSpPr>
                <a:spLocks/>
              </p:cNvSpPr>
              <p:nvPr/>
            </p:nvSpPr>
            <p:spPr bwMode="auto">
              <a:xfrm>
                <a:off x="4542" y="1503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7" name="Freeform 819"/>
              <p:cNvSpPr>
                <a:spLocks/>
              </p:cNvSpPr>
              <p:nvPr/>
            </p:nvSpPr>
            <p:spPr bwMode="auto">
              <a:xfrm>
                <a:off x="4548" y="150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8" name="Freeform 820"/>
              <p:cNvSpPr>
                <a:spLocks/>
              </p:cNvSpPr>
              <p:nvPr/>
            </p:nvSpPr>
            <p:spPr bwMode="auto">
              <a:xfrm>
                <a:off x="4443" y="150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9" name="Freeform 821"/>
              <p:cNvSpPr>
                <a:spLocks/>
              </p:cNvSpPr>
              <p:nvPr/>
            </p:nvSpPr>
            <p:spPr bwMode="auto">
              <a:xfrm>
                <a:off x="4554" y="1500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0" name="Freeform 822"/>
              <p:cNvSpPr>
                <a:spLocks/>
              </p:cNvSpPr>
              <p:nvPr/>
            </p:nvSpPr>
            <p:spPr bwMode="auto">
              <a:xfrm>
                <a:off x="4556" y="150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1" name="Freeform 823"/>
              <p:cNvSpPr>
                <a:spLocks/>
              </p:cNvSpPr>
              <p:nvPr/>
            </p:nvSpPr>
            <p:spPr bwMode="auto">
              <a:xfrm>
                <a:off x="4559" y="150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2" name="Freeform 824"/>
              <p:cNvSpPr>
                <a:spLocks/>
              </p:cNvSpPr>
              <p:nvPr/>
            </p:nvSpPr>
            <p:spPr bwMode="auto">
              <a:xfrm>
                <a:off x="4508" y="15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3" name="Freeform 825"/>
              <p:cNvSpPr>
                <a:spLocks/>
              </p:cNvSpPr>
              <p:nvPr/>
            </p:nvSpPr>
            <p:spPr bwMode="auto">
              <a:xfrm>
                <a:off x="4529" y="150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4" name="Freeform 826"/>
              <p:cNvSpPr>
                <a:spLocks/>
              </p:cNvSpPr>
              <p:nvPr/>
            </p:nvSpPr>
            <p:spPr bwMode="auto">
              <a:xfrm>
                <a:off x="4546" y="1504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5" name="Freeform 827"/>
              <p:cNvSpPr>
                <a:spLocks/>
              </p:cNvSpPr>
              <p:nvPr/>
            </p:nvSpPr>
            <p:spPr bwMode="auto">
              <a:xfrm>
                <a:off x="4435" y="1507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6" name="Freeform 828"/>
              <p:cNvSpPr>
                <a:spLocks/>
              </p:cNvSpPr>
              <p:nvPr/>
            </p:nvSpPr>
            <p:spPr bwMode="auto">
              <a:xfrm>
                <a:off x="4446" y="1503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7" name="Freeform 829"/>
              <p:cNvSpPr>
                <a:spLocks/>
              </p:cNvSpPr>
              <p:nvPr/>
            </p:nvSpPr>
            <p:spPr bwMode="auto">
              <a:xfrm>
                <a:off x="4556" y="150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8" name="Freeform 830"/>
              <p:cNvSpPr>
                <a:spLocks/>
              </p:cNvSpPr>
              <p:nvPr/>
            </p:nvSpPr>
            <p:spPr bwMode="auto">
              <a:xfrm>
                <a:off x="4529" y="150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9" name="Freeform 831"/>
              <p:cNvSpPr>
                <a:spLocks/>
              </p:cNvSpPr>
              <p:nvPr/>
            </p:nvSpPr>
            <p:spPr bwMode="auto">
              <a:xfrm>
                <a:off x="4542" y="150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0" name="Freeform 832"/>
              <p:cNvSpPr>
                <a:spLocks/>
              </p:cNvSpPr>
              <p:nvPr/>
            </p:nvSpPr>
            <p:spPr bwMode="auto">
              <a:xfrm>
                <a:off x="4561" y="150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1" name="Freeform 833"/>
              <p:cNvSpPr>
                <a:spLocks/>
              </p:cNvSpPr>
              <p:nvPr/>
            </p:nvSpPr>
            <p:spPr bwMode="auto">
              <a:xfrm>
                <a:off x="4535" y="151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2" name="Freeform 834"/>
              <p:cNvSpPr>
                <a:spLocks/>
              </p:cNvSpPr>
              <p:nvPr/>
            </p:nvSpPr>
            <p:spPr bwMode="auto">
              <a:xfrm>
                <a:off x="4545" y="15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3" name="Freeform 835"/>
              <p:cNvSpPr>
                <a:spLocks/>
              </p:cNvSpPr>
              <p:nvPr/>
            </p:nvSpPr>
            <p:spPr bwMode="auto">
              <a:xfrm>
                <a:off x="4564" y="15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4" name="Freeform 836"/>
              <p:cNvSpPr>
                <a:spLocks/>
              </p:cNvSpPr>
              <p:nvPr/>
            </p:nvSpPr>
            <p:spPr bwMode="auto">
              <a:xfrm>
                <a:off x="4555" y="1511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5" name="Freeform 837"/>
              <p:cNvSpPr>
                <a:spLocks/>
              </p:cNvSpPr>
              <p:nvPr/>
            </p:nvSpPr>
            <p:spPr bwMode="auto">
              <a:xfrm>
                <a:off x="4437" y="1513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6" name="Freeform 838"/>
              <p:cNvSpPr>
                <a:spLocks/>
              </p:cNvSpPr>
              <p:nvPr/>
            </p:nvSpPr>
            <p:spPr bwMode="auto">
              <a:xfrm>
                <a:off x="4447" y="151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7" name="Freeform 839"/>
              <p:cNvSpPr>
                <a:spLocks/>
              </p:cNvSpPr>
              <p:nvPr/>
            </p:nvSpPr>
            <p:spPr bwMode="auto">
              <a:xfrm>
                <a:off x="4541" y="151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8" name="Freeform 840"/>
              <p:cNvSpPr>
                <a:spLocks/>
              </p:cNvSpPr>
              <p:nvPr/>
            </p:nvSpPr>
            <p:spPr bwMode="auto">
              <a:xfrm>
                <a:off x="4442" y="151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9" name="Freeform 841"/>
              <p:cNvSpPr>
                <a:spLocks/>
              </p:cNvSpPr>
              <p:nvPr/>
            </p:nvSpPr>
            <p:spPr bwMode="auto">
              <a:xfrm>
                <a:off x="4538" y="1514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0" name="Freeform 842"/>
              <p:cNvSpPr>
                <a:spLocks/>
              </p:cNvSpPr>
              <p:nvPr/>
            </p:nvSpPr>
            <p:spPr bwMode="auto">
              <a:xfrm>
                <a:off x="4558" y="1514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1" name="Freeform 843"/>
              <p:cNvSpPr>
                <a:spLocks/>
              </p:cNvSpPr>
              <p:nvPr/>
            </p:nvSpPr>
            <p:spPr bwMode="auto">
              <a:xfrm>
                <a:off x="4429" y="151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2" name="Freeform 844"/>
              <p:cNvSpPr>
                <a:spLocks/>
              </p:cNvSpPr>
              <p:nvPr/>
            </p:nvSpPr>
            <p:spPr bwMode="auto">
              <a:xfrm>
                <a:off x="4561" y="151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3" name="Freeform 845"/>
              <p:cNvSpPr>
                <a:spLocks/>
              </p:cNvSpPr>
              <p:nvPr/>
            </p:nvSpPr>
            <p:spPr bwMode="auto">
              <a:xfrm>
                <a:off x="4440" y="15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4" name="Freeform 846"/>
              <p:cNvSpPr>
                <a:spLocks/>
              </p:cNvSpPr>
              <p:nvPr/>
            </p:nvSpPr>
            <p:spPr bwMode="auto">
              <a:xfrm>
                <a:off x="4447" y="1513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5" name="Freeform 847"/>
              <p:cNvSpPr>
                <a:spLocks/>
              </p:cNvSpPr>
              <p:nvPr/>
            </p:nvSpPr>
            <p:spPr bwMode="auto">
              <a:xfrm>
                <a:off x="4420" y="1514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6" name="Freeform 848"/>
              <p:cNvSpPr>
                <a:spLocks/>
              </p:cNvSpPr>
              <p:nvPr/>
            </p:nvSpPr>
            <p:spPr bwMode="auto">
              <a:xfrm>
                <a:off x="4556" y="1519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7" name="Freeform 849"/>
              <p:cNvSpPr>
                <a:spLocks/>
              </p:cNvSpPr>
              <p:nvPr/>
            </p:nvSpPr>
            <p:spPr bwMode="auto">
              <a:xfrm>
                <a:off x="4571" y="151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8" name="Freeform 850"/>
              <p:cNvSpPr>
                <a:spLocks/>
              </p:cNvSpPr>
              <p:nvPr/>
            </p:nvSpPr>
            <p:spPr bwMode="auto">
              <a:xfrm>
                <a:off x="4549" y="152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9" name="Freeform 851"/>
              <p:cNvSpPr>
                <a:spLocks/>
              </p:cNvSpPr>
              <p:nvPr/>
            </p:nvSpPr>
            <p:spPr bwMode="auto">
              <a:xfrm>
                <a:off x="4562" y="1520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0" name="Freeform 852"/>
              <p:cNvSpPr>
                <a:spLocks/>
              </p:cNvSpPr>
              <p:nvPr/>
            </p:nvSpPr>
            <p:spPr bwMode="auto">
              <a:xfrm>
                <a:off x="4433" y="152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1" name="Freeform 853"/>
              <p:cNvSpPr>
                <a:spLocks/>
              </p:cNvSpPr>
              <p:nvPr/>
            </p:nvSpPr>
            <p:spPr bwMode="auto">
              <a:xfrm>
                <a:off x="4567" y="1521"/>
                <a:ext cx="2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2" name="Freeform 854"/>
              <p:cNvSpPr>
                <a:spLocks/>
              </p:cNvSpPr>
              <p:nvPr/>
            </p:nvSpPr>
            <p:spPr bwMode="auto">
              <a:xfrm>
                <a:off x="4571" y="152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3" name="Freeform 855"/>
              <p:cNvSpPr>
                <a:spLocks/>
              </p:cNvSpPr>
              <p:nvPr/>
            </p:nvSpPr>
            <p:spPr bwMode="auto">
              <a:xfrm>
                <a:off x="4561" y="152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4" name="Freeform 856"/>
              <p:cNvSpPr>
                <a:spLocks/>
              </p:cNvSpPr>
              <p:nvPr/>
            </p:nvSpPr>
            <p:spPr bwMode="auto">
              <a:xfrm>
                <a:off x="4445" y="152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5" name="Freeform 857"/>
              <p:cNvSpPr>
                <a:spLocks/>
              </p:cNvSpPr>
              <p:nvPr/>
            </p:nvSpPr>
            <p:spPr bwMode="auto">
              <a:xfrm>
                <a:off x="4535" y="152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6" name="Freeform 858"/>
              <p:cNvSpPr>
                <a:spLocks/>
              </p:cNvSpPr>
              <p:nvPr/>
            </p:nvSpPr>
            <p:spPr bwMode="auto">
              <a:xfrm>
                <a:off x="4546" y="1521"/>
                <a:ext cx="9" cy="6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0" y="0"/>
                      <a:pt x="4" y="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7" name="Freeform 859"/>
              <p:cNvSpPr>
                <a:spLocks/>
              </p:cNvSpPr>
              <p:nvPr/>
            </p:nvSpPr>
            <p:spPr bwMode="auto">
              <a:xfrm>
                <a:off x="4539" y="1524"/>
                <a:ext cx="3" cy="5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1 h 3"/>
                  <a:gd name="T4" fmla="*/ 0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1" y="1"/>
                      <a:pt x="1" y="3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8" name="Freeform 860"/>
              <p:cNvSpPr>
                <a:spLocks/>
              </p:cNvSpPr>
              <p:nvPr/>
            </p:nvSpPr>
            <p:spPr bwMode="auto">
              <a:xfrm>
                <a:off x="4556" y="1524"/>
                <a:ext cx="5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9" name="Freeform 861"/>
              <p:cNvSpPr>
                <a:spLocks/>
              </p:cNvSpPr>
              <p:nvPr/>
            </p:nvSpPr>
            <p:spPr bwMode="auto">
              <a:xfrm>
                <a:off x="4544" y="152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0" name="Freeform 862"/>
              <p:cNvSpPr>
                <a:spLocks/>
              </p:cNvSpPr>
              <p:nvPr/>
            </p:nvSpPr>
            <p:spPr bwMode="auto">
              <a:xfrm>
                <a:off x="4562" y="1526"/>
                <a:ext cx="5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1" name="Freeform 863"/>
              <p:cNvSpPr>
                <a:spLocks/>
              </p:cNvSpPr>
              <p:nvPr/>
            </p:nvSpPr>
            <p:spPr bwMode="auto">
              <a:xfrm>
                <a:off x="4427" y="1527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2" name="Freeform 864"/>
              <p:cNvSpPr>
                <a:spLocks/>
              </p:cNvSpPr>
              <p:nvPr/>
            </p:nvSpPr>
            <p:spPr bwMode="auto">
              <a:xfrm>
                <a:off x="4435" y="15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3" name="Freeform 865"/>
              <p:cNvSpPr>
                <a:spLocks/>
              </p:cNvSpPr>
              <p:nvPr/>
            </p:nvSpPr>
            <p:spPr bwMode="auto">
              <a:xfrm>
                <a:off x="4548" y="1527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4" name="Freeform 866"/>
              <p:cNvSpPr>
                <a:spLocks/>
              </p:cNvSpPr>
              <p:nvPr/>
            </p:nvSpPr>
            <p:spPr bwMode="auto">
              <a:xfrm>
                <a:off x="4561" y="1524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5" name="Freeform 867"/>
              <p:cNvSpPr>
                <a:spLocks/>
              </p:cNvSpPr>
              <p:nvPr/>
            </p:nvSpPr>
            <p:spPr bwMode="auto">
              <a:xfrm>
                <a:off x="4569" y="1527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6" name="Freeform 868"/>
              <p:cNvSpPr>
                <a:spLocks/>
              </p:cNvSpPr>
              <p:nvPr/>
            </p:nvSpPr>
            <p:spPr bwMode="auto">
              <a:xfrm>
                <a:off x="4574" y="15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7" name="Freeform 869"/>
              <p:cNvSpPr>
                <a:spLocks/>
              </p:cNvSpPr>
              <p:nvPr/>
            </p:nvSpPr>
            <p:spPr bwMode="auto">
              <a:xfrm>
                <a:off x="4544" y="153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8" name="Freeform 870"/>
              <p:cNvSpPr>
                <a:spLocks/>
              </p:cNvSpPr>
              <p:nvPr/>
            </p:nvSpPr>
            <p:spPr bwMode="auto">
              <a:xfrm>
                <a:off x="4556" y="1529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9" name="Freeform 871"/>
              <p:cNvSpPr>
                <a:spLocks/>
              </p:cNvSpPr>
              <p:nvPr/>
            </p:nvSpPr>
            <p:spPr bwMode="auto">
              <a:xfrm>
                <a:off x="4564" y="153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0" name="Freeform 872"/>
              <p:cNvSpPr>
                <a:spLocks/>
              </p:cNvSpPr>
              <p:nvPr/>
            </p:nvSpPr>
            <p:spPr bwMode="auto">
              <a:xfrm>
                <a:off x="4568" y="1526"/>
                <a:ext cx="4" cy="10"/>
              </a:xfrm>
              <a:custGeom>
                <a:avLst/>
                <a:gdLst>
                  <a:gd name="T0" fmla="*/ 0 w 3"/>
                  <a:gd name="T1" fmla="*/ 4 h 7"/>
                  <a:gd name="T2" fmla="*/ 0 w 3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7">
                    <a:moveTo>
                      <a:pt x="0" y="4"/>
                    </a:moveTo>
                    <a:cubicBezTo>
                      <a:pt x="2" y="7"/>
                      <a:pt x="3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1" name="Freeform 873"/>
              <p:cNvSpPr>
                <a:spLocks/>
              </p:cNvSpPr>
              <p:nvPr/>
            </p:nvSpPr>
            <p:spPr bwMode="auto">
              <a:xfrm>
                <a:off x="4572" y="153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2" name="Freeform 874"/>
              <p:cNvSpPr>
                <a:spLocks/>
              </p:cNvSpPr>
              <p:nvPr/>
            </p:nvSpPr>
            <p:spPr bwMode="auto">
              <a:xfrm>
                <a:off x="4574" y="153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3" name="Freeform 875"/>
              <p:cNvSpPr>
                <a:spLocks/>
              </p:cNvSpPr>
              <p:nvPr/>
            </p:nvSpPr>
            <p:spPr bwMode="auto">
              <a:xfrm>
                <a:off x="4556" y="153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4" name="Freeform 876"/>
              <p:cNvSpPr>
                <a:spLocks/>
              </p:cNvSpPr>
              <p:nvPr/>
            </p:nvSpPr>
            <p:spPr bwMode="auto">
              <a:xfrm>
                <a:off x="4574" y="1534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5" name="Freeform 877"/>
              <p:cNvSpPr>
                <a:spLocks/>
              </p:cNvSpPr>
              <p:nvPr/>
            </p:nvSpPr>
            <p:spPr bwMode="auto">
              <a:xfrm>
                <a:off x="4577" y="153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6" name="Freeform 878"/>
              <p:cNvSpPr>
                <a:spLocks/>
              </p:cNvSpPr>
              <p:nvPr/>
            </p:nvSpPr>
            <p:spPr bwMode="auto">
              <a:xfrm>
                <a:off x="4432" y="153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7" name="Freeform 879"/>
              <p:cNvSpPr>
                <a:spLocks/>
              </p:cNvSpPr>
              <p:nvPr/>
            </p:nvSpPr>
            <p:spPr bwMode="auto">
              <a:xfrm>
                <a:off x="4437" y="1536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8" name="Freeform 880"/>
              <p:cNvSpPr>
                <a:spLocks/>
              </p:cNvSpPr>
              <p:nvPr/>
            </p:nvSpPr>
            <p:spPr bwMode="auto">
              <a:xfrm>
                <a:off x="4453" y="1536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9" name="Freeform 881"/>
              <p:cNvSpPr>
                <a:spLocks/>
              </p:cNvSpPr>
              <p:nvPr/>
            </p:nvSpPr>
            <p:spPr bwMode="auto">
              <a:xfrm>
                <a:off x="4445" y="1540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0" name="Freeform 882"/>
              <p:cNvSpPr>
                <a:spLocks/>
              </p:cNvSpPr>
              <p:nvPr/>
            </p:nvSpPr>
            <p:spPr bwMode="auto">
              <a:xfrm>
                <a:off x="4572" y="1542"/>
                <a:ext cx="3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1" name="Freeform 883"/>
              <p:cNvSpPr>
                <a:spLocks/>
              </p:cNvSpPr>
              <p:nvPr/>
            </p:nvSpPr>
            <p:spPr bwMode="auto">
              <a:xfrm>
                <a:off x="4577" y="154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2" name="Freeform 884"/>
              <p:cNvSpPr>
                <a:spLocks/>
              </p:cNvSpPr>
              <p:nvPr/>
            </p:nvSpPr>
            <p:spPr bwMode="auto">
              <a:xfrm>
                <a:off x="4445" y="154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3" name="Freeform 885"/>
              <p:cNvSpPr>
                <a:spLocks/>
              </p:cNvSpPr>
              <p:nvPr/>
            </p:nvSpPr>
            <p:spPr bwMode="auto">
              <a:xfrm>
                <a:off x="4452" y="154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4" name="Freeform 886"/>
              <p:cNvSpPr>
                <a:spLocks/>
              </p:cNvSpPr>
              <p:nvPr/>
            </p:nvSpPr>
            <p:spPr bwMode="auto">
              <a:xfrm>
                <a:off x="4449" y="1544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5" name="Freeform 887"/>
              <p:cNvSpPr>
                <a:spLocks/>
              </p:cNvSpPr>
              <p:nvPr/>
            </p:nvSpPr>
            <p:spPr bwMode="auto">
              <a:xfrm>
                <a:off x="4433" y="154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6" name="Freeform 888"/>
              <p:cNvSpPr>
                <a:spLocks/>
              </p:cNvSpPr>
              <p:nvPr/>
            </p:nvSpPr>
            <p:spPr bwMode="auto">
              <a:xfrm>
                <a:off x="4429" y="1543"/>
                <a:ext cx="1" cy="11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7" name="Freeform 889"/>
              <p:cNvSpPr>
                <a:spLocks/>
              </p:cNvSpPr>
              <p:nvPr/>
            </p:nvSpPr>
            <p:spPr bwMode="auto">
              <a:xfrm>
                <a:off x="4450" y="154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8" name="Freeform 890"/>
              <p:cNvSpPr>
                <a:spLocks/>
              </p:cNvSpPr>
              <p:nvPr/>
            </p:nvSpPr>
            <p:spPr bwMode="auto">
              <a:xfrm>
                <a:off x="4455" y="155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9" name="Freeform 891"/>
              <p:cNvSpPr>
                <a:spLocks/>
              </p:cNvSpPr>
              <p:nvPr/>
            </p:nvSpPr>
            <p:spPr bwMode="auto">
              <a:xfrm>
                <a:off x="4465" y="1550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0" name="Freeform 892"/>
              <p:cNvSpPr>
                <a:spLocks/>
              </p:cNvSpPr>
              <p:nvPr/>
            </p:nvSpPr>
            <p:spPr bwMode="auto">
              <a:xfrm>
                <a:off x="4436" y="15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1" name="Freeform 893"/>
              <p:cNvSpPr>
                <a:spLocks/>
              </p:cNvSpPr>
              <p:nvPr/>
            </p:nvSpPr>
            <p:spPr bwMode="auto">
              <a:xfrm>
                <a:off x="4458" y="15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2" name="Freeform 894"/>
              <p:cNvSpPr>
                <a:spLocks/>
              </p:cNvSpPr>
              <p:nvPr/>
            </p:nvSpPr>
            <p:spPr bwMode="auto">
              <a:xfrm>
                <a:off x="4459" y="155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3" name="Freeform 895"/>
              <p:cNvSpPr>
                <a:spLocks/>
              </p:cNvSpPr>
              <p:nvPr/>
            </p:nvSpPr>
            <p:spPr bwMode="auto">
              <a:xfrm>
                <a:off x="4463" y="1550"/>
                <a:ext cx="9" cy="7"/>
              </a:xfrm>
              <a:custGeom>
                <a:avLst/>
                <a:gdLst>
                  <a:gd name="T0" fmla="*/ 3 w 6"/>
                  <a:gd name="T1" fmla="*/ 2 h 5"/>
                  <a:gd name="T2" fmla="*/ 3 w 6"/>
                  <a:gd name="T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cubicBezTo>
                      <a:pt x="0" y="5"/>
                      <a:pt x="6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4" name="Freeform 896"/>
              <p:cNvSpPr>
                <a:spLocks/>
              </p:cNvSpPr>
              <p:nvPr/>
            </p:nvSpPr>
            <p:spPr bwMode="auto">
              <a:xfrm>
                <a:off x="4449" y="155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5" name="Freeform 897"/>
              <p:cNvSpPr>
                <a:spLocks/>
              </p:cNvSpPr>
              <p:nvPr/>
            </p:nvSpPr>
            <p:spPr bwMode="auto">
              <a:xfrm>
                <a:off x="4443" y="155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6" name="Freeform 898"/>
              <p:cNvSpPr>
                <a:spLocks/>
              </p:cNvSpPr>
              <p:nvPr/>
            </p:nvSpPr>
            <p:spPr bwMode="auto">
              <a:xfrm>
                <a:off x="4468" y="1557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7" name="Freeform 899"/>
              <p:cNvSpPr>
                <a:spLocks/>
              </p:cNvSpPr>
              <p:nvPr/>
            </p:nvSpPr>
            <p:spPr bwMode="auto">
              <a:xfrm>
                <a:off x="4436" y="1554"/>
                <a:ext cx="3" cy="11"/>
              </a:xfrm>
              <a:custGeom>
                <a:avLst/>
                <a:gdLst>
                  <a:gd name="T0" fmla="*/ 0 w 2"/>
                  <a:gd name="T1" fmla="*/ 4 h 7"/>
                  <a:gd name="T2" fmla="*/ 0 w 2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2" y="7"/>
                      <a:pt x="2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8" name="Freeform 900"/>
              <p:cNvSpPr>
                <a:spLocks/>
              </p:cNvSpPr>
              <p:nvPr/>
            </p:nvSpPr>
            <p:spPr bwMode="auto">
              <a:xfrm>
                <a:off x="4469" y="1556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9" name="Freeform 901"/>
              <p:cNvSpPr>
                <a:spLocks/>
              </p:cNvSpPr>
              <p:nvPr/>
            </p:nvSpPr>
            <p:spPr bwMode="auto">
              <a:xfrm>
                <a:off x="4465" y="1563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0" name="Freeform 902"/>
              <p:cNvSpPr>
                <a:spLocks/>
              </p:cNvSpPr>
              <p:nvPr/>
            </p:nvSpPr>
            <p:spPr bwMode="auto">
              <a:xfrm>
                <a:off x="4433" y="1565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1" name="Freeform 903"/>
              <p:cNvSpPr>
                <a:spLocks/>
              </p:cNvSpPr>
              <p:nvPr/>
            </p:nvSpPr>
            <p:spPr bwMode="auto">
              <a:xfrm>
                <a:off x="4470" y="15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2" name="Freeform 904"/>
              <p:cNvSpPr>
                <a:spLocks/>
              </p:cNvSpPr>
              <p:nvPr/>
            </p:nvSpPr>
            <p:spPr bwMode="auto">
              <a:xfrm>
                <a:off x="4470" y="1562"/>
                <a:ext cx="2" cy="4"/>
              </a:xfrm>
              <a:custGeom>
                <a:avLst/>
                <a:gdLst>
                  <a:gd name="T0" fmla="*/ 0 w 1"/>
                  <a:gd name="T1" fmla="*/ 2 h 3"/>
                  <a:gd name="T2" fmla="*/ 0 w 1"/>
                  <a:gd name="T3" fmla="*/ 3 h 3"/>
                  <a:gd name="T4" fmla="*/ 0 w 1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3" name="Freeform 905"/>
              <p:cNvSpPr>
                <a:spLocks/>
              </p:cNvSpPr>
              <p:nvPr/>
            </p:nvSpPr>
            <p:spPr bwMode="auto">
              <a:xfrm>
                <a:off x="4436" y="156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4" name="Freeform 906"/>
              <p:cNvSpPr>
                <a:spLocks/>
              </p:cNvSpPr>
              <p:nvPr/>
            </p:nvSpPr>
            <p:spPr bwMode="auto">
              <a:xfrm>
                <a:off x="4446" y="156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5" name="Freeform 907"/>
              <p:cNvSpPr>
                <a:spLocks/>
              </p:cNvSpPr>
              <p:nvPr/>
            </p:nvSpPr>
            <p:spPr bwMode="auto">
              <a:xfrm>
                <a:off x="4452" y="1567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6" name="Freeform 908"/>
              <p:cNvSpPr>
                <a:spLocks/>
              </p:cNvSpPr>
              <p:nvPr/>
            </p:nvSpPr>
            <p:spPr bwMode="auto">
              <a:xfrm>
                <a:off x="4445" y="1570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7" name="Freeform 909"/>
              <p:cNvSpPr>
                <a:spLocks/>
              </p:cNvSpPr>
              <p:nvPr/>
            </p:nvSpPr>
            <p:spPr bwMode="auto">
              <a:xfrm>
                <a:off x="4472" y="157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8" name="Freeform 910"/>
              <p:cNvSpPr>
                <a:spLocks/>
              </p:cNvSpPr>
              <p:nvPr/>
            </p:nvSpPr>
            <p:spPr bwMode="auto">
              <a:xfrm>
                <a:off x="4447" y="1572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9" name="Freeform 911"/>
              <p:cNvSpPr>
                <a:spLocks/>
              </p:cNvSpPr>
              <p:nvPr/>
            </p:nvSpPr>
            <p:spPr bwMode="auto">
              <a:xfrm>
                <a:off x="4455" y="157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0" name="Freeform 912"/>
              <p:cNvSpPr>
                <a:spLocks/>
              </p:cNvSpPr>
              <p:nvPr/>
            </p:nvSpPr>
            <p:spPr bwMode="auto">
              <a:xfrm>
                <a:off x="4459" y="157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1" name="Freeform 913"/>
              <p:cNvSpPr>
                <a:spLocks/>
              </p:cNvSpPr>
              <p:nvPr/>
            </p:nvSpPr>
            <p:spPr bwMode="auto">
              <a:xfrm>
                <a:off x="4473" y="1572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2" name="Freeform 914"/>
              <p:cNvSpPr>
                <a:spLocks/>
              </p:cNvSpPr>
              <p:nvPr/>
            </p:nvSpPr>
            <p:spPr bwMode="auto">
              <a:xfrm>
                <a:off x="4443" y="1575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3" name="Freeform 915"/>
              <p:cNvSpPr>
                <a:spLocks/>
              </p:cNvSpPr>
              <p:nvPr/>
            </p:nvSpPr>
            <p:spPr bwMode="auto">
              <a:xfrm>
                <a:off x="4449" y="157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4" name="Freeform 916"/>
              <p:cNvSpPr>
                <a:spLocks/>
              </p:cNvSpPr>
              <p:nvPr/>
            </p:nvSpPr>
            <p:spPr bwMode="auto">
              <a:xfrm>
                <a:off x="4455" y="157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5" name="Freeform 917"/>
              <p:cNvSpPr>
                <a:spLocks/>
              </p:cNvSpPr>
              <p:nvPr/>
            </p:nvSpPr>
            <p:spPr bwMode="auto">
              <a:xfrm>
                <a:off x="4452" y="1577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6" name="Freeform 918"/>
              <p:cNvSpPr>
                <a:spLocks/>
              </p:cNvSpPr>
              <p:nvPr/>
            </p:nvSpPr>
            <p:spPr bwMode="auto">
              <a:xfrm>
                <a:off x="4463" y="1577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7" name="Freeform 919"/>
              <p:cNvSpPr>
                <a:spLocks/>
              </p:cNvSpPr>
              <p:nvPr/>
            </p:nvSpPr>
            <p:spPr bwMode="auto">
              <a:xfrm>
                <a:off x="4456" y="15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8" name="Freeform 920"/>
              <p:cNvSpPr>
                <a:spLocks/>
              </p:cNvSpPr>
              <p:nvPr/>
            </p:nvSpPr>
            <p:spPr bwMode="auto">
              <a:xfrm>
                <a:off x="4450" y="158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9" name="Freeform 921"/>
              <p:cNvSpPr>
                <a:spLocks/>
              </p:cNvSpPr>
              <p:nvPr/>
            </p:nvSpPr>
            <p:spPr bwMode="auto">
              <a:xfrm>
                <a:off x="4473" y="158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0" name="Freeform 922"/>
              <p:cNvSpPr>
                <a:spLocks/>
              </p:cNvSpPr>
              <p:nvPr/>
            </p:nvSpPr>
            <p:spPr bwMode="auto">
              <a:xfrm>
                <a:off x="4459" y="158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1" name="Freeform 923"/>
              <p:cNvSpPr>
                <a:spLocks/>
              </p:cNvSpPr>
              <p:nvPr/>
            </p:nvSpPr>
            <p:spPr bwMode="auto">
              <a:xfrm>
                <a:off x="4468" y="158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2" name="Freeform 924"/>
              <p:cNvSpPr>
                <a:spLocks/>
              </p:cNvSpPr>
              <p:nvPr/>
            </p:nvSpPr>
            <p:spPr bwMode="auto">
              <a:xfrm>
                <a:off x="4450" y="158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3" name="Freeform 925"/>
              <p:cNvSpPr>
                <a:spLocks/>
              </p:cNvSpPr>
              <p:nvPr/>
            </p:nvSpPr>
            <p:spPr bwMode="auto">
              <a:xfrm>
                <a:off x="4465" y="158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4" name="Freeform 926"/>
              <p:cNvSpPr>
                <a:spLocks/>
              </p:cNvSpPr>
              <p:nvPr/>
            </p:nvSpPr>
            <p:spPr bwMode="auto">
              <a:xfrm>
                <a:off x="4470" y="159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5" name="Freeform 927"/>
              <p:cNvSpPr>
                <a:spLocks/>
              </p:cNvSpPr>
              <p:nvPr/>
            </p:nvSpPr>
            <p:spPr bwMode="auto">
              <a:xfrm>
                <a:off x="4458" y="1593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6" name="Freeform 928"/>
              <p:cNvSpPr>
                <a:spLocks/>
              </p:cNvSpPr>
              <p:nvPr/>
            </p:nvSpPr>
            <p:spPr bwMode="auto">
              <a:xfrm>
                <a:off x="4463" y="1595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7" name="Freeform 929"/>
              <p:cNvSpPr>
                <a:spLocks/>
              </p:cNvSpPr>
              <p:nvPr/>
            </p:nvSpPr>
            <p:spPr bwMode="auto">
              <a:xfrm>
                <a:off x="4440" y="1595"/>
                <a:ext cx="3" cy="4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2 h 3"/>
                  <a:gd name="T4" fmla="*/ 2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0" y="0"/>
                      <a:pt x="0" y="2"/>
                    </a:cubicBezTo>
                    <a:cubicBezTo>
                      <a:pt x="1" y="1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8" name="Freeform 930"/>
              <p:cNvSpPr>
                <a:spLocks/>
              </p:cNvSpPr>
              <p:nvPr/>
            </p:nvSpPr>
            <p:spPr bwMode="auto">
              <a:xfrm>
                <a:off x="4445" y="159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9" name="Freeform 931"/>
              <p:cNvSpPr>
                <a:spLocks/>
              </p:cNvSpPr>
              <p:nvPr/>
            </p:nvSpPr>
            <p:spPr bwMode="auto">
              <a:xfrm>
                <a:off x="4459" y="159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0" name="Freeform 932"/>
              <p:cNvSpPr>
                <a:spLocks/>
              </p:cNvSpPr>
              <p:nvPr/>
            </p:nvSpPr>
            <p:spPr bwMode="auto">
              <a:xfrm>
                <a:off x="4466" y="159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1" name="Freeform 933"/>
              <p:cNvSpPr>
                <a:spLocks/>
              </p:cNvSpPr>
              <p:nvPr/>
            </p:nvSpPr>
            <p:spPr bwMode="auto">
              <a:xfrm>
                <a:off x="4469" y="159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2" name="Freeform 934"/>
              <p:cNvSpPr>
                <a:spLocks/>
              </p:cNvSpPr>
              <p:nvPr/>
            </p:nvSpPr>
            <p:spPr bwMode="auto">
              <a:xfrm>
                <a:off x="4456" y="160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3" name="Freeform 935"/>
              <p:cNvSpPr>
                <a:spLocks/>
              </p:cNvSpPr>
              <p:nvPr/>
            </p:nvSpPr>
            <p:spPr bwMode="auto">
              <a:xfrm>
                <a:off x="4478" y="160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4" name="Freeform 936"/>
              <p:cNvSpPr>
                <a:spLocks/>
              </p:cNvSpPr>
              <p:nvPr/>
            </p:nvSpPr>
            <p:spPr bwMode="auto">
              <a:xfrm>
                <a:off x="4483" y="16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5" name="Freeform 937"/>
              <p:cNvSpPr>
                <a:spLocks/>
              </p:cNvSpPr>
              <p:nvPr/>
            </p:nvSpPr>
            <p:spPr bwMode="auto">
              <a:xfrm>
                <a:off x="4482" y="160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6" name="Freeform 938"/>
              <p:cNvSpPr>
                <a:spLocks/>
              </p:cNvSpPr>
              <p:nvPr/>
            </p:nvSpPr>
            <p:spPr bwMode="auto">
              <a:xfrm>
                <a:off x="4482" y="16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7" name="Freeform 939"/>
              <p:cNvSpPr>
                <a:spLocks/>
              </p:cNvSpPr>
              <p:nvPr/>
            </p:nvSpPr>
            <p:spPr bwMode="auto">
              <a:xfrm>
                <a:off x="4482" y="1602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8" name="Freeform 940"/>
              <p:cNvSpPr>
                <a:spLocks/>
              </p:cNvSpPr>
              <p:nvPr/>
            </p:nvSpPr>
            <p:spPr bwMode="auto">
              <a:xfrm>
                <a:off x="4482" y="160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9" name="Freeform 941"/>
              <p:cNvSpPr>
                <a:spLocks/>
              </p:cNvSpPr>
              <p:nvPr/>
            </p:nvSpPr>
            <p:spPr bwMode="auto">
              <a:xfrm>
                <a:off x="4483" y="160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0" name="Freeform 942"/>
              <p:cNvSpPr>
                <a:spLocks/>
              </p:cNvSpPr>
              <p:nvPr/>
            </p:nvSpPr>
            <p:spPr bwMode="auto">
              <a:xfrm>
                <a:off x="4470" y="160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1" name="Freeform 943"/>
              <p:cNvSpPr>
                <a:spLocks/>
              </p:cNvSpPr>
              <p:nvPr/>
            </p:nvSpPr>
            <p:spPr bwMode="auto">
              <a:xfrm>
                <a:off x="4473" y="160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2" name="Freeform 944"/>
              <p:cNvSpPr>
                <a:spLocks/>
              </p:cNvSpPr>
              <p:nvPr/>
            </p:nvSpPr>
            <p:spPr bwMode="auto">
              <a:xfrm>
                <a:off x="4437" y="160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3" name="Freeform 945"/>
              <p:cNvSpPr>
                <a:spLocks/>
              </p:cNvSpPr>
              <p:nvPr/>
            </p:nvSpPr>
            <p:spPr bwMode="auto">
              <a:xfrm>
                <a:off x="4459" y="160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4" name="Freeform 946"/>
              <p:cNvSpPr>
                <a:spLocks/>
              </p:cNvSpPr>
              <p:nvPr/>
            </p:nvSpPr>
            <p:spPr bwMode="auto">
              <a:xfrm>
                <a:off x="4475" y="16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5" name="Freeform 947"/>
              <p:cNvSpPr>
                <a:spLocks/>
              </p:cNvSpPr>
              <p:nvPr/>
            </p:nvSpPr>
            <p:spPr bwMode="auto">
              <a:xfrm>
                <a:off x="4479" y="160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6" name="Freeform 948"/>
              <p:cNvSpPr>
                <a:spLocks/>
              </p:cNvSpPr>
              <p:nvPr/>
            </p:nvSpPr>
            <p:spPr bwMode="auto">
              <a:xfrm>
                <a:off x="4446" y="1606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7" name="Freeform 949"/>
              <p:cNvSpPr>
                <a:spLocks/>
              </p:cNvSpPr>
              <p:nvPr/>
            </p:nvSpPr>
            <p:spPr bwMode="auto">
              <a:xfrm>
                <a:off x="4475" y="160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8" name="Freeform 950"/>
              <p:cNvSpPr>
                <a:spLocks/>
              </p:cNvSpPr>
              <p:nvPr/>
            </p:nvSpPr>
            <p:spPr bwMode="auto">
              <a:xfrm>
                <a:off x="4485" y="16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9" name="Freeform 951"/>
              <p:cNvSpPr>
                <a:spLocks/>
              </p:cNvSpPr>
              <p:nvPr/>
            </p:nvSpPr>
            <p:spPr bwMode="auto">
              <a:xfrm>
                <a:off x="4483" y="16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0" name="Freeform 952"/>
              <p:cNvSpPr>
                <a:spLocks/>
              </p:cNvSpPr>
              <p:nvPr/>
            </p:nvSpPr>
            <p:spPr bwMode="auto">
              <a:xfrm>
                <a:off x="4483" y="160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1" name="Freeform 953"/>
              <p:cNvSpPr>
                <a:spLocks/>
              </p:cNvSpPr>
              <p:nvPr/>
            </p:nvSpPr>
            <p:spPr bwMode="auto">
              <a:xfrm>
                <a:off x="4483" y="16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2" name="Freeform 954"/>
              <p:cNvSpPr>
                <a:spLocks/>
              </p:cNvSpPr>
              <p:nvPr/>
            </p:nvSpPr>
            <p:spPr bwMode="auto">
              <a:xfrm>
                <a:off x="4483" y="160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3" name="Freeform 955"/>
              <p:cNvSpPr>
                <a:spLocks/>
              </p:cNvSpPr>
              <p:nvPr/>
            </p:nvSpPr>
            <p:spPr bwMode="auto">
              <a:xfrm>
                <a:off x="4485" y="1606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4" name="Freeform 956"/>
              <p:cNvSpPr>
                <a:spLocks/>
              </p:cNvSpPr>
              <p:nvPr/>
            </p:nvSpPr>
            <p:spPr bwMode="auto">
              <a:xfrm>
                <a:off x="4447" y="161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5" name="Freeform 957"/>
              <p:cNvSpPr>
                <a:spLocks/>
              </p:cNvSpPr>
              <p:nvPr/>
            </p:nvSpPr>
            <p:spPr bwMode="auto">
              <a:xfrm>
                <a:off x="4453" y="161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6" name="Freeform 958"/>
              <p:cNvSpPr>
                <a:spLocks/>
              </p:cNvSpPr>
              <p:nvPr/>
            </p:nvSpPr>
            <p:spPr bwMode="auto">
              <a:xfrm>
                <a:off x="4466" y="161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7" name="Freeform 959"/>
              <p:cNvSpPr>
                <a:spLocks/>
              </p:cNvSpPr>
              <p:nvPr/>
            </p:nvSpPr>
            <p:spPr bwMode="auto">
              <a:xfrm>
                <a:off x="4472" y="1610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8" name="Freeform 960"/>
              <p:cNvSpPr>
                <a:spLocks/>
              </p:cNvSpPr>
              <p:nvPr/>
            </p:nvSpPr>
            <p:spPr bwMode="auto">
              <a:xfrm>
                <a:off x="4450" y="161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9" name="Freeform 961"/>
              <p:cNvSpPr>
                <a:spLocks/>
              </p:cNvSpPr>
              <p:nvPr/>
            </p:nvSpPr>
            <p:spPr bwMode="auto">
              <a:xfrm>
                <a:off x="4476" y="161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0" name="Freeform 962"/>
              <p:cNvSpPr>
                <a:spLocks/>
              </p:cNvSpPr>
              <p:nvPr/>
            </p:nvSpPr>
            <p:spPr bwMode="auto">
              <a:xfrm>
                <a:off x="4485" y="1610"/>
                <a:ext cx="4" cy="9"/>
              </a:xfrm>
              <a:custGeom>
                <a:avLst/>
                <a:gdLst>
                  <a:gd name="T0" fmla="*/ 1 w 3"/>
                  <a:gd name="T1" fmla="*/ 5 h 6"/>
                  <a:gd name="T2" fmla="*/ 0 w 3"/>
                  <a:gd name="T3" fmla="*/ 3 h 6"/>
                  <a:gd name="T4" fmla="*/ 1 w 3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5"/>
                    </a:moveTo>
                    <a:cubicBezTo>
                      <a:pt x="3" y="4"/>
                      <a:pt x="0" y="0"/>
                      <a:pt x="0" y="3"/>
                    </a:cubicBezTo>
                    <a:cubicBezTo>
                      <a:pt x="0" y="2"/>
                      <a:pt x="1" y="6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1" name="Freeform 963"/>
              <p:cNvSpPr>
                <a:spLocks/>
              </p:cNvSpPr>
              <p:nvPr/>
            </p:nvSpPr>
            <p:spPr bwMode="auto">
              <a:xfrm>
                <a:off x="4470" y="1615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2" name="Freeform 964"/>
              <p:cNvSpPr>
                <a:spLocks/>
              </p:cNvSpPr>
              <p:nvPr/>
            </p:nvSpPr>
            <p:spPr bwMode="auto">
              <a:xfrm>
                <a:off x="4473" y="161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3" name="Freeform 965"/>
              <p:cNvSpPr>
                <a:spLocks/>
              </p:cNvSpPr>
              <p:nvPr/>
            </p:nvSpPr>
            <p:spPr bwMode="auto">
              <a:xfrm>
                <a:off x="4445" y="161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4" name="Freeform 966"/>
              <p:cNvSpPr>
                <a:spLocks/>
              </p:cNvSpPr>
              <p:nvPr/>
            </p:nvSpPr>
            <p:spPr bwMode="auto">
              <a:xfrm>
                <a:off x="4476" y="161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5" name="Freeform 967"/>
              <p:cNvSpPr>
                <a:spLocks/>
              </p:cNvSpPr>
              <p:nvPr/>
            </p:nvSpPr>
            <p:spPr bwMode="auto">
              <a:xfrm>
                <a:off x="4456" y="161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6" name="Freeform 968"/>
              <p:cNvSpPr>
                <a:spLocks/>
              </p:cNvSpPr>
              <p:nvPr/>
            </p:nvSpPr>
            <p:spPr bwMode="auto">
              <a:xfrm>
                <a:off x="4465" y="1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7" name="Freeform 969"/>
              <p:cNvSpPr>
                <a:spLocks/>
              </p:cNvSpPr>
              <p:nvPr/>
            </p:nvSpPr>
            <p:spPr bwMode="auto">
              <a:xfrm>
                <a:off x="4479" y="16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8" name="Freeform 970"/>
              <p:cNvSpPr>
                <a:spLocks/>
              </p:cNvSpPr>
              <p:nvPr/>
            </p:nvSpPr>
            <p:spPr bwMode="auto">
              <a:xfrm>
                <a:off x="4485" y="1620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9" name="Freeform 971"/>
              <p:cNvSpPr>
                <a:spLocks/>
              </p:cNvSpPr>
              <p:nvPr/>
            </p:nvSpPr>
            <p:spPr bwMode="auto">
              <a:xfrm>
                <a:off x="4460" y="1622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0" name="Freeform 972"/>
              <p:cNvSpPr>
                <a:spLocks/>
              </p:cNvSpPr>
              <p:nvPr/>
            </p:nvSpPr>
            <p:spPr bwMode="auto">
              <a:xfrm>
                <a:off x="4486" y="1619"/>
                <a:ext cx="3" cy="14"/>
              </a:xfrm>
              <a:custGeom>
                <a:avLst/>
                <a:gdLst>
                  <a:gd name="T0" fmla="*/ 1 w 2"/>
                  <a:gd name="T1" fmla="*/ 7 h 10"/>
                  <a:gd name="T2" fmla="*/ 0 w 2"/>
                  <a:gd name="T3" fmla="*/ 3 h 10"/>
                  <a:gd name="T4" fmla="*/ 1 w 2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0">
                    <a:moveTo>
                      <a:pt x="1" y="7"/>
                    </a:moveTo>
                    <a:cubicBezTo>
                      <a:pt x="2" y="6"/>
                      <a:pt x="2" y="0"/>
                      <a:pt x="0" y="3"/>
                    </a:cubicBezTo>
                    <a:cubicBezTo>
                      <a:pt x="0" y="4"/>
                      <a:pt x="0" y="10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1" name="Freeform 973"/>
              <p:cNvSpPr>
                <a:spLocks/>
              </p:cNvSpPr>
              <p:nvPr/>
            </p:nvSpPr>
            <p:spPr bwMode="auto">
              <a:xfrm>
                <a:off x="4463" y="162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2" name="Freeform 974"/>
              <p:cNvSpPr>
                <a:spLocks/>
              </p:cNvSpPr>
              <p:nvPr/>
            </p:nvSpPr>
            <p:spPr bwMode="auto">
              <a:xfrm>
                <a:off x="4466" y="162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3" name="Freeform 975"/>
              <p:cNvSpPr>
                <a:spLocks/>
              </p:cNvSpPr>
              <p:nvPr/>
            </p:nvSpPr>
            <p:spPr bwMode="auto">
              <a:xfrm>
                <a:off x="4480" y="162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4" name="Freeform 976"/>
              <p:cNvSpPr>
                <a:spLocks/>
              </p:cNvSpPr>
              <p:nvPr/>
            </p:nvSpPr>
            <p:spPr bwMode="auto">
              <a:xfrm>
                <a:off x="4458" y="1622"/>
                <a:ext cx="7" cy="8"/>
              </a:xfrm>
              <a:custGeom>
                <a:avLst/>
                <a:gdLst>
                  <a:gd name="T0" fmla="*/ 5 w 5"/>
                  <a:gd name="T1" fmla="*/ 3 h 6"/>
                  <a:gd name="T2" fmla="*/ 5 w 5"/>
                  <a:gd name="T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cubicBezTo>
                      <a:pt x="0" y="0"/>
                      <a:pt x="2" y="6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5" name="Freeform 977"/>
              <p:cNvSpPr>
                <a:spLocks/>
              </p:cNvSpPr>
              <p:nvPr/>
            </p:nvSpPr>
            <p:spPr bwMode="auto">
              <a:xfrm>
                <a:off x="4456" y="1623"/>
                <a:ext cx="2" cy="12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6" name="Freeform 978"/>
              <p:cNvSpPr>
                <a:spLocks/>
              </p:cNvSpPr>
              <p:nvPr/>
            </p:nvSpPr>
            <p:spPr bwMode="auto">
              <a:xfrm>
                <a:off x="4472" y="16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7" name="Freeform 979"/>
              <p:cNvSpPr>
                <a:spLocks/>
              </p:cNvSpPr>
              <p:nvPr/>
            </p:nvSpPr>
            <p:spPr bwMode="auto">
              <a:xfrm>
                <a:off x="4476" y="162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8" name="Freeform 980"/>
              <p:cNvSpPr>
                <a:spLocks/>
              </p:cNvSpPr>
              <p:nvPr/>
            </p:nvSpPr>
            <p:spPr bwMode="auto">
              <a:xfrm>
                <a:off x="4468" y="16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9" name="Freeform 981"/>
              <p:cNvSpPr>
                <a:spLocks/>
              </p:cNvSpPr>
              <p:nvPr/>
            </p:nvSpPr>
            <p:spPr bwMode="auto">
              <a:xfrm>
                <a:off x="4480" y="1629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0" name="Freeform 982"/>
              <p:cNvSpPr>
                <a:spLocks/>
              </p:cNvSpPr>
              <p:nvPr/>
            </p:nvSpPr>
            <p:spPr bwMode="auto">
              <a:xfrm>
                <a:off x="4479" y="1633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1" name="Freeform 983"/>
              <p:cNvSpPr>
                <a:spLocks/>
              </p:cNvSpPr>
              <p:nvPr/>
            </p:nvSpPr>
            <p:spPr bwMode="auto">
              <a:xfrm>
                <a:off x="4482" y="16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2" name="Freeform 984"/>
              <p:cNvSpPr>
                <a:spLocks/>
              </p:cNvSpPr>
              <p:nvPr/>
            </p:nvSpPr>
            <p:spPr bwMode="auto">
              <a:xfrm>
                <a:off x="4466" y="163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3" name="Freeform 985"/>
              <p:cNvSpPr>
                <a:spLocks/>
              </p:cNvSpPr>
              <p:nvPr/>
            </p:nvSpPr>
            <p:spPr bwMode="auto">
              <a:xfrm>
                <a:off x="4480" y="164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4" name="Freeform 986"/>
              <p:cNvSpPr>
                <a:spLocks/>
              </p:cNvSpPr>
              <p:nvPr/>
            </p:nvSpPr>
            <p:spPr bwMode="auto">
              <a:xfrm>
                <a:off x="4485" y="164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5" name="Freeform 987"/>
              <p:cNvSpPr>
                <a:spLocks/>
              </p:cNvSpPr>
              <p:nvPr/>
            </p:nvSpPr>
            <p:spPr bwMode="auto">
              <a:xfrm>
                <a:off x="4479" y="1638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6" name="Freeform 988"/>
              <p:cNvSpPr>
                <a:spLocks/>
              </p:cNvSpPr>
              <p:nvPr/>
            </p:nvSpPr>
            <p:spPr bwMode="auto">
              <a:xfrm>
                <a:off x="4470" y="164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7" name="Freeform 989"/>
              <p:cNvSpPr>
                <a:spLocks/>
              </p:cNvSpPr>
              <p:nvPr/>
            </p:nvSpPr>
            <p:spPr bwMode="auto">
              <a:xfrm>
                <a:off x="4476" y="164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8" name="Freeform 990"/>
              <p:cNvSpPr>
                <a:spLocks/>
              </p:cNvSpPr>
              <p:nvPr/>
            </p:nvSpPr>
            <p:spPr bwMode="auto">
              <a:xfrm>
                <a:off x="4483" y="164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9" name="Freeform 991"/>
              <p:cNvSpPr>
                <a:spLocks/>
              </p:cNvSpPr>
              <p:nvPr/>
            </p:nvSpPr>
            <p:spPr bwMode="auto">
              <a:xfrm>
                <a:off x="4186" y="1212"/>
                <a:ext cx="35" cy="25"/>
              </a:xfrm>
              <a:custGeom>
                <a:avLst/>
                <a:gdLst>
                  <a:gd name="T0" fmla="*/ 0 w 24"/>
                  <a:gd name="T1" fmla="*/ 0 h 18"/>
                  <a:gd name="T2" fmla="*/ 9 w 24"/>
                  <a:gd name="T3" fmla="*/ 7 h 18"/>
                  <a:gd name="T4" fmla="*/ 22 w 24"/>
                  <a:gd name="T5" fmla="*/ 16 h 18"/>
                  <a:gd name="T6" fmla="*/ 21 w 24"/>
                  <a:gd name="T7" fmla="*/ 18 h 18"/>
                  <a:gd name="T8" fmla="*/ 24 w 24"/>
                  <a:gd name="T9" fmla="*/ 17 h 18"/>
                  <a:gd name="T10" fmla="*/ 0 w 24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8">
                    <a:moveTo>
                      <a:pt x="0" y="0"/>
                    </a:moveTo>
                    <a:cubicBezTo>
                      <a:pt x="3" y="2"/>
                      <a:pt x="10" y="4"/>
                      <a:pt x="9" y="7"/>
                    </a:cubicBezTo>
                    <a:cubicBezTo>
                      <a:pt x="14" y="6"/>
                      <a:pt x="16" y="11"/>
                      <a:pt x="22" y="16"/>
                    </a:cubicBezTo>
                    <a:cubicBezTo>
                      <a:pt x="21" y="16"/>
                      <a:pt x="19" y="17"/>
                      <a:pt x="21" y="18"/>
                    </a:cubicBezTo>
                    <a:cubicBezTo>
                      <a:pt x="21" y="16"/>
                      <a:pt x="22" y="17"/>
                      <a:pt x="24" y="17"/>
                    </a:cubicBezTo>
                    <a:cubicBezTo>
                      <a:pt x="18" y="9"/>
                      <a:pt x="8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0" name="Freeform 992"/>
              <p:cNvSpPr>
                <a:spLocks/>
              </p:cNvSpPr>
              <p:nvPr/>
            </p:nvSpPr>
            <p:spPr bwMode="auto">
              <a:xfrm>
                <a:off x="4224" y="1306"/>
                <a:ext cx="47" cy="35"/>
              </a:xfrm>
              <a:custGeom>
                <a:avLst/>
                <a:gdLst>
                  <a:gd name="T0" fmla="*/ 33 w 33"/>
                  <a:gd name="T1" fmla="*/ 22 h 24"/>
                  <a:gd name="T2" fmla="*/ 0 w 33"/>
                  <a:gd name="T3" fmla="*/ 0 h 24"/>
                  <a:gd name="T4" fmla="*/ 11 w 33"/>
                  <a:gd name="T5" fmla="*/ 8 h 24"/>
                  <a:gd name="T6" fmla="*/ 25 w 33"/>
                  <a:gd name="T7" fmla="*/ 18 h 24"/>
                  <a:gd name="T8" fmla="*/ 33 w 33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4">
                    <a:moveTo>
                      <a:pt x="33" y="22"/>
                    </a:moveTo>
                    <a:cubicBezTo>
                      <a:pt x="22" y="16"/>
                      <a:pt x="12" y="2"/>
                      <a:pt x="0" y="0"/>
                    </a:cubicBezTo>
                    <a:cubicBezTo>
                      <a:pt x="5" y="1"/>
                      <a:pt x="11" y="5"/>
                      <a:pt x="11" y="8"/>
                    </a:cubicBezTo>
                    <a:cubicBezTo>
                      <a:pt x="16" y="8"/>
                      <a:pt x="20" y="13"/>
                      <a:pt x="25" y="18"/>
                    </a:cubicBezTo>
                    <a:cubicBezTo>
                      <a:pt x="28" y="18"/>
                      <a:pt x="31" y="24"/>
                      <a:pt x="3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1" name="Freeform 993"/>
              <p:cNvSpPr>
                <a:spLocks/>
              </p:cNvSpPr>
              <p:nvPr/>
            </p:nvSpPr>
            <p:spPr bwMode="auto">
              <a:xfrm>
                <a:off x="4139" y="1159"/>
                <a:ext cx="3" cy="5"/>
              </a:xfrm>
              <a:custGeom>
                <a:avLst/>
                <a:gdLst>
                  <a:gd name="T0" fmla="*/ 0 w 2"/>
                  <a:gd name="T1" fmla="*/ 4 h 4"/>
                  <a:gd name="T2" fmla="*/ 2 w 2"/>
                  <a:gd name="T3" fmla="*/ 0 h 4"/>
                  <a:gd name="T4" fmla="*/ 0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1" y="3"/>
                      <a:pt x="1" y="1"/>
                      <a:pt x="2" y="0"/>
                    </a:cubicBezTo>
                    <a:cubicBezTo>
                      <a:pt x="1" y="1"/>
                      <a:pt x="1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2" name="Freeform 994"/>
              <p:cNvSpPr>
                <a:spLocks/>
              </p:cNvSpPr>
              <p:nvPr/>
            </p:nvSpPr>
            <p:spPr bwMode="auto">
              <a:xfrm>
                <a:off x="4086" y="1299"/>
                <a:ext cx="93" cy="37"/>
              </a:xfrm>
              <a:custGeom>
                <a:avLst/>
                <a:gdLst>
                  <a:gd name="T0" fmla="*/ 35 w 65"/>
                  <a:gd name="T1" fmla="*/ 0 h 26"/>
                  <a:gd name="T2" fmla="*/ 36 w 65"/>
                  <a:gd name="T3" fmla="*/ 5 h 26"/>
                  <a:gd name="T4" fmla="*/ 55 w 65"/>
                  <a:gd name="T5" fmla="*/ 20 h 26"/>
                  <a:gd name="T6" fmla="*/ 46 w 65"/>
                  <a:gd name="T7" fmla="*/ 15 h 26"/>
                  <a:gd name="T8" fmla="*/ 38 w 65"/>
                  <a:gd name="T9" fmla="*/ 13 h 26"/>
                  <a:gd name="T10" fmla="*/ 41 w 65"/>
                  <a:gd name="T11" fmla="*/ 11 h 26"/>
                  <a:gd name="T12" fmla="*/ 36 w 65"/>
                  <a:gd name="T13" fmla="*/ 12 h 26"/>
                  <a:gd name="T14" fmla="*/ 38 w 65"/>
                  <a:gd name="T15" fmla="*/ 11 h 26"/>
                  <a:gd name="T16" fmla="*/ 10 w 65"/>
                  <a:gd name="T17" fmla="*/ 6 h 26"/>
                  <a:gd name="T18" fmla="*/ 6 w 65"/>
                  <a:gd name="T19" fmla="*/ 5 h 26"/>
                  <a:gd name="T20" fmla="*/ 9 w 65"/>
                  <a:gd name="T21" fmla="*/ 7 h 26"/>
                  <a:gd name="T22" fmla="*/ 2 w 65"/>
                  <a:gd name="T23" fmla="*/ 8 h 26"/>
                  <a:gd name="T24" fmla="*/ 30 w 65"/>
                  <a:gd name="T25" fmla="*/ 13 h 26"/>
                  <a:gd name="T26" fmla="*/ 58 w 65"/>
                  <a:gd name="T27" fmla="*/ 22 h 26"/>
                  <a:gd name="T28" fmla="*/ 57 w 65"/>
                  <a:gd name="T29" fmla="*/ 21 h 26"/>
                  <a:gd name="T30" fmla="*/ 58 w 65"/>
                  <a:gd name="T31" fmla="*/ 24 h 26"/>
                  <a:gd name="T32" fmla="*/ 62 w 65"/>
                  <a:gd name="T33" fmla="*/ 23 h 26"/>
                  <a:gd name="T34" fmla="*/ 64 w 65"/>
                  <a:gd name="T35" fmla="*/ 25 h 26"/>
                  <a:gd name="T36" fmla="*/ 51 w 65"/>
                  <a:gd name="T37" fmla="*/ 15 h 26"/>
                  <a:gd name="T38" fmla="*/ 35 w 65"/>
                  <a:gd name="T3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26">
                    <a:moveTo>
                      <a:pt x="35" y="0"/>
                    </a:moveTo>
                    <a:cubicBezTo>
                      <a:pt x="36" y="2"/>
                      <a:pt x="35" y="4"/>
                      <a:pt x="36" y="5"/>
                    </a:cubicBezTo>
                    <a:cubicBezTo>
                      <a:pt x="41" y="8"/>
                      <a:pt x="45" y="14"/>
                      <a:pt x="55" y="20"/>
                    </a:cubicBezTo>
                    <a:cubicBezTo>
                      <a:pt x="50" y="20"/>
                      <a:pt x="46" y="17"/>
                      <a:pt x="46" y="15"/>
                    </a:cubicBezTo>
                    <a:cubicBezTo>
                      <a:pt x="44" y="17"/>
                      <a:pt x="40" y="14"/>
                      <a:pt x="38" y="13"/>
                    </a:cubicBezTo>
                    <a:cubicBezTo>
                      <a:pt x="39" y="11"/>
                      <a:pt x="43" y="15"/>
                      <a:pt x="41" y="11"/>
                    </a:cubicBezTo>
                    <a:cubicBezTo>
                      <a:pt x="43" y="8"/>
                      <a:pt x="37" y="15"/>
                      <a:pt x="36" y="12"/>
                    </a:cubicBezTo>
                    <a:cubicBezTo>
                      <a:pt x="36" y="11"/>
                      <a:pt x="38" y="12"/>
                      <a:pt x="38" y="11"/>
                    </a:cubicBezTo>
                    <a:cubicBezTo>
                      <a:pt x="29" y="12"/>
                      <a:pt x="20" y="7"/>
                      <a:pt x="10" y="6"/>
                    </a:cubicBezTo>
                    <a:cubicBezTo>
                      <a:pt x="14" y="4"/>
                      <a:pt x="8" y="5"/>
                      <a:pt x="6" y="5"/>
                    </a:cubicBezTo>
                    <a:cubicBezTo>
                      <a:pt x="7" y="5"/>
                      <a:pt x="8" y="6"/>
                      <a:pt x="9" y="7"/>
                    </a:cubicBezTo>
                    <a:cubicBezTo>
                      <a:pt x="7" y="7"/>
                      <a:pt x="0" y="6"/>
                      <a:pt x="2" y="8"/>
                    </a:cubicBezTo>
                    <a:cubicBezTo>
                      <a:pt x="13" y="8"/>
                      <a:pt x="27" y="9"/>
                      <a:pt x="30" y="13"/>
                    </a:cubicBezTo>
                    <a:cubicBezTo>
                      <a:pt x="39" y="12"/>
                      <a:pt x="50" y="22"/>
                      <a:pt x="58" y="22"/>
                    </a:cubicBezTo>
                    <a:cubicBezTo>
                      <a:pt x="57" y="22"/>
                      <a:pt x="56" y="21"/>
                      <a:pt x="57" y="21"/>
                    </a:cubicBezTo>
                    <a:cubicBezTo>
                      <a:pt x="59" y="21"/>
                      <a:pt x="59" y="22"/>
                      <a:pt x="58" y="24"/>
                    </a:cubicBezTo>
                    <a:cubicBezTo>
                      <a:pt x="60" y="24"/>
                      <a:pt x="60" y="22"/>
                      <a:pt x="62" y="23"/>
                    </a:cubicBezTo>
                    <a:cubicBezTo>
                      <a:pt x="64" y="24"/>
                      <a:pt x="60" y="26"/>
                      <a:pt x="64" y="25"/>
                    </a:cubicBezTo>
                    <a:cubicBezTo>
                      <a:pt x="65" y="20"/>
                      <a:pt x="53" y="20"/>
                      <a:pt x="51" y="15"/>
                    </a:cubicBezTo>
                    <a:cubicBezTo>
                      <a:pt x="44" y="11"/>
                      <a:pt x="39" y="7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3" name="Freeform 995"/>
              <p:cNvSpPr>
                <a:spLocks/>
              </p:cNvSpPr>
              <p:nvPr/>
            </p:nvSpPr>
            <p:spPr bwMode="auto">
              <a:xfrm>
                <a:off x="4374" y="137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4" name="Freeform 996"/>
              <p:cNvSpPr>
                <a:spLocks noEditPoints="1"/>
              </p:cNvSpPr>
              <p:nvPr/>
            </p:nvSpPr>
            <p:spPr bwMode="auto">
              <a:xfrm>
                <a:off x="4032" y="1149"/>
                <a:ext cx="555" cy="512"/>
              </a:xfrm>
              <a:custGeom>
                <a:avLst/>
                <a:gdLst>
                  <a:gd name="T0" fmla="*/ 357 w 387"/>
                  <a:gd name="T1" fmla="*/ 267 h 357"/>
                  <a:gd name="T2" fmla="*/ 322 w 387"/>
                  <a:gd name="T3" fmla="*/ 238 h 357"/>
                  <a:gd name="T4" fmla="*/ 284 w 387"/>
                  <a:gd name="T5" fmla="*/ 205 h 357"/>
                  <a:gd name="T6" fmla="*/ 316 w 387"/>
                  <a:gd name="T7" fmla="*/ 221 h 357"/>
                  <a:gd name="T8" fmla="*/ 286 w 387"/>
                  <a:gd name="T9" fmla="*/ 210 h 357"/>
                  <a:gd name="T10" fmla="*/ 332 w 387"/>
                  <a:gd name="T11" fmla="*/ 252 h 357"/>
                  <a:gd name="T12" fmla="*/ 261 w 387"/>
                  <a:gd name="T13" fmla="*/ 192 h 357"/>
                  <a:gd name="T14" fmla="*/ 255 w 387"/>
                  <a:gd name="T15" fmla="*/ 172 h 357"/>
                  <a:gd name="T16" fmla="*/ 253 w 387"/>
                  <a:gd name="T17" fmla="*/ 142 h 357"/>
                  <a:gd name="T18" fmla="*/ 357 w 387"/>
                  <a:gd name="T19" fmla="*/ 0 h 357"/>
                  <a:gd name="T20" fmla="*/ 191 w 387"/>
                  <a:gd name="T21" fmla="*/ 110 h 357"/>
                  <a:gd name="T22" fmla="*/ 185 w 387"/>
                  <a:gd name="T23" fmla="*/ 106 h 357"/>
                  <a:gd name="T24" fmla="*/ 167 w 387"/>
                  <a:gd name="T25" fmla="*/ 105 h 357"/>
                  <a:gd name="T26" fmla="*/ 161 w 387"/>
                  <a:gd name="T27" fmla="*/ 101 h 357"/>
                  <a:gd name="T28" fmla="*/ 133 w 387"/>
                  <a:gd name="T29" fmla="*/ 66 h 357"/>
                  <a:gd name="T30" fmla="*/ 107 w 387"/>
                  <a:gd name="T31" fmla="*/ 49 h 357"/>
                  <a:gd name="T32" fmla="*/ 141 w 387"/>
                  <a:gd name="T33" fmla="*/ 84 h 357"/>
                  <a:gd name="T34" fmla="*/ 114 w 387"/>
                  <a:gd name="T35" fmla="*/ 60 h 357"/>
                  <a:gd name="T36" fmla="*/ 170 w 387"/>
                  <a:gd name="T37" fmla="*/ 145 h 357"/>
                  <a:gd name="T38" fmla="*/ 159 w 387"/>
                  <a:gd name="T39" fmla="*/ 128 h 357"/>
                  <a:gd name="T40" fmla="*/ 123 w 387"/>
                  <a:gd name="T41" fmla="*/ 128 h 357"/>
                  <a:gd name="T42" fmla="*/ 135 w 387"/>
                  <a:gd name="T43" fmla="*/ 137 h 357"/>
                  <a:gd name="T44" fmla="*/ 151 w 387"/>
                  <a:gd name="T45" fmla="*/ 142 h 357"/>
                  <a:gd name="T46" fmla="*/ 76 w 387"/>
                  <a:gd name="T47" fmla="*/ 125 h 357"/>
                  <a:gd name="T48" fmla="*/ 28 w 387"/>
                  <a:gd name="T49" fmla="*/ 117 h 357"/>
                  <a:gd name="T50" fmla="*/ 19 w 387"/>
                  <a:gd name="T51" fmla="*/ 120 h 357"/>
                  <a:gd name="T52" fmla="*/ 148 w 387"/>
                  <a:gd name="T53" fmla="*/ 187 h 357"/>
                  <a:gd name="T54" fmla="*/ 147 w 387"/>
                  <a:gd name="T55" fmla="*/ 230 h 357"/>
                  <a:gd name="T56" fmla="*/ 318 w 387"/>
                  <a:gd name="T57" fmla="*/ 349 h 357"/>
                  <a:gd name="T58" fmla="*/ 294 w 387"/>
                  <a:gd name="T59" fmla="*/ 339 h 357"/>
                  <a:gd name="T60" fmla="*/ 238 w 387"/>
                  <a:gd name="T61" fmla="*/ 236 h 357"/>
                  <a:gd name="T62" fmla="*/ 219 w 387"/>
                  <a:gd name="T63" fmla="*/ 206 h 357"/>
                  <a:gd name="T64" fmla="*/ 220 w 387"/>
                  <a:gd name="T65" fmla="*/ 196 h 357"/>
                  <a:gd name="T66" fmla="*/ 99 w 387"/>
                  <a:gd name="T67" fmla="*/ 52 h 357"/>
                  <a:gd name="T68" fmla="*/ 138 w 387"/>
                  <a:gd name="T69" fmla="*/ 144 h 357"/>
                  <a:gd name="T70" fmla="*/ 40 w 387"/>
                  <a:gd name="T71" fmla="*/ 120 h 357"/>
                  <a:gd name="T72" fmla="*/ 137 w 387"/>
                  <a:gd name="T73" fmla="*/ 148 h 357"/>
                  <a:gd name="T74" fmla="*/ 165 w 387"/>
                  <a:gd name="T75" fmla="*/ 161 h 357"/>
                  <a:gd name="T76" fmla="*/ 176 w 387"/>
                  <a:gd name="T77" fmla="*/ 140 h 357"/>
                  <a:gd name="T78" fmla="*/ 189 w 387"/>
                  <a:gd name="T79" fmla="*/ 110 h 357"/>
                  <a:gd name="T80" fmla="*/ 146 w 387"/>
                  <a:gd name="T81" fmla="*/ 89 h 357"/>
                  <a:gd name="T82" fmla="*/ 164 w 387"/>
                  <a:gd name="T83" fmla="*/ 116 h 357"/>
                  <a:gd name="T84" fmla="*/ 183 w 387"/>
                  <a:gd name="T85" fmla="*/ 123 h 357"/>
                  <a:gd name="T86" fmla="*/ 190 w 387"/>
                  <a:gd name="T87" fmla="*/ 129 h 357"/>
                  <a:gd name="T88" fmla="*/ 252 w 387"/>
                  <a:gd name="T89" fmla="*/ 188 h 357"/>
                  <a:gd name="T90" fmla="*/ 238 w 387"/>
                  <a:gd name="T91" fmla="*/ 171 h 357"/>
                  <a:gd name="T92" fmla="*/ 242 w 387"/>
                  <a:gd name="T93" fmla="*/ 140 h 357"/>
                  <a:gd name="T94" fmla="*/ 232 w 387"/>
                  <a:gd name="T95" fmla="*/ 165 h 357"/>
                  <a:gd name="T96" fmla="*/ 222 w 387"/>
                  <a:gd name="T97" fmla="*/ 125 h 357"/>
                  <a:gd name="T98" fmla="*/ 199 w 387"/>
                  <a:gd name="T99" fmla="*/ 196 h 357"/>
                  <a:gd name="T100" fmla="*/ 263 w 387"/>
                  <a:gd name="T101" fmla="*/ 287 h 357"/>
                  <a:gd name="T102" fmla="*/ 224 w 387"/>
                  <a:gd name="T103" fmla="*/ 218 h 357"/>
                  <a:gd name="T104" fmla="*/ 205 w 387"/>
                  <a:gd name="T105" fmla="*/ 205 h 357"/>
                  <a:gd name="T106" fmla="*/ 207 w 387"/>
                  <a:gd name="T107" fmla="*/ 185 h 357"/>
                  <a:gd name="T108" fmla="*/ 233 w 387"/>
                  <a:gd name="T109" fmla="*/ 159 h 357"/>
                  <a:gd name="T110" fmla="*/ 240 w 387"/>
                  <a:gd name="T111" fmla="*/ 139 h 357"/>
                  <a:gd name="T112" fmla="*/ 255 w 387"/>
                  <a:gd name="T113" fmla="*/ 156 h 357"/>
                  <a:gd name="T114" fmla="*/ 238 w 387"/>
                  <a:gd name="T115" fmla="*/ 166 h 357"/>
                  <a:gd name="T116" fmla="*/ 250 w 387"/>
                  <a:gd name="T117" fmla="*/ 18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87" h="357">
                    <a:moveTo>
                      <a:pt x="385" y="273"/>
                    </a:moveTo>
                    <a:cubicBezTo>
                      <a:pt x="386" y="277"/>
                      <a:pt x="378" y="278"/>
                      <a:pt x="377" y="277"/>
                    </a:cubicBezTo>
                    <a:cubicBezTo>
                      <a:pt x="378" y="276"/>
                      <a:pt x="381" y="277"/>
                      <a:pt x="382" y="275"/>
                    </a:cubicBezTo>
                    <a:cubicBezTo>
                      <a:pt x="378" y="274"/>
                      <a:pt x="375" y="278"/>
                      <a:pt x="373" y="275"/>
                    </a:cubicBezTo>
                    <a:cubicBezTo>
                      <a:pt x="374" y="275"/>
                      <a:pt x="376" y="276"/>
                      <a:pt x="376" y="274"/>
                    </a:cubicBezTo>
                    <a:cubicBezTo>
                      <a:pt x="373" y="274"/>
                      <a:pt x="369" y="277"/>
                      <a:pt x="372" y="274"/>
                    </a:cubicBezTo>
                    <a:cubicBezTo>
                      <a:pt x="369" y="274"/>
                      <a:pt x="366" y="275"/>
                      <a:pt x="370" y="273"/>
                    </a:cubicBezTo>
                    <a:cubicBezTo>
                      <a:pt x="366" y="273"/>
                      <a:pt x="364" y="274"/>
                      <a:pt x="367" y="275"/>
                    </a:cubicBezTo>
                    <a:cubicBezTo>
                      <a:pt x="361" y="274"/>
                      <a:pt x="355" y="273"/>
                      <a:pt x="353" y="268"/>
                    </a:cubicBezTo>
                    <a:cubicBezTo>
                      <a:pt x="354" y="269"/>
                      <a:pt x="356" y="269"/>
                      <a:pt x="357" y="267"/>
                    </a:cubicBezTo>
                    <a:cubicBezTo>
                      <a:pt x="348" y="264"/>
                      <a:pt x="343" y="259"/>
                      <a:pt x="340" y="258"/>
                    </a:cubicBezTo>
                    <a:cubicBezTo>
                      <a:pt x="341" y="258"/>
                      <a:pt x="341" y="259"/>
                      <a:pt x="342" y="258"/>
                    </a:cubicBezTo>
                    <a:cubicBezTo>
                      <a:pt x="339" y="257"/>
                      <a:pt x="337" y="252"/>
                      <a:pt x="334" y="254"/>
                    </a:cubicBezTo>
                    <a:cubicBezTo>
                      <a:pt x="335" y="254"/>
                      <a:pt x="335" y="254"/>
                      <a:pt x="335" y="254"/>
                    </a:cubicBezTo>
                    <a:cubicBezTo>
                      <a:pt x="337" y="255"/>
                      <a:pt x="340" y="257"/>
                      <a:pt x="338" y="258"/>
                    </a:cubicBezTo>
                    <a:cubicBezTo>
                      <a:pt x="337" y="257"/>
                      <a:pt x="336" y="256"/>
                      <a:pt x="335" y="254"/>
                    </a:cubicBezTo>
                    <a:cubicBezTo>
                      <a:pt x="335" y="254"/>
                      <a:pt x="334" y="254"/>
                      <a:pt x="334" y="254"/>
                    </a:cubicBezTo>
                    <a:cubicBezTo>
                      <a:pt x="334" y="254"/>
                      <a:pt x="334" y="254"/>
                      <a:pt x="334" y="254"/>
                    </a:cubicBezTo>
                    <a:cubicBezTo>
                      <a:pt x="319" y="237"/>
                      <a:pt x="300" y="224"/>
                      <a:pt x="285" y="208"/>
                    </a:cubicBezTo>
                    <a:cubicBezTo>
                      <a:pt x="298" y="217"/>
                      <a:pt x="314" y="227"/>
                      <a:pt x="322" y="238"/>
                    </a:cubicBezTo>
                    <a:cubicBezTo>
                      <a:pt x="330" y="240"/>
                      <a:pt x="337" y="255"/>
                      <a:pt x="345" y="257"/>
                    </a:cubicBezTo>
                    <a:cubicBezTo>
                      <a:pt x="338" y="251"/>
                      <a:pt x="330" y="244"/>
                      <a:pt x="329" y="239"/>
                    </a:cubicBezTo>
                    <a:cubicBezTo>
                      <a:pt x="325" y="240"/>
                      <a:pt x="319" y="233"/>
                      <a:pt x="320" y="230"/>
                    </a:cubicBezTo>
                    <a:cubicBezTo>
                      <a:pt x="319" y="231"/>
                      <a:pt x="319" y="231"/>
                      <a:pt x="317" y="232"/>
                    </a:cubicBezTo>
                    <a:cubicBezTo>
                      <a:pt x="314" y="225"/>
                      <a:pt x="308" y="226"/>
                      <a:pt x="305" y="220"/>
                    </a:cubicBezTo>
                    <a:cubicBezTo>
                      <a:pt x="303" y="222"/>
                      <a:pt x="298" y="216"/>
                      <a:pt x="299" y="214"/>
                    </a:cubicBezTo>
                    <a:cubicBezTo>
                      <a:pt x="294" y="215"/>
                      <a:pt x="288" y="205"/>
                      <a:pt x="283" y="207"/>
                    </a:cubicBezTo>
                    <a:cubicBezTo>
                      <a:pt x="283" y="207"/>
                      <a:pt x="282" y="207"/>
                      <a:pt x="282" y="208"/>
                    </a:cubicBezTo>
                    <a:cubicBezTo>
                      <a:pt x="282" y="207"/>
                      <a:pt x="283" y="207"/>
                      <a:pt x="283" y="207"/>
                    </a:cubicBezTo>
                    <a:cubicBezTo>
                      <a:pt x="284" y="206"/>
                      <a:pt x="286" y="205"/>
                      <a:pt x="284" y="205"/>
                    </a:cubicBezTo>
                    <a:cubicBezTo>
                      <a:pt x="284" y="207"/>
                      <a:pt x="280" y="205"/>
                      <a:pt x="280" y="203"/>
                    </a:cubicBezTo>
                    <a:cubicBezTo>
                      <a:pt x="281" y="203"/>
                      <a:pt x="281" y="202"/>
                      <a:pt x="282" y="202"/>
                    </a:cubicBezTo>
                    <a:cubicBezTo>
                      <a:pt x="296" y="210"/>
                      <a:pt x="312" y="218"/>
                      <a:pt x="318" y="226"/>
                    </a:cubicBezTo>
                    <a:cubicBezTo>
                      <a:pt x="332" y="234"/>
                      <a:pt x="342" y="258"/>
                      <a:pt x="360" y="261"/>
                    </a:cubicBezTo>
                    <a:cubicBezTo>
                      <a:pt x="348" y="255"/>
                      <a:pt x="342" y="249"/>
                      <a:pt x="333" y="238"/>
                    </a:cubicBezTo>
                    <a:cubicBezTo>
                      <a:pt x="336" y="237"/>
                      <a:pt x="339" y="242"/>
                      <a:pt x="338" y="239"/>
                    </a:cubicBezTo>
                    <a:cubicBezTo>
                      <a:pt x="334" y="238"/>
                      <a:pt x="322" y="229"/>
                      <a:pt x="323" y="227"/>
                    </a:cubicBezTo>
                    <a:cubicBezTo>
                      <a:pt x="324" y="226"/>
                      <a:pt x="329" y="229"/>
                      <a:pt x="327" y="226"/>
                    </a:cubicBezTo>
                    <a:cubicBezTo>
                      <a:pt x="325" y="225"/>
                      <a:pt x="323" y="227"/>
                      <a:pt x="322" y="227"/>
                    </a:cubicBezTo>
                    <a:cubicBezTo>
                      <a:pt x="319" y="226"/>
                      <a:pt x="319" y="222"/>
                      <a:pt x="316" y="221"/>
                    </a:cubicBezTo>
                    <a:cubicBezTo>
                      <a:pt x="320" y="220"/>
                      <a:pt x="326" y="222"/>
                      <a:pt x="322" y="224"/>
                    </a:cubicBezTo>
                    <a:cubicBezTo>
                      <a:pt x="330" y="226"/>
                      <a:pt x="334" y="230"/>
                      <a:pt x="340" y="234"/>
                    </a:cubicBezTo>
                    <a:cubicBezTo>
                      <a:pt x="340" y="232"/>
                      <a:pt x="342" y="233"/>
                      <a:pt x="343" y="232"/>
                    </a:cubicBezTo>
                    <a:cubicBezTo>
                      <a:pt x="332" y="229"/>
                      <a:pt x="327" y="222"/>
                      <a:pt x="317" y="219"/>
                    </a:cubicBezTo>
                    <a:cubicBezTo>
                      <a:pt x="314" y="221"/>
                      <a:pt x="309" y="218"/>
                      <a:pt x="308" y="215"/>
                    </a:cubicBezTo>
                    <a:cubicBezTo>
                      <a:pt x="305" y="216"/>
                      <a:pt x="304" y="213"/>
                      <a:pt x="304" y="211"/>
                    </a:cubicBezTo>
                    <a:cubicBezTo>
                      <a:pt x="295" y="212"/>
                      <a:pt x="284" y="196"/>
                      <a:pt x="278" y="203"/>
                    </a:cubicBezTo>
                    <a:cubicBezTo>
                      <a:pt x="274" y="201"/>
                      <a:pt x="269" y="193"/>
                      <a:pt x="265" y="196"/>
                    </a:cubicBezTo>
                    <a:cubicBezTo>
                      <a:pt x="273" y="202"/>
                      <a:pt x="281" y="208"/>
                      <a:pt x="287" y="212"/>
                    </a:cubicBezTo>
                    <a:cubicBezTo>
                      <a:pt x="286" y="212"/>
                      <a:pt x="285" y="210"/>
                      <a:pt x="286" y="210"/>
                    </a:cubicBezTo>
                    <a:cubicBezTo>
                      <a:pt x="290" y="213"/>
                      <a:pt x="296" y="219"/>
                      <a:pt x="301" y="223"/>
                    </a:cubicBezTo>
                    <a:cubicBezTo>
                      <a:pt x="305" y="227"/>
                      <a:pt x="311" y="232"/>
                      <a:pt x="314" y="237"/>
                    </a:cubicBezTo>
                    <a:cubicBezTo>
                      <a:pt x="305" y="229"/>
                      <a:pt x="296" y="221"/>
                      <a:pt x="287" y="213"/>
                    </a:cubicBezTo>
                    <a:cubicBezTo>
                      <a:pt x="299" y="228"/>
                      <a:pt x="312" y="237"/>
                      <a:pt x="326" y="249"/>
                    </a:cubicBezTo>
                    <a:cubicBezTo>
                      <a:pt x="328" y="250"/>
                      <a:pt x="328" y="253"/>
                      <a:pt x="330" y="252"/>
                    </a:cubicBezTo>
                    <a:cubicBezTo>
                      <a:pt x="326" y="247"/>
                      <a:pt x="320" y="243"/>
                      <a:pt x="315" y="238"/>
                    </a:cubicBezTo>
                    <a:cubicBezTo>
                      <a:pt x="318" y="237"/>
                      <a:pt x="321" y="243"/>
                      <a:pt x="324" y="246"/>
                    </a:cubicBezTo>
                    <a:cubicBezTo>
                      <a:pt x="326" y="248"/>
                      <a:pt x="330" y="249"/>
                      <a:pt x="332" y="252"/>
                    </a:cubicBezTo>
                    <a:cubicBezTo>
                      <a:pt x="332" y="252"/>
                      <a:pt x="332" y="252"/>
                      <a:pt x="332" y="252"/>
                    </a:cubicBezTo>
                    <a:cubicBezTo>
                      <a:pt x="332" y="252"/>
                      <a:pt x="332" y="252"/>
                      <a:pt x="332" y="252"/>
                    </a:cubicBezTo>
                    <a:cubicBezTo>
                      <a:pt x="331" y="251"/>
                      <a:pt x="334" y="257"/>
                      <a:pt x="336" y="258"/>
                    </a:cubicBezTo>
                    <a:cubicBezTo>
                      <a:pt x="332" y="256"/>
                      <a:pt x="328" y="254"/>
                      <a:pt x="326" y="249"/>
                    </a:cubicBezTo>
                    <a:cubicBezTo>
                      <a:pt x="321" y="249"/>
                      <a:pt x="317" y="243"/>
                      <a:pt x="312" y="238"/>
                    </a:cubicBezTo>
                    <a:cubicBezTo>
                      <a:pt x="303" y="231"/>
                      <a:pt x="278" y="215"/>
                      <a:pt x="278" y="207"/>
                    </a:cubicBezTo>
                    <a:cubicBezTo>
                      <a:pt x="268" y="204"/>
                      <a:pt x="262" y="196"/>
                      <a:pt x="254" y="190"/>
                    </a:cubicBezTo>
                    <a:cubicBezTo>
                      <a:pt x="260" y="188"/>
                      <a:pt x="262" y="197"/>
                      <a:pt x="265" y="195"/>
                    </a:cubicBezTo>
                    <a:cubicBezTo>
                      <a:pt x="263" y="194"/>
                      <a:pt x="263" y="192"/>
                      <a:pt x="265" y="192"/>
                    </a:cubicBezTo>
                    <a:cubicBezTo>
                      <a:pt x="264" y="193"/>
                      <a:pt x="264" y="194"/>
                      <a:pt x="266" y="195"/>
                    </a:cubicBezTo>
                    <a:cubicBezTo>
                      <a:pt x="266" y="190"/>
                      <a:pt x="269" y="198"/>
                      <a:pt x="270" y="193"/>
                    </a:cubicBezTo>
                    <a:cubicBezTo>
                      <a:pt x="268" y="191"/>
                      <a:pt x="262" y="189"/>
                      <a:pt x="261" y="192"/>
                    </a:cubicBezTo>
                    <a:cubicBezTo>
                      <a:pt x="261" y="191"/>
                      <a:pt x="261" y="191"/>
                      <a:pt x="260" y="191"/>
                    </a:cubicBezTo>
                    <a:cubicBezTo>
                      <a:pt x="262" y="189"/>
                      <a:pt x="264" y="187"/>
                      <a:pt x="265" y="185"/>
                    </a:cubicBezTo>
                    <a:cubicBezTo>
                      <a:pt x="267" y="187"/>
                      <a:pt x="270" y="188"/>
                      <a:pt x="270" y="190"/>
                    </a:cubicBezTo>
                    <a:cubicBezTo>
                      <a:pt x="273" y="189"/>
                      <a:pt x="280" y="194"/>
                      <a:pt x="280" y="195"/>
                    </a:cubicBezTo>
                    <a:cubicBezTo>
                      <a:pt x="282" y="193"/>
                      <a:pt x="285" y="197"/>
                      <a:pt x="286" y="198"/>
                    </a:cubicBezTo>
                    <a:cubicBezTo>
                      <a:pt x="289" y="198"/>
                      <a:pt x="296" y="200"/>
                      <a:pt x="300" y="204"/>
                    </a:cubicBezTo>
                    <a:cubicBezTo>
                      <a:pt x="303" y="203"/>
                      <a:pt x="308" y="205"/>
                      <a:pt x="313" y="206"/>
                    </a:cubicBezTo>
                    <a:cubicBezTo>
                      <a:pt x="310" y="206"/>
                      <a:pt x="321" y="206"/>
                      <a:pt x="318" y="205"/>
                    </a:cubicBezTo>
                    <a:cubicBezTo>
                      <a:pt x="316" y="204"/>
                      <a:pt x="312" y="205"/>
                      <a:pt x="309" y="205"/>
                    </a:cubicBezTo>
                    <a:cubicBezTo>
                      <a:pt x="299" y="203"/>
                      <a:pt x="257" y="177"/>
                      <a:pt x="255" y="172"/>
                    </a:cubicBezTo>
                    <a:cubicBezTo>
                      <a:pt x="251" y="169"/>
                      <a:pt x="256" y="164"/>
                      <a:pt x="257" y="162"/>
                    </a:cubicBezTo>
                    <a:cubicBezTo>
                      <a:pt x="256" y="160"/>
                      <a:pt x="254" y="164"/>
                      <a:pt x="251" y="162"/>
                    </a:cubicBezTo>
                    <a:cubicBezTo>
                      <a:pt x="252" y="156"/>
                      <a:pt x="265" y="157"/>
                      <a:pt x="263" y="162"/>
                    </a:cubicBezTo>
                    <a:cubicBezTo>
                      <a:pt x="266" y="160"/>
                      <a:pt x="268" y="165"/>
                      <a:pt x="272" y="166"/>
                    </a:cubicBezTo>
                    <a:cubicBezTo>
                      <a:pt x="271" y="167"/>
                      <a:pt x="270" y="168"/>
                      <a:pt x="269" y="168"/>
                    </a:cubicBezTo>
                    <a:cubicBezTo>
                      <a:pt x="273" y="168"/>
                      <a:pt x="273" y="168"/>
                      <a:pt x="273" y="168"/>
                    </a:cubicBezTo>
                    <a:cubicBezTo>
                      <a:pt x="273" y="168"/>
                      <a:pt x="255" y="162"/>
                      <a:pt x="256" y="147"/>
                    </a:cubicBezTo>
                    <a:cubicBezTo>
                      <a:pt x="259" y="148"/>
                      <a:pt x="259" y="143"/>
                      <a:pt x="258" y="146"/>
                    </a:cubicBezTo>
                    <a:cubicBezTo>
                      <a:pt x="255" y="147"/>
                      <a:pt x="253" y="147"/>
                      <a:pt x="251" y="145"/>
                    </a:cubicBezTo>
                    <a:cubicBezTo>
                      <a:pt x="251" y="144"/>
                      <a:pt x="252" y="143"/>
                      <a:pt x="253" y="142"/>
                    </a:cubicBezTo>
                    <a:cubicBezTo>
                      <a:pt x="257" y="143"/>
                      <a:pt x="262" y="143"/>
                      <a:pt x="264" y="143"/>
                    </a:cubicBezTo>
                    <a:cubicBezTo>
                      <a:pt x="261" y="143"/>
                      <a:pt x="268" y="140"/>
                      <a:pt x="264" y="141"/>
                    </a:cubicBezTo>
                    <a:cubicBezTo>
                      <a:pt x="264" y="143"/>
                      <a:pt x="251" y="144"/>
                      <a:pt x="251" y="138"/>
                    </a:cubicBezTo>
                    <a:cubicBezTo>
                      <a:pt x="239" y="135"/>
                      <a:pt x="236" y="143"/>
                      <a:pt x="231" y="145"/>
                    </a:cubicBezTo>
                    <a:cubicBezTo>
                      <a:pt x="232" y="132"/>
                      <a:pt x="239" y="131"/>
                      <a:pt x="247" y="125"/>
                    </a:cubicBezTo>
                    <a:cubicBezTo>
                      <a:pt x="270" y="106"/>
                      <a:pt x="288" y="86"/>
                      <a:pt x="307" y="66"/>
                    </a:cubicBezTo>
                    <a:cubicBezTo>
                      <a:pt x="319" y="54"/>
                      <a:pt x="335" y="44"/>
                      <a:pt x="345" y="30"/>
                    </a:cubicBezTo>
                    <a:cubicBezTo>
                      <a:pt x="352" y="22"/>
                      <a:pt x="359" y="13"/>
                      <a:pt x="361" y="4"/>
                    </a:cubicBezTo>
                    <a:cubicBezTo>
                      <a:pt x="356" y="9"/>
                      <a:pt x="351" y="18"/>
                      <a:pt x="344" y="14"/>
                    </a:cubicBezTo>
                    <a:cubicBezTo>
                      <a:pt x="349" y="10"/>
                      <a:pt x="357" y="8"/>
                      <a:pt x="357" y="0"/>
                    </a:cubicBezTo>
                    <a:cubicBezTo>
                      <a:pt x="326" y="20"/>
                      <a:pt x="306" y="50"/>
                      <a:pt x="277" y="72"/>
                    </a:cubicBezTo>
                    <a:cubicBezTo>
                      <a:pt x="269" y="84"/>
                      <a:pt x="255" y="90"/>
                      <a:pt x="248" y="103"/>
                    </a:cubicBezTo>
                    <a:cubicBezTo>
                      <a:pt x="237" y="107"/>
                      <a:pt x="234" y="123"/>
                      <a:pt x="224" y="124"/>
                    </a:cubicBezTo>
                    <a:cubicBezTo>
                      <a:pt x="225" y="123"/>
                      <a:pt x="225" y="112"/>
                      <a:pt x="224" y="115"/>
                    </a:cubicBezTo>
                    <a:cubicBezTo>
                      <a:pt x="224" y="122"/>
                      <a:pt x="221" y="118"/>
                      <a:pt x="224" y="123"/>
                    </a:cubicBezTo>
                    <a:cubicBezTo>
                      <a:pt x="220" y="123"/>
                      <a:pt x="207" y="124"/>
                      <a:pt x="205" y="119"/>
                    </a:cubicBezTo>
                    <a:cubicBezTo>
                      <a:pt x="197" y="118"/>
                      <a:pt x="197" y="127"/>
                      <a:pt x="193" y="123"/>
                    </a:cubicBezTo>
                    <a:cubicBezTo>
                      <a:pt x="196" y="120"/>
                      <a:pt x="218" y="108"/>
                      <a:pt x="201" y="115"/>
                    </a:cubicBezTo>
                    <a:cubicBezTo>
                      <a:pt x="199" y="118"/>
                      <a:pt x="196" y="121"/>
                      <a:pt x="192" y="122"/>
                    </a:cubicBezTo>
                    <a:cubicBezTo>
                      <a:pt x="192" y="118"/>
                      <a:pt x="191" y="116"/>
                      <a:pt x="191" y="110"/>
                    </a:cubicBezTo>
                    <a:cubicBezTo>
                      <a:pt x="194" y="105"/>
                      <a:pt x="202" y="106"/>
                      <a:pt x="207" y="107"/>
                    </a:cubicBezTo>
                    <a:cubicBezTo>
                      <a:pt x="198" y="105"/>
                      <a:pt x="192" y="99"/>
                      <a:pt x="197" y="96"/>
                    </a:cubicBezTo>
                    <a:cubicBezTo>
                      <a:pt x="194" y="96"/>
                      <a:pt x="195" y="98"/>
                      <a:pt x="192" y="97"/>
                    </a:cubicBezTo>
                    <a:cubicBezTo>
                      <a:pt x="183" y="85"/>
                      <a:pt x="191" y="94"/>
                      <a:pt x="191" y="100"/>
                    </a:cubicBezTo>
                    <a:cubicBezTo>
                      <a:pt x="191" y="99"/>
                      <a:pt x="192" y="98"/>
                      <a:pt x="193" y="98"/>
                    </a:cubicBezTo>
                    <a:cubicBezTo>
                      <a:pt x="194" y="100"/>
                      <a:pt x="196" y="102"/>
                      <a:pt x="197" y="105"/>
                    </a:cubicBezTo>
                    <a:cubicBezTo>
                      <a:pt x="192" y="107"/>
                      <a:pt x="194" y="107"/>
                      <a:pt x="190" y="109"/>
                    </a:cubicBezTo>
                    <a:cubicBezTo>
                      <a:pt x="192" y="106"/>
                      <a:pt x="187" y="103"/>
                      <a:pt x="186" y="104"/>
                    </a:cubicBezTo>
                    <a:cubicBezTo>
                      <a:pt x="188" y="105"/>
                      <a:pt x="190" y="106"/>
                      <a:pt x="189" y="109"/>
                    </a:cubicBezTo>
                    <a:cubicBezTo>
                      <a:pt x="186" y="109"/>
                      <a:pt x="185" y="108"/>
                      <a:pt x="185" y="106"/>
                    </a:cubicBezTo>
                    <a:cubicBezTo>
                      <a:pt x="183" y="111"/>
                      <a:pt x="177" y="105"/>
                      <a:pt x="178" y="103"/>
                    </a:cubicBezTo>
                    <a:cubicBezTo>
                      <a:pt x="170" y="106"/>
                      <a:pt x="164" y="97"/>
                      <a:pt x="165" y="94"/>
                    </a:cubicBezTo>
                    <a:cubicBezTo>
                      <a:pt x="165" y="94"/>
                      <a:pt x="164" y="95"/>
                      <a:pt x="163" y="95"/>
                    </a:cubicBezTo>
                    <a:cubicBezTo>
                      <a:pt x="161" y="91"/>
                      <a:pt x="157" y="86"/>
                      <a:pt x="159" y="83"/>
                    </a:cubicBezTo>
                    <a:cubicBezTo>
                      <a:pt x="156" y="86"/>
                      <a:pt x="153" y="74"/>
                      <a:pt x="151" y="70"/>
                    </a:cubicBezTo>
                    <a:cubicBezTo>
                      <a:pt x="149" y="69"/>
                      <a:pt x="153" y="79"/>
                      <a:pt x="153" y="79"/>
                    </a:cubicBezTo>
                    <a:cubicBezTo>
                      <a:pt x="155" y="78"/>
                      <a:pt x="157" y="87"/>
                      <a:pt x="157" y="88"/>
                    </a:cubicBezTo>
                    <a:cubicBezTo>
                      <a:pt x="159" y="86"/>
                      <a:pt x="162" y="95"/>
                      <a:pt x="161" y="96"/>
                    </a:cubicBezTo>
                    <a:cubicBezTo>
                      <a:pt x="162" y="93"/>
                      <a:pt x="164" y="97"/>
                      <a:pt x="164" y="98"/>
                    </a:cubicBezTo>
                    <a:cubicBezTo>
                      <a:pt x="168" y="100"/>
                      <a:pt x="167" y="104"/>
                      <a:pt x="167" y="105"/>
                    </a:cubicBezTo>
                    <a:cubicBezTo>
                      <a:pt x="167" y="104"/>
                      <a:pt x="174" y="105"/>
                      <a:pt x="169" y="108"/>
                    </a:cubicBezTo>
                    <a:cubicBezTo>
                      <a:pt x="172" y="108"/>
                      <a:pt x="172" y="105"/>
                      <a:pt x="173" y="104"/>
                    </a:cubicBezTo>
                    <a:cubicBezTo>
                      <a:pt x="176" y="105"/>
                      <a:pt x="182" y="107"/>
                      <a:pt x="180" y="110"/>
                    </a:cubicBezTo>
                    <a:cubicBezTo>
                      <a:pt x="182" y="108"/>
                      <a:pt x="185" y="110"/>
                      <a:pt x="188" y="110"/>
                    </a:cubicBezTo>
                    <a:cubicBezTo>
                      <a:pt x="187" y="113"/>
                      <a:pt x="185" y="115"/>
                      <a:pt x="184" y="118"/>
                    </a:cubicBezTo>
                    <a:cubicBezTo>
                      <a:pt x="179" y="115"/>
                      <a:pt x="177" y="110"/>
                      <a:pt x="173" y="106"/>
                    </a:cubicBezTo>
                    <a:cubicBezTo>
                      <a:pt x="173" y="111"/>
                      <a:pt x="182" y="116"/>
                      <a:pt x="184" y="122"/>
                    </a:cubicBezTo>
                    <a:cubicBezTo>
                      <a:pt x="179" y="118"/>
                      <a:pt x="175" y="113"/>
                      <a:pt x="172" y="107"/>
                    </a:cubicBezTo>
                    <a:cubicBezTo>
                      <a:pt x="171" y="113"/>
                      <a:pt x="182" y="118"/>
                      <a:pt x="181" y="124"/>
                    </a:cubicBezTo>
                    <a:cubicBezTo>
                      <a:pt x="175" y="115"/>
                      <a:pt x="167" y="111"/>
                      <a:pt x="161" y="101"/>
                    </a:cubicBezTo>
                    <a:cubicBezTo>
                      <a:pt x="163" y="100"/>
                      <a:pt x="164" y="99"/>
                      <a:pt x="164" y="98"/>
                    </a:cubicBezTo>
                    <a:cubicBezTo>
                      <a:pt x="157" y="100"/>
                      <a:pt x="163" y="105"/>
                      <a:pt x="163" y="107"/>
                    </a:cubicBezTo>
                    <a:cubicBezTo>
                      <a:pt x="160" y="104"/>
                      <a:pt x="156" y="101"/>
                      <a:pt x="154" y="97"/>
                    </a:cubicBezTo>
                    <a:cubicBezTo>
                      <a:pt x="156" y="100"/>
                      <a:pt x="158" y="99"/>
                      <a:pt x="159" y="100"/>
                    </a:cubicBezTo>
                    <a:cubicBezTo>
                      <a:pt x="157" y="84"/>
                      <a:pt x="144" y="74"/>
                      <a:pt x="144" y="52"/>
                    </a:cubicBezTo>
                    <a:cubicBezTo>
                      <a:pt x="140" y="62"/>
                      <a:pt x="150" y="72"/>
                      <a:pt x="148" y="79"/>
                    </a:cubicBezTo>
                    <a:cubicBezTo>
                      <a:pt x="152" y="83"/>
                      <a:pt x="158" y="93"/>
                      <a:pt x="156" y="98"/>
                    </a:cubicBezTo>
                    <a:cubicBezTo>
                      <a:pt x="156" y="97"/>
                      <a:pt x="155" y="97"/>
                      <a:pt x="155" y="97"/>
                    </a:cubicBezTo>
                    <a:cubicBezTo>
                      <a:pt x="145" y="87"/>
                      <a:pt x="142" y="76"/>
                      <a:pt x="132" y="70"/>
                    </a:cubicBezTo>
                    <a:cubicBezTo>
                      <a:pt x="131" y="67"/>
                      <a:pt x="133" y="68"/>
                      <a:pt x="133" y="66"/>
                    </a:cubicBezTo>
                    <a:cubicBezTo>
                      <a:pt x="143" y="74"/>
                      <a:pt x="149" y="85"/>
                      <a:pt x="155" y="96"/>
                    </a:cubicBezTo>
                    <a:cubicBezTo>
                      <a:pt x="151" y="82"/>
                      <a:pt x="142" y="75"/>
                      <a:pt x="134" y="63"/>
                    </a:cubicBezTo>
                    <a:cubicBezTo>
                      <a:pt x="138" y="65"/>
                      <a:pt x="141" y="59"/>
                      <a:pt x="139" y="62"/>
                    </a:cubicBezTo>
                    <a:cubicBezTo>
                      <a:pt x="132" y="66"/>
                      <a:pt x="134" y="58"/>
                      <a:pt x="133" y="58"/>
                    </a:cubicBezTo>
                    <a:cubicBezTo>
                      <a:pt x="133" y="59"/>
                      <a:pt x="133" y="60"/>
                      <a:pt x="132" y="61"/>
                    </a:cubicBezTo>
                    <a:cubicBezTo>
                      <a:pt x="131" y="66"/>
                      <a:pt x="131" y="63"/>
                      <a:pt x="133" y="64"/>
                    </a:cubicBezTo>
                    <a:cubicBezTo>
                      <a:pt x="134" y="67"/>
                      <a:pt x="132" y="67"/>
                      <a:pt x="131" y="68"/>
                    </a:cubicBezTo>
                    <a:cubicBezTo>
                      <a:pt x="128" y="67"/>
                      <a:pt x="126" y="63"/>
                      <a:pt x="126" y="62"/>
                    </a:cubicBezTo>
                    <a:cubicBezTo>
                      <a:pt x="126" y="62"/>
                      <a:pt x="125" y="63"/>
                      <a:pt x="124" y="63"/>
                    </a:cubicBezTo>
                    <a:cubicBezTo>
                      <a:pt x="119" y="57"/>
                      <a:pt x="114" y="52"/>
                      <a:pt x="107" y="49"/>
                    </a:cubicBezTo>
                    <a:cubicBezTo>
                      <a:pt x="121" y="60"/>
                      <a:pt x="134" y="71"/>
                      <a:pt x="145" y="86"/>
                    </a:cubicBezTo>
                    <a:cubicBezTo>
                      <a:pt x="143" y="86"/>
                      <a:pt x="145" y="87"/>
                      <a:pt x="144" y="88"/>
                    </a:cubicBezTo>
                    <a:cubicBezTo>
                      <a:pt x="143" y="87"/>
                      <a:pt x="142" y="86"/>
                      <a:pt x="142" y="85"/>
                    </a:cubicBezTo>
                    <a:cubicBezTo>
                      <a:pt x="140" y="87"/>
                      <a:pt x="144" y="87"/>
                      <a:pt x="144" y="90"/>
                    </a:cubicBezTo>
                    <a:cubicBezTo>
                      <a:pt x="140" y="92"/>
                      <a:pt x="136" y="89"/>
                      <a:pt x="135" y="85"/>
                    </a:cubicBezTo>
                    <a:cubicBezTo>
                      <a:pt x="131" y="84"/>
                      <a:pt x="126" y="79"/>
                      <a:pt x="126" y="76"/>
                    </a:cubicBezTo>
                    <a:cubicBezTo>
                      <a:pt x="129" y="78"/>
                      <a:pt x="136" y="81"/>
                      <a:pt x="135" y="85"/>
                    </a:cubicBezTo>
                    <a:cubicBezTo>
                      <a:pt x="138" y="82"/>
                      <a:pt x="138" y="86"/>
                      <a:pt x="141" y="86"/>
                    </a:cubicBezTo>
                    <a:cubicBezTo>
                      <a:pt x="135" y="80"/>
                      <a:pt x="128" y="75"/>
                      <a:pt x="121" y="70"/>
                    </a:cubicBezTo>
                    <a:cubicBezTo>
                      <a:pt x="127" y="69"/>
                      <a:pt x="134" y="80"/>
                      <a:pt x="141" y="84"/>
                    </a:cubicBezTo>
                    <a:cubicBezTo>
                      <a:pt x="130" y="71"/>
                      <a:pt x="113" y="58"/>
                      <a:pt x="98" y="47"/>
                    </a:cubicBezTo>
                    <a:cubicBezTo>
                      <a:pt x="94" y="40"/>
                      <a:pt x="88" y="35"/>
                      <a:pt x="83" y="29"/>
                    </a:cubicBezTo>
                    <a:cubicBezTo>
                      <a:pt x="91" y="41"/>
                      <a:pt x="102" y="51"/>
                      <a:pt x="113" y="60"/>
                    </a:cubicBezTo>
                    <a:cubicBezTo>
                      <a:pt x="97" y="53"/>
                      <a:pt x="89" y="38"/>
                      <a:pt x="79" y="25"/>
                    </a:cubicBezTo>
                    <a:cubicBezTo>
                      <a:pt x="78" y="28"/>
                      <a:pt x="83" y="30"/>
                      <a:pt x="81" y="32"/>
                    </a:cubicBezTo>
                    <a:cubicBezTo>
                      <a:pt x="76" y="29"/>
                      <a:pt x="74" y="18"/>
                      <a:pt x="75" y="11"/>
                    </a:cubicBezTo>
                    <a:cubicBezTo>
                      <a:pt x="71" y="34"/>
                      <a:pt x="93" y="49"/>
                      <a:pt x="106" y="61"/>
                    </a:cubicBezTo>
                    <a:cubicBezTo>
                      <a:pt x="106" y="58"/>
                      <a:pt x="100" y="58"/>
                      <a:pt x="103" y="55"/>
                    </a:cubicBezTo>
                    <a:cubicBezTo>
                      <a:pt x="105" y="57"/>
                      <a:pt x="108" y="59"/>
                      <a:pt x="109" y="62"/>
                    </a:cubicBezTo>
                    <a:cubicBezTo>
                      <a:pt x="112" y="62"/>
                      <a:pt x="112" y="60"/>
                      <a:pt x="114" y="60"/>
                    </a:cubicBezTo>
                    <a:cubicBezTo>
                      <a:pt x="114" y="62"/>
                      <a:pt x="120" y="64"/>
                      <a:pt x="118" y="65"/>
                    </a:cubicBezTo>
                    <a:cubicBezTo>
                      <a:pt x="114" y="66"/>
                      <a:pt x="114" y="59"/>
                      <a:pt x="111" y="63"/>
                    </a:cubicBezTo>
                    <a:cubicBezTo>
                      <a:pt x="114" y="66"/>
                      <a:pt x="121" y="69"/>
                      <a:pt x="120" y="73"/>
                    </a:cubicBezTo>
                    <a:cubicBezTo>
                      <a:pt x="115" y="69"/>
                      <a:pt x="112" y="64"/>
                      <a:pt x="106" y="61"/>
                    </a:cubicBezTo>
                    <a:cubicBezTo>
                      <a:pt x="134" y="87"/>
                      <a:pt x="161" y="113"/>
                      <a:pt x="182" y="146"/>
                    </a:cubicBezTo>
                    <a:cubicBezTo>
                      <a:pt x="181" y="147"/>
                      <a:pt x="181" y="148"/>
                      <a:pt x="180" y="149"/>
                    </a:cubicBezTo>
                    <a:cubicBezTo>
                      <a:pt x="181" y="141"/>
                      <a:pt x="171" y="134"/>
                      <a:pt x="169" y="134"/>
                    </a:cubicBezTo>
                    <a:cubicBezTo>
                      <a:pt x="170" y="136"/>
                      <a:pt x="172" y="136"/>
                      <a:pt x="173" y="138"/>
                    </a:cubicBezTo>
                    <a:cubicBezTo>
                      <a:pt x="171" y="141"/>
                      <a:pt x="171" y="142"/>
                      <a:pt x="174" y="142"/>
                    </a:cubicBezTo>
                    <a:cubicBezTo>
                      <a:pt x="173" y="144"/>
                      <a:pt x="173" y="146"/>
                      <a:pt x="170" y="145"/>
                    </a:cubicBezTo>
                    <a:cubicBezTo>
                      <a:pt x="172" y="139"/>
                      <a:pt x="168" y="147"/>
                      <a:pt x="166" y="142"/>
                    </a:cubicBezTo>
                    <a:cubicBezTo>
                      <a:pt x="170" y="143"/>
                      <a:pt x="172" y="135"/>
                      <a:pt x="169" y="138"/>
                    </a:cubicBezTo>
                    <a:cubicBezTo>
                      <a:pt x="171" y="139"/>
                      <a:pt x="165" y="145"/>
                      <a:pt x="162" y="141"/>
                    </a:cubicBezTo>
                    <a:cubicBezTo>
                      <a:pt x="164" y="141"/>
                      <a:pt x="166" y="136"/>
                      <a:pt x="164" y="139"/>
                    </a:cubicBezTo>
                    <a:cubicBezTo>
                      <a:pt x="163" y="139"/>
                      <a:pt x="163" y="140"/>
                      <a:pt x="161" y="141"/>
                    </a:cubicBezTo>
                    <a:cubicBezTo>
                      <a:pt x="158" y="139"/>
                      <a:pt x="155" y="136"/>
                      <a:pt x="155" y="134"/>
                    </a:cubicBezTo>
                    <a:cubicBezTo>
                      <a:pt x="154" y="136"/>
                      <a:pt x="152" y="134"/>
                      <a:pt x="152" y="131"/>
                    </a:cubicBezTo>
                    <a:cubicBezTo>
                      <a:pt x="152" y="130"/>
                      <a:pt x="153" y="130"/>
                      <a:pt x="154" y="129"/>
                    </a:cubicBezTo>
                    <a:cubicBezTo>
                      <a:pt x="157" y="128"/>
                      <a:pt x="162" y="134"/>
                      <a:pt x="160" y="131"/>
                    </a:cubicBezTo>
                    <a:cubicBezTo>
                      <a:pt x="160" y="130"/>
                      <a:pt x="156" y="130"/>
                      <a:pt x="159" y="128"/>
                    </a:cubicBezTo>
                    <a:cubicBezTo>
                      <a:pt x="154" y="129"/>
                      <a:pt x="153" y="128"/>
                      <a:pt x="150" y="131"/>
                    </a:cubicBezTo>
                    <a:cubicBezTo>
                      <a:pt x="151" y="127"/>
                      <a:pt x="144" y="130"/>
                      <a:pt x="146" y="131"/>
                    </a:cubicBezTo>
                    <a:cubicBezTo>
                      <a:pt x="146" y="130"/>
                      <a:pt x="149" y="130"/>
                      <a:pt x="149" y="131"/>
                    </a:cubicBezTo>
                    <a:cubicBezTo>
                      <a:pt x="145" y="133"/>
                      <a:pt x="135" y="134"/>
                      <a:pt x="132" y="132"/>
                    </a:cubicBezTo>
                    <a:cubicBezTo>
                      <a:pt x="135" y="131"/>
                      <a:pt x="137" y="130"/>
                      <a:pt x="138" y="129"/>
                    </a:cubicBezTo>
                    <a:cubicBezTo>
                      <a:pt x="134" y="127"/>
                      <a:pt x="136" y="130"/>
                      <a:pt x="132" y="132"/>
                    </a:cubicBezTo>
                    <a:cubicBezTo>
                      <a:pt x="130" y="135"/>
                      <a:pt x="126" y="133"/>
                      <a:pt x="123" y="132"/>
                    </a:cubicBezTo>
                    <a:cubicBezTo>
                      <a:pt x="123" y="126"/>
                      <a:pt x="128" y="129"/>
                      <a:pt x="131" y="131"/>
                    </a:cubicBezTo>
                    <a:cubicBezTo>
                      <a:pt x="130" y="130"/>
                      <a:pt x="132" y="129"/>
                      <a:pt x="131" y="129"/>
                    </a:cubicBezTo>
                    <a:cubicBezTo>
                      <a:pt x="130" y="131"/>
                      <a:pt x="124" y="125"/>
                      <a:pt x="123" y="128"/>
                    </a:cubicBezTo>
                    <a:cubicBezTo>
                      <a:pt x="125" y="128"/>
                      <a:pt x="122" y="131"/>
                      <a:pt x="121" y="132"/>
                    </a:cubicBezTo>
                    <a:cubicBezTo>
                      <a:pt x="119" y="131"/>
                      <a:pt x="115" y="131"/>
                      <a:pt x="116" y="129"/>
                    </a:cubicBezTo>
                    <a:cubicBezTo>
                      <a:pt x="113" y="131"/>
                      <a:pt x="108" y="127"/>
                      <a:pt x="108" y="126"/>
                    </a:cubicBezTo>
                    <a:cubicBezTo>
                      <a:pt x="101" y="126"/>
                      <a:pt x="95" y="120"/>
                      <a:pt x="92" y="118"/>
                    </a:cubicBezTo>
                    <a:cubicBezTo>
                      <a:pt x="92" y="118"/>
                      <a:pt x="96" y="116"/>
                      <a:pt x="93" y="116"/>
                    </a:cubicBezTo>
                    <a:cubicBezTo>
                      <a:pt x="88" y="121"/>
                      <a:pt x="90" y="116"/>
                      <a:pt x="92" y="114"/>
                    </a:cubicBezTo>
                    <a:cubicBezTo>
                      <a:pt x="90" y="115"/>
                      <a:pt x="88" y="116"/>
                      <a:pt x="86" y="116"/>
                    </a:cubicBezTo>
                    <a:cubicBezTo>
                      <a:pt x="88" y="116"/>
                      <a:pt x="90" y="119"/>
                      <a:pt x="89" y="120"/>
                    </a:cubicBezTo>
                    <a:cubicBezTo>
                      <a:pt x="97" y="121"/>
                      <a:pt x="106" y="128"/>
                      <a:pt x="115" y="131"/>
                    </a:cubicBezTo>
                    <a:cubicBezTo>
                      <a:pt x="123" y="132"/>
                      <a:pt x="129" y="138"/>
                      <a:pt x="135" y="137"/>
                    </a:cubicBezTo>
                    <a:cubicBezTo>
                      <a:pt x="135" y="136"/>
                      <a:pt x="133" y="136"/>
                      <a:pt x="133" y="137"/>
                    </a:cubicBezTo>
                    <a:cubicBezTo>
                      <a:pt x="132" y="136"/>
                      <a:pt x="134" y="134"/>
                      <a:pt x="130" y="135"/>
                    </a:cubicBezTo>
                    <a:cubicBezTo>
                      <a:pt x="131" y="134"/>
                      <a:pt x="141" y="133"/>
                      <a:pt x="142" y="136"/>
                    </a:cubicBezTo>
                    <a:cubicBezTo>
                      <a:pt x="144" y="133"/>
                      <a:pt x="147" y="136"/>
                      <a:pt x="148" y="132"/>
                    </a:cubicBezTo>
                    <a:cubicBezTo>
                      <a:pt x="149" y="132"/>
                      <a:pt x="149" y="134"/>
                      <a:pt x="149" y="135"/>
                    </a:cubicBezTo>
                    <a:cubicBezTo>
                      <a:pt x="150" y="135"/>
                      <a:pt x="150" y="133"/>
                      <a:pt x="150" y="132"/>
                    </a:cubicBezTo>
                    <a:cubicBezTo>
                      <a:pt x="153" y="137"/>
                      <a:pt x="156" y="136"/>
                      <a:pt x="152" y="141"/>
                    </a:cubicBezTo>
                    <a:cubicBezTo>
                      <a:pt x="153" y="140"/>
                      <a:pt x="154" y="139"/>
                      <a:pt x="155" y="138"/>
                    </a:cubicBezTo>
                    <a:cubicBezTo>
                      <a:pt x="156" y="139"/>
                      <a:pt x="158" y="140"/>
                      <a:pt x="159" y="141"/>
                    </a:cubicBezTo>
                    <a:cubicBezTo>
                      <a:pt x="158" y="145"/>
                      <a:pt x="154" y="143"/>
                      <a:pt x="151" y="142"/>
                    </a:cubicBezTo>
                    <a:cubicBezTo>
                      <a:pt x="151" y="140"/>
                      <a:pt x="152" y="137"/>
                      <a:pt x="150" y="137"/>
                    </a:cubicBezTo>
                    <a:cubicBezTo>
                      <a:pt x="149" y="137"/>
                      <a:pt x="152" y="144"/>
                      <a:pt x="146" y="142"/>
                    </a:cubicBezTo>
                    <a:cubicBezTo>
                      <a:pt x="155" y="145"/>
                      <a:pt x="165" y="147"/>
                      <a:pt x="173" y="153"/>
                    </a:cubicBezTo>
                    <a:cubicBezTo>
                      <a:pt x="157" y="147"/>
                      <a:pt x="132" y="141"/>
                      <a:pt x="114" y="135"/>
                    </a:cubicBezTo>
                    <a:cubicBezTo>
                      <a:pt x="114" y="133"/>
                      <a:pt x="115" y="133"/>
                      <a:pt x="115" y="131"/>
                    </a:cubicBezTo>
                    <a:cubicBezTo>
                      <a:pt x="113" y="133"/>
                      <a:pt x="112" y="135"/>
                      <a:pt x="110" y="135"/>
                    </a:cubicBezTo>
                    <a:cubicBezTo>
                      <a:pt x="112" y="133"/>
                      <a:pt x="109" y="132"/>
                      <a:pt x="106" y="131"/>
                    </a:cubicBezTo>
                    <a:cubicBezTo>
                      <a:pt x="106" y="133"/>
                      <a:pt x="108" y="134"/>
                      <a:pt x="106" y="134"/>
                    </a:cubicBezTo>
                    <a:cubicBezTo>
                      <a:pt x="94" y="130"/>
                      <a:pt x="81" y="123"/>
                      <a:pt x="70" y="121"/>
                    </a:cubicBezTo>
                    <a:cubicBezTo>
                      <a:pt x="57" y="118"/>
                      <a:pt x="69" y="123"/>
                      <a:pt x="76" y="125"/>
                    </a:cubicBezTo>
                    <a:cubicBezTo>
                      <a:pt x="81" y="126"/>
                      <a:pt x="85" y="126"/>
                      <a:pt x="88" y="128"/>
                    </a:cubicBezTo>
                    <a:cubicBezTo>
                      <a:pt x="88" y="128"/>
                      <a:pt x="89" y="128"/>
                      <a:pt x="89" y="129"/>
                    </a:cubicBezTo>
                    <a:cubicBezTo>
                      <a:pt x="89" y="128"/>
                      <a:pt x="88" y="128"/>
                      <a:pt x="88" y="128"/>
                    </a:cubicBezTo>
                    <a:cubicBezTo>
                      <a:pt x="85" y="127"/>
                      <a:pt x="78" y="129"/>
                      <a:pt x="77" y="128"/>
                    </a:cubicBezTo>
                    <a:cubicBezTo>
                      <a:pt x="77" y="128"/>
                      <a:pt x="81" y="127"/>
                      <a:pt x="80" y="127"/>
                    </a:cubicBezTo>
                    <a:cubicBezTo>
                      <a:pt x="65" y="123"/>
                      <a:pt x="51" y="122"/>
                      <a:pt x="36" y="119"/>
                    </a:cubicBezTo>
                    <a:cubicBezTo>
                      <a:pt x="36" y="120"/>
                      <a:pt x="35" y="120"/>
                      <a:pt x="34" y="120"/>
                    </a:cubicBezTo>
                    <a:cubicBezTo>
                      <a:pt x="34" y="119"/>
                      <a:pt x="35" y="119"/>
                      <a:pt x="36" y="119"/>
                    </a:cubicBezTo>
                    <a:cubicBezTo>
                      <a:pt x="34" y="119"/>
                      <a:pt x="32" y="119"/>
                      <a:pt x="30" y="118"/>
                    </a:cubicBezTo>
                    <a:cubicBezTo>
                      <a:pt x="37" y="117"/>
                      <a:pt x="26" y="119"/>
                      <a:pt x="28" y="117"/>
                    </a:cubicBezTo>
                    <a:cubicBezTo>
                      <a:pt x="26" y="118"/>
                      <a:pt x="25" y="115"/>
                      <a:pt x="26" y="116"/>
                    </a:cubicBezTo>
                    <a:cubicBezTo>
                      <a:pt x="24" y="115"/>
                      <a:pt x="22" y="118"/>
                      <a:pt x="24" y="115"/>
                    </a:cubicBezTo>
                    <a:cubicBezTo>
                      <a:pt x="22" y="115"/>
                      <a:pt x="19" y="117"/>
                      <a:pt x="21" y="114"/>
                    </a:cubicBezTo>
                    <a:cubicBezTo>
                      <a:pt x="18" y="115"/>
                      <a:pt x="16" y="112"/>
                      <a:pt x="14" y="116"/>
                    </a:cubicBezTo>
                    <a:cubicBezTo>
                      <a:pt x="10" y="113"/>
                      <a:pt x="6" y="111"/>
                      <a:pt x="3" y="106"/>
                    </a:cubicBezTo>
                    <a:cubicBezTo>
                      <a:pt x="7" y="110"/>
                      <a:pt x="14" y="115"/>
                      <a:pt x="19" y="113"/>
                    </a:cubicBezTo>
                    <a:cubicBezTo>
                      <a:pt x="16" y="114"/>
                      <a:pt x="14" y="109"/>
                      <a:pt x="13" y="111"/>
                    </a:cubicBezTo>
                    <a:cubicBezTo>
                      <a:pt x="14" y="111"/>
                      <a:pt x="16" y="112"/>
                      <a:pt x="14" y="113"/>
                    </a:cubicBezTo>
                    <a:cubicBezTo>
                      <a:pt x="8" y="109"/>
                      <a:pt x="2" y="106"/>
                      <a:pt x="0" y="99"/>
                    </a:cubicBezTo>
                    <a:cubicBezTo>
                      <a:pt x="0" y="109"/>
                      <a:pt x="11" y="117"/>
                      <a:pt x="19" y="120"/>
                    </a:cubicBezTo>
                    <a:cubicBezTo>
                      <a:pt x="35" y="127"/>
                      <a:pt x="56" y="128"/>
                      <a:pt x="76" y="133"/>
                    </a:cubicBezTo>
                    <a:cubicBezTo>
                      <a:pt x="86" y="136"/>
                      <a:pt x="97" y="139"/>
                      <a:pt x="107" y="143"/>
                    </a:cubicBezTo>
                    <a:cubicBezTo>
                      <a:pt x="116" y="146"/>
                      <a:pt x="126" y="150"/>
                      <a:pt x="135" y="154"/>
                    </a:cubicBezTo>
                    <a:cubicBezTo>
                      <a:pt x="137" y="155"/>
                      <a:pt x="140" y="156"/>
                      <a:pt x="142" y="157"/>
                    </a:cubicBezTo>
                    <a:cubicBezTo>
                      <a:pt x="145" y="158"/>
                      <a:pt x="149" y="158"/>
                      <a:pt x="151" y="160"/>
                    </a:cubicBezTo>
                    <a:cubicBezTo>
                      <a:pt x="153" y="162"/>
                      <a:pt x="153" y="165"/>
                      <a:pt x="154" y="167"/>
                    </a:cubicBezTo>
                    <a:cubicBezTo>
                      <a:pt x="155" y="169"/>
                      <a:pt x="157" y="172"/>
                      <a:pt x="156" y="175"/>
                    </a:cubicBezTo>
                    <a:cubicBezTo>
                      <a:pt x="156" y="176"/>
                      <a:pt x="155" y="178"/>
                      <a:pt x="155" y="180"/>
                    </a:cubicBezTo>
                    <a:cubicBezTo>
                      <a:pt x="155" y="182"/>
                      <a:pt x="155" y="183"/>
                      <a:pt x="155" y="185"/>
                    </a:cubicBezTo>
                    <a:cubicBezTo>
                      <a:pt x="155" y="185"/>
                      <a:pt x="148" y="186"/>
                      <a:pt x="148" y="187"/>
                    </a:cubicBezTo>
                    <a:cubicBezTo>
                      <a:pt x="147" y="187"/>
                      <a:pt x="146" y="188"/>
                      <a:pt x="145" y="188"/>
                    </a:cubicBezTo>
                    <a:cubicBezTo>
                      <a:pt x="144" y="189"/>
                      <a:pt x="142" y="188"/>
                      <a:pt x="141" y="189"/>
                    </a:cubicBezTo>
                    <a:cubicBezTo>
                      <a:pt x="139" y="191"/>
                      <a:pt x="138" y="193"/>
                      <a:pt x="137" y="195"/>
                    </a:cubicBezTo>
                    <a:cubicBezTo>
                      <a:pt x="137" y="198"/>
                      <a:pt x="136" y="201"/>
                      <a:pt x="136" y="204"/>
                    </a:cubicBezTo>
                    <a:cubicBezTo>
                      <a:pt x="136" y="206"/>
                      <a:pt x="136" y="208"/>
                      <a:pt x="136" y="209"/>
                    </a:cubicBezTo>
                    <a:cubicBezTo>
                      <a:pt x="136" y="210"/>
                      <a:pt x="136" y="212"/>
                      <a:pt x="135" y="213"/>
                    </a:cubicBezTo>
                    <a:cubicBezTo>
                      <a:pt x="135" y="214"/>
                      <a:pt x="134" y="215"/>
                      <a:pt x="135" y="216"/>
                    </a:cubicBezTo>
                    <a:cubicBezTo>
                      <a:pt x="135" y="217"/>
                      <a:pt x="136" y="219"/>
                      <a:pt x="137" y="220"/>
                    </a:cubicBezTo>
                    <a:cubicBezTo>
                      <a:pt x="138" y="222"/>
                      <a:pt x="139" y="223"/>
                      <a:pt x="140" y="224"/>
                    </a:cubicBezTo>
                    <a:cubicBezTo>
                      <a:pt x="142" y="226"/>
                      <a:pt x="145" y="228"/>
                      <a:pt x="147" y="230"/>
                    </a:cubicBezTo>
                    <a:cubicBezTo>
                      <a:pt x="149" y="230"/>
                      <a:pt x="150" y="231"/>
                      <a:pt x="152" y="231"/>
                    </a:cubicBezTo>
                    <a:cubicBezTo>
                      <a:pt x="154" y="232"/>
                      <a:pt x="155" y="231"/>
                      <a:pt x="157" y="231"/>
                    </a:cubicBezTo>
                    <a:cubicBezTo>
                      <a:pt x="158" y="231"/>
                      <a:pt x="159" y="230"/>
                      <a:pt x="160" y="230"/>
                    </a:cubicBezTo>
                    <a:cubicBezTo>
                      <a:pt x="162" y="230"/>
                      <a:pt x="164" y="229"/>
                      <a:pt x="166" y="229"/>
                    </a:cubicBezTo>
                    <a:cubicBezTo>
                      <a:pt x="169" y="229"/>
                      <a:pt x="173" y="228"/>
                      <a:pt x="176" y="226"/>
                    </a:cubicBezTo>
                    <a:cubicBezTo>
                      <a:pt x="178" y="224"/>
                      <a:pt x="179" y="222"/>
                      <a:pt x="180" y="221"/>
                    </a:cubicBezTo>
                    <a:cubicBezTo>
                      <a:pt x="181" y="214"/>
                      <a:pt x="182" y="215"/>
                      <a:pt x="179" y="208"/>
                    </a:cubicBezTo>
                    <a:cubicBezTo>
                      <a:pt x="187" y="210"/>
                      <a:pt x="196" y="205"/>
                      <a:pt x="204" y="205"/>
                    </a:cubicBezTo>
                    <a:cubicBezTo>
                      <a:pt x="232" y="244"/>
                      <a:pt x="259" y="289"/>
                      <a:pt x="280" y="331"/>
                    </a:cubicBezTo>
                    <a:cubicBezTo>
                      <a:pt x="290" y="336"/>
                      <a:pt x="300" y="357"/>
                      <a:pt x="318" y="349"/>
                    </a:cubicBezTo>
                    <a:cubicBezTo>
                      <a:pt x="319" y="348"/>
                      <a:pt x="318" y="347"/>
                      <a:pt x="319" y="347"/>
                    </a:cubicBezTo>
                    <a:cubicBezTo>
                      <a:pt x="320" y="337"/>
                      <a:pt x="318" y="337"/>
                      <a:pt x="318" y="347"/>
                    </a:cubicBezTo>
                    <a:cubicBezTo>
                      <a:pt x="316" y="353"/>
                      <a:pt x="308" y="346"/>
                      <a:pt x="307" y="347"/>
                    </a:cubicBezTo>
                    <a:cubicBezTo>
                      <a:pt x="308" y="349"/>
                      <a:pt x="311" y="348"/>
                      <a:pt x="311" y="350"/>
                    </a:cubicBezTo>
                    <a:cubicBezTo>
                      <a:pt x="301" y="347"/>
                      <a:pt x="292" y="342"/>
                      <a:pt x="287" y="333"/>
                    </a:cubicBezTo>
                    <a:cubicBezTo>
                      <a:pt x="292" y="337"/>
                      <a:pt x="297" y="346"/>
                      <a:pt x="304" y="346"/>
                    </a:cubicBezTo>
                    <a:cubicBezTo>
                      <a:pt x="301" y="344"/>
                      <a:pt x="297" y="342"/>
                      <a:pt x="295" y="339"/>
                    </a:cubicBezTo>
                    <a:cubicBezTo>
                      <a:pt x="297" y="338"/>
                      <a:pt x="298" y="343"/>
                      <a:pt x="299" y="340"/>
                    </a:cubicBezTo>
                    <a:cubicBezTo>
                      <a:pt x="296" y="338"/>
                      <a:pt x="289" y="331"/>
                      <a:pt x="290" y="332"/>
                    </a:cubicBezTo>
                    <a:cubicBezTo>
                      <a:pt x="290" y="335"/>
                      <a:pt x="296" y="337"/>
                      <a:pt x="294" y="339"/>
                    </a:cubicBezTo>
                    <a:cubicBezTo>
                      <a:pt x="292" y="335"/>
                      <a:pt x="283" y="329"/>
                      <a:pt x="289" y="329"/>
                    </a:cubicBezTo>
                    <a:cubicBezTo>
                      <a:pt x="281" y="325"/>
                      <a:pt x="272" y="310"/>
                      <a:pt x="270" y="301"/>
                    </a:cubicBezTo>
                    <a:cubicBezTo>
                      <a:pt x="275" y="309"/>
                      <a:pt x="279" y="318"/>
                      <a:pt x="284" y="326"/>
                    </a:cubicBezTo>
                    <a:cubicBezTo>
                      <a:pt x="289" y="330"/>
                      <a:pt x="275" y="310"/>
                      <a:pt x="277" y="309"/>
                    </a:cubicBezTo>
                    <a:cubicBezTo>
                      <a:pt x="269" y="296"/>
                      <a:pt x="258" y="274"/>
                      <a:pt x="253" y="259"/>
                    </a:cubicBezTo>
                    <a:cubicBezTo>
                      <a:pt x="253" y="260"/>
                      <a:pt x="254" y="261"/>
                      <a:pt x="254" y="260"/>
                    </a:cubicBezTo>
                    <a:cubicBezTo>
                      <a:pt x="247" y="256"/>
                      <a:pt x="240" y="245"/>
                      <a:pt x="238" y="237"/>
                    </a:cubicBezTo>
                    <a:cubicBezTo>
                      <a:pt x="240" y="242"/>
                      <a:pt x="242" y="247"/>
                      <a:pt x="246" y="250"/>
                    </a:cubicBezTo>
                    <a:cubicBezTo>
                      <a:pt x="245" y="246"/>
                      <a:pt x="242" y="245"/>
                      <a:pt x="241" y="241"/>
                    </a:cubicBezTo>
                    <a:cubicBezTo>
                      <a:pt x="240" y="240"/>
                      <a:pt x="239" y="237"/>
                      <a:pt x="238" y="236"/>
                    </a:cubicBezTo>
                    <a:cubicBezTo>
                      <a:pt x="238" y="235"/>
                      <a:pt x="244" y="239"/>
                      <a:pt x="241" y="241"/>
                    </a:cubicBezTo>
                    <a:cubicBezTo>
                      <a:pt x="257" y="260"/>
                      <a:pt x="274" y="278"/>
                      <a:pt x="283" y="304"/>
                    </a:cubicBezTo>
                    <a:cubicBezTo>
                      <a:pt x="278" y="279"/>
                      <a:pt x="258" y="261"/>
                      <a:pt x="244" y="242"/>
                    </a:cubicBezTo>
                    <a:cubicBezTo>
                      <a:pt x="252" y="252"/>
                      <a:pt x="266" y="262"/>
                      <a:pt x="273" y="271"/>
                    </a:cubicBezTo>
                    <a:cubicBezTo>
                      <a:pt x="273" y="270"/>
                      <a:pt x="274" y="270"/>
                      <a:pt x="275" y="270"/>
                    </a:cubicBezTo>
                    <a:cubicBezTo>
                      <a:pt x="276" y="272"/>
                      <a:pt x="279" y="273"/>
                      <a:pt x="282" y="274"/>
                    </a:cubicBezTo>
                    <a:cubicBezTo>
                      <a:pt x="261" y="262"/>
                      <a:pt x="238" y="235"/>
                      <a:pt x="223" y="214"/>
                    </a:cubicBezTo>
                    <a:cubicBezTo>
                      <a:pt x="225" y="214"/>
                      <a:pt x="224" y="217"/>
                      <a:pt x="225" y="217"/>
                    </a:cubicBezTo>
                    <a:cubicBezTo>
                      <a:pt x="225" y="213"/>
                      <a:pt x="223" y="213"/>
                      <a:pt x="222" y="212"/>
                    </a:cubicBezTo>
                    <a:cubicBezTo>
                      <a:pt x="222" y="210"/>
                      <a:pt x="221" y="210"/>
                      <a:pt x="219" y="206"/>
                    </a:cubicBezTo>
                    <a:cubicBezTo>
                      <a:pt x="218" y="207"/>
                      <a:pt x="219" y="209"/>
                      <a:pt x="216" y="208"/>
                    </a:cubicBezTo>
                    <a:cubicBezTo>
                      <a:pt x="216" y="206"/>
                      <a:pt x="212" y="203"/>
                      <a:pt x="214" y="202"/>
                    </a:cubicBezTo>
                    <a:cubicBezTo>
                      <a:pt x="216" y="202"/>
                      <a:pt x="217" y="210"/>
                      <a:pt x="218" y="205"/>
                    </a:cubicBezTo>
                    <a:cubicBezTo>
                      <a:pt x="218" y="202"/>
                      <a:pt x="215" y="201"/>
                      <a:pt x="212" y="194"/>
                    </a:cubicBezTo>
                    <a:cubicBezTo>
                      <a:pt x="214" y="194"/>
                      <a:pt x="213" y="196"/>
                      <a:pt x="215" y="195"/>
                    </a:cubicBezTo>
                    <a:cubicBezTo>
                      <a:pt x="215" y="192"/>
                      <a:pt x="208" y="191"/>
                      <a:pt x="211" y="189"/>
                    </a:cubicBezTo>
                    <a:cubicBezTo>
                      <a:pt x="220" y="193"/>
                      <a:pt x="224" y="208"/>
                      <a:pt x="229" y="214"/>
                    </a:cubicBezTo>
                    <a:cubicBezTo>
                      <a:pt x="223" y="209"/>
                      <a:pt x="220" y="197"/>
                      <a:pt x="214" y="195"/>
                    </a:cubicBezTo>
                    <a:cubicBezTo>
                      <a:pt x="235" y="221"/>
                      <a:pt x="246" y="246"/>
                      <a:pt x="274" y="265"/>
                    </a:cubicBezTo>
                    <a:cubicBezTo>
                      <a:pt x="252" y="249"/>
                      <a:pt x="235" y="223"/>
                      <a:pt x="220" y="196"/>
                    </a:cubicBezTo>
                    <a:cubicBezTo>
                      <a:pt x="226" y="195"/>
                      <a:pt x="201" y="160"/>
                      <a:pt x="243" y="188"/>
                    </a:cubicBezTo>
                    <a:cubicBezTo>
                      <a:pt x="260" y="200"/>
                      <a:pt x="279" y="212"/>
                      <a:pt x="297" y="228"/>
                    </a:cubicBezTo>
                    <a:cubicBezTo>
                      <a:pt x="320" y="249"/>
                      <a:pt x="342" y="273"/>
                      <a:pt x="371" y="278"/>
                    </a:cubicBezTo>
                    <a:cubicBezTo>
                      <a:pt x="378" y="279"/>
                      <a:pt x="387" y="279"/>
                      <a:pt x="385" y="273"/>
                    </a:cubicBezTo>
                    <a:close/>
                    <a:moveTo>
                      <a:pt x="158" y="97"/>
                    </a:moveTo>
                    <a:cubicBezTo>
                      <a:pt x="159" y="97"/>
                      <a:pt x="159" y="99"/>
                      <a:pt x="158" y="99"/>
                    </a:cubicBezTo>
                    <a:cubicBezTo>
                      <a:pt x="156" y="98"/>
                      <a:pt x="158" y="98"/>
                      <a:pt x="158" y="97"/>
                    </a:cubicBezTo>
                    <a:close/>
                    <a:moveTo>
                      <a:pt x="99" y="52"/>
                    </a:moveTo>
                    <a:cubicBezTo>
                      <a:pt x="95" y="52"/>
                      <a:pt x="95" y="48"/>
                      <a:pt x="92" y="47"/>
                    </a:cubicBezTo>
                    <a:cubicBezTo>
                      <a:pt x="95" y="44"/>
                      <a:pt x="98" y="50"/>
                      <a:pt x="99" y="52"/>
                    </a:cubicBezTo>
                    <a:cubicBezTo>
                      <a:pt x="102" y="52"/>
                      <a:pt x="101" y="54"/>
                      <a:pt x="103" y="54"/>
                    </a:cubicBezTo>
                    <a:cubicBezTo>
                      <a:pt x="102" y="56"/>
                      <a:pt x="98" y="55"/>
                      <a:pt x="99" y="52"/>
                    </a:cubicBezTo>
                    <a:close/>
                    <a:moveTo>
                      <a:pt x="125" y="76"/>
                    </a:moveTo>
                    <a:cubicBezTo>
                      <a:pt x="122" y="77"/>
                      <a:pt x="123" y="74"/>
                      <a:pt x="120" y="74"/>
                    </a:cubicBezTo>
                    <a:cubicBezTo>
                      <a:pt x="121" y="70"/>
                      <a:pt x="128" y="74"/>
                      <a:pt x="125" y="76"/>
                    </a:cubicBezTo>
                    <a:close/>
                    <a:moveTo>
                      <a:pt x="150" y="143"/>
                    </a:moveTo>
                    <a:cubicBezTo>
                      <a:pt x="150" y="142"/>
                      <a:pt x="151" y="143"/>
                      <a:pt x="152" y="142"/>
                    </a:cubicBezTo>
                    <a:cubicBezTo>
                      <a:pt x="152" y="143"/>
                      <a:pt x="151" y="143"/>
                      <a:pt x="150" y="143"/>
                    </a:cubicBezTo>
                    <a:close/>
                    <a:moveTo>
                      <a:pt x="159" y="150"/>
                    </a:moveTo>
                    <a:cubicBezTo>
                      <a:pt x="154" y="150"/>
                      <a:pt x="142" y="149"/>
                      <a:pt x="138" y="144"/>
                    </a:cubicBezTo>
                    <a:cubicBezTo>
                      <a:pt x="145" y="146"/>
                      <a:pt x="153" y="147"/>
                      <a:pt x="159" y="150"/>
                    </a:cubicBezTo>
                    <a:close/>
                    <a:moveTo>
                      <a:pt x="115" y="138"/>
                    </a:moveTo>
                    <a:cubicBezTo>
                      <a:pt x="123" y="140"/>
                      <a:pt x="132" y="142"/>
                      <a:pt x="137" y="146"/>
                    </a:cubicBezTo>
                    <a:cubicBezTo>
                      <a:pt x="123" y="142"/>
                      <a:pt x="105" y="139"/>
                      <a:pt x="91" y="133"/>
                    </a:cubicBezTo>
                    <a:cubicBezTo>
                      <a:pt x="98" y="133"/>
                      <a:pt x="107" y="136"/>
                      <a:pt x="115" y="138"/>
                    </a:cubicBezTo>
                    <a:close/>
                    <a:moveTo>
                      <a:pt x="70" y="126"/>
                    </a:moveTo>
                    <a:cubicBezTo>
                      <a:pt x="70" y="127"/>
                      <a:pt x="77" y="127"/>
                      <a:pt x="72" y="128"/>
                    </a:cubicBezTo>
                    <a:cubicBezTo>
                      <a:pt x="62" y="125"/>
                      <a:pt x="52" y="124"/>
                      <a:pt x="41" y="122"/>
                    </a:cubicBezTo>
                    <a:cubicBezTo>
                      <a:pt x="46" y="120"/>
                      <a:pt x="60" y="125"/>
                      <a:pt x="70" y="126"/>
                    </a:cubicBezTo>
                    <a:close/>
                    <a:moveTo>
                      <a:pt x="40" y="120"/>
                    </a:moveTo>
                    <a:cubicBezTo>
                      <a:pt x="39" y="121"/>
                      <a:pt x="38" y="121"/>
                      <a:pt x="37" y="121"/>
                    </a:cubicBezTo>
                    <a:cubicBezTo>
                      <a:pt x="37" y="120"/>
                      <a:pt x="38" y="120"/>
                      <a:pt x="40" y="120"/>
                    </a:cubicBezTo>
                    <a:close/>
                    <a:moveTo>
                      <a:pt x="74" y="129"/>
                    </a:moveTo>
                    <a:cubicBezTo>
                      <a:pt x="60" y="132"/>
                      <a:pt x="46" y="124"/>
                      <a:pt x="30" y="122"/>
                    </a:cubicBezTo>
                    <a:cubicBezTo>
                      <a:pt x="50" y="123"/>
                      <a:pt x="68" y="129"/>
                      <a:pt x="90" y="131"/>
                    </a:cubicBezTo>
                    <a:cubicBezTo>
                      <a:pt x="86" y="137"/>
                      <a:pt x="76" y="132"/>
                      <a:pt x="74" y="129"/>
                    </a:cubicBezTo>
                    <a:close/>
                    <a:moveTo>
                      <a:pt x="131" y="148"/>
                    </a:moveTo>
                    <a:cubicBezTo>
                      <a:pt x="117" y="148"/>
                      <a:pt x="101" y="138"/>
                      <a:pt x="90" y="136"/>
                    </a:cubicBezTo>
                    <a:cubicBezTo>
                      <a:pt x="93" y="135"/>
                      <a:pt x="104" y="138"/>
                      <a:pt x="112" y="141"/>
                    </a:cubicBezTo>
                    <a:cubicBezTo>
                      <a:pt x="121" y="143"/>
                      <a:pt x="130" y="146"/>
                      <a:pt x="137" y="148"/>
                    </a:cubicBezTo>
                    <a:cubicBezTo>
                      <a:pt x="138" y="154"/>
                      <a:pt x="128" y="151"/>
                      <a:pt x="131" y="148"/>
                    </a:cubicBezTo>
                    <a:close/>
                    <a:moveTo>
                      <a:pt x="137" y="153"/>
                    </a:moveTo>
                    <a:cubicBezTo>
                      <a:pt x="136" y="150"/>
                      <a:pt x="138" y="150"/>
                      <a:pt x="138" y="148"/>
                    </a:cubicBezTo>
                    <a:cubicBezTo>
                      <a:pt x="148" y="148"/>
                      <a:pt x="152" y="153"/>
                      <a:pt x="158" y="152"/>
                    </a:cubicBezTo>
                    <a:cubicBezTo>
                      <a:pt x="155" y="161"/>
                      <a:pt x="144" y="153"/>
                      <a:pt x="137" y="153"/>
                    </a:cubicBezTo>
                    <a:close/>
                    <a:moveTo>
                      <a:pt x="160" y="164"/>
                    </a:moveTo>
                    <a:cubicBezTo>
                      <a:pt x="158" y="164"/>
                      <a:pt x="159" y="161"/>
                      <a:pt x="158" y="161"/>
                    </a:cubicBezTo>
                    <a:cubicBezTo>
                      <a:pt x="159" y="158"/>
                      <a:pt x="162" y="161"/>
                      <a:pt x="160" y="164"/>
                    </a:cubicBezTo>
                    <a:close/>
                    <a:moveTo>
                      <a:pt x="166" y="164"/>
                    </a:moveTo>
                    <a:cubicBezTo>
                      <a:pt x="165" y="164"/>
                      <a:pt x="165" y="162"/>
                      <a:pt x="165" y="161"/>
                    </a:cubicBezTo>
                    <a:cubicBezTo>
                      <a:pt x="168" y="161"/>
                      <a:pt x="168" y="161"/>
                      <a:pt x="168" y="161"/>
                    </a:cubicBezTo>
                    <a:cubicBezTo>
                      <a:pt x="167" y="162"/>
                      <a:pt x="166" y="163"/>
                      <a:pt x="166" y="164"/>
                    </a:cubicBezTo>
                    <a:close/>
                    <a:moveTo>
                      <a:pt x="156" y="157"/>
                    </a:moveTo>
                    <a:cubicBezTo>
                      <a:pt x="158" y="151"/>
                      <a:pt x="165" y="155"/>
                      <a:pt x="170" y="156"/>
                    </a:cubicBezTo>
                    <a:cubicBezTo>
                      <a:pt x="167" y="159"/>
                      <a:pt x="160" y="157"/>
                      <a:pt x="156" y="157"/>
                    </a:cubicBezTo>
                    <a:close/>
                    <a:moveTo>
                      <a:pt x="160" y="152"/>
                    </a:moveTo>
                    <a:cubicBezTo>
                      <a:pt x="163" y="150"/>
                      <a:pt x="167" y="154"/>
                      <a:pt x="171" y="155"/>
                    </a:cubicBezTo>
                    <a:cubicBezTo>
                      <a:pt x="168" y="156"/>
                      <a:pt x="164" y="152"/>
                      <a:pt x="160" y="152"/>
                    </a:cubicBezTo>
                    <a:close/>
                    <a:moveTo>
                      <a:pt x="172" y="141"/>
                    </a:moveTo>
                    <a:cubicBezTo>
                      <a:pt x="173" y="138"/>
                      <a:pt x="175" y="138"/>
                      <a:pt x="176" y="140"/>
                    </a:cubicBezTo>
                    <a:cubicBezTo>
                      <a:pt x="175" y="142"/>
                      <a:pt x="175" y="141"/>
                      <a:pt x="172" y="141"/>
                    </a:cubicBezTo>
                    <a:close/>
                    <a:moveTo>
                      <a:pt x="158" y="144"/>
                    </a:moveTo>
                    <a:cubicBezTo>
                      <a:pt x="158" y="140"/>
                      <a:pt x="166" y="141"/>
                      <a:pt x="165" y="146"/>
                    </a:cubicBezTo>
                    <a:cubicBezTo>
                      <a:pt x="168" y="142"/>
                      <a:pt x="173" y="150"/>
                      <a:pt x="176" y="151"/>
                    </a:cubicBezTo>
                    <a:cubicBezTo>
                      <a:pt x="172" y="153"/>
                      <a:pt x="164" y="145"/>
                      <a:pt x="158" y="144"/>
                    </a:cubicBezTo>
                    <a:close/>
                    <a:moveTo>
                      <a:pt x="177" y="149"/>
                    </a:moveTo>
                    <a:cubicBezTo>
                      <a:pt x="175" y="149"/>
                      <a:pt x="174" y="148"/>
                      <a:pt x="172" y="147"/>
                    </a:cubicBezTo>
                    <a:cubicBezTo>
                      <a:pt x="171" y="144"/>
                      <a:pt x="178" y="144"/>
                      <a:pt x="175" y="142"/>
                    </a:cubicBezTo>
                    <a:cubicBezTo>
                      <a:pt x="178" y="140"/>
                      <a:pt x="178" y="146"/>
                      <a:pt x="177" y="149"/>
                    </a:cubicBezTo>
                    <a:close/>
                    <a:moveTo>
                      <a:pt x="189" y="110"/>
                    </a:moveTo>
                    <a:cubicBezTo>
                      <a:pt x="191" y="112"/>
                      <a:pt x="191" y="121"/>
                      <a:pt x="190" y="122"/>
                    </a:cubicBezTo>
                    <a:cubicBezTo>
                      <a:pt x="189" y="123"/>
                      <a:pt x="188" y="123"/>
                      <a:pt x="185" y="123"/>
                    </a:cubicBezTo>
                    <a:cubicBezTo>
                      <a:pt x="183" y="117"/>
                      <a:pt x="188" y="115"/>
                      <a:pt x="189" y="110"/>
                    </a:cubicBezTo>
                    <a:close/>
                    <a:moveTo>
                      <a:pt x="169" y="113"/>
                    </a:moveTo>
                    <a:cubicBezTo>
                      <a:pt x="169" y="118"/>
                      <a:pt x="181" y="122"/>
                      <a:pt x="182" y="130"/>
                    </a:cubicBezTo>
                    <a:cubicBezTo>
                      <a:pt x="175" y="126"/>
                      <a:pt x="172" y="119"/>
                      <a:pt x="166" y="116"/>
                    </a:cubicBezTo>
                    <a:cubicBezTo>
                      <a:pt x="166" y="114"/>
                      <a:pt x="167" y="113"/>
                      <a:pt x="168" y="113"/>
                    </a:cubicBezTo>
                    <a:cubicBezTo>
                      <a:pt x="167" y="111"/>
                      <a:pt x="165" y="110"/>
                      <a:pt x="164" y="108"/>
                    </a:cubicBezTo>
                    <a:cubicBezTo>
                      <a:pt x="165" y="107"/>
                      <a:pt x="173" y="118"/>
                      <a:pt x="169" y="113"/>
                    </a:cubicBezTo>
                    <a:close/>
                    <a:moveTo>
                      <a:pt x="146" y="89"/>
                    </a:moveTo>
                    <a:cubicBezTo>
                      <a:pt x="149" y="91"/>
                      <a:pt x="151" y="94"/>
                      <a:pt x="154" y="96"/>
                    </a:cubicBezTo>
                    <a:cubicBezTo>
                      <a:pt x="154" y="97"/>
                      <a:pt x="152" y="97"/>
                      <a:pt x="152" y="96"/>
                    </a:cubicBezTo>
                    <a:cubicBezTo>
                      <a:pt x="151" y="93"/>
                      <a:pt x="145" y="91"/>
                      <a:pt x="146" y="89"/>
                    </a:cubicBezTo>
                    <a:close/>
                    <a:moveTo>
                      <a:pt x="166" y="114"/>
                    </a:moveTo>
                    <a:cubicBezTo>
                      <a:pt x="158" y="107"/>
                      <a:pt x="149" y="101"/>
                      <a:pt x="145" y="90"/>
                    </a:cubicBezTo>
                    <a:cubicBezTo>
                      <a:pt x="152" y="98"/>
                      <a:pt x="160" y="104"/>
                      <a:pt x="166" y="114"/>
                    </a:cubicBezTo>
                    <a:close/>
                    <a:moveTo>
                      <a:pt x="164" y="116"/>
                    </a:moveTo>
                    <a:cubicBezTo>
                      <a:pt x="160" y="115"/>
                      <a:pt x="156" y="111"/>
                      <a:pt x="157" y="108"/>
                    </a:cubicBezTo>
                    <a:cubicBezTo>
                      <a:pt x="152" y="105"/>
                      <a:pt x="142" y="96"/>
                      <a:pt x="144" y="92"/>
                    </a:cubicBezTo>
                    <a:cubicBezTo>
                      <a:pt x="149" y="101"/>
                      <a:pt x="159" y="106"/>
                      <a:pt x="164" y="116"/>
                    </a:cubicBezTo>
                    <a:cubicBezTo>
                      <a:pt x="172" y="121"/>
                      <a:pt x="176" y="125"/>
                      <a:pt x="179" y="133"/>
                    </a:cubicBezTo>
                    <a:cubicBezTo>
                      <a:pt x="173" y="133"/>
                      <a:pt x="165" y="122"/>
                      <a:pt x="164" y="116"/>
                    </a:cubicBezTo>
                    <a:close/>
                    <a:moveTo>
                      <a:pt x="178" y="134"/>
                    </a:moveTo>
                    <a:cubicBezTo>
                      <a:pt x="183" y="131"/>
                      <a:pt x="183" y="139"/>
                      <a:pt x="185" y="141"/>
                    </a:cubicBezTo>
                    <a:cubicBezTo>
                      <a:pt x="183" y="142"/>
                      <a:pt x="179" y="137"/>
                      <a:pt x="178" y="134"/>
                    </a:cubicBezTo>
                    <a:close/>
                    <a:moveTo>
                      <a:pt x="186" y="138"/>
                    </a:moveTo>
                    <a:cubicBezTo>
                      <a:pt x="184" y="136"/>
                      <a:pt x="183" y="134"/>
                      <a:pt x="182" y="131"/>
                    </a:cubicBezTo>
                    <a:cubicBezTo>
                      <a:pt x="184" y="131"/>
                      <a:pt x="186" y="135"/>
                      <a:pt x="185" y="135"/>
                    </a:cubicBezTo>
                    <a:cubicBezTo>
                      <a:pt x="185" y="136"/>
                      <a:pt x="187" y="136"/>
                      <a:pt x="186" y="138"/>
                    </a:cubicBezTo>
                    <a:close/>
                    <a:moveTo>
                      <a:pt x="183" y="123"/>
                    </a:moveTo>
                    <a:cubicBezTo>
                      <a:pt x="188" y="125"/>
                      <a:pt x="188" y="132"/>
                      <a:pt x="191" y="137"/>
                    </a:cubicBezTo>
                    <a:cubicBezTo>
                      <a:pt x="188" y="137"/>
                      <a:pt x="181" y="128"/>
                      <a:pt x="183" y="123"/>
                    </a:cubicBezTo>
                    <a:close/>
                    <a:moveTo>
                      <a:pt x="189" y="131"/>
                    </a:moveTo>
                    <a:cubicBezTo>
                      <a:pt x="189" y="129"/>
                      <a:pt x="189" y="129"/>
                      <a:pt x="189" y="129"/>
                    </a:cubicBezTo>
                    <a:cubicBezTo>
                      <a:pt x="189" y="127"/>
                      <a:pt x="190" y="126"/>
                      <a:pt x="186" y="125"/>
                    </a:cubicBezTo>
                    <a:cubicBezTo>
                      <a:pt x="187" y="123"/>
                      <a:pt x="189" y="123"/>
                      <a:pt x="192" y="123"/>
                    </a:cubicBezTo>
                    <a:cubicBezTo>
                      <a:pt x="192" y="125"/>
                      <a:pt x="191" y="125"/>
                      <a:pt x="190" y="125"/>
                    </a:cubicBezTo>
                    <a:cubicBezTo>
                      <a:pt x="190" y="126"/>
                      <a:pt x="191" y="126"/>
                      <a:pt x="192" y="126"/>
                    </a:cubicBezTo>
                    <a:cubicBezTo>
                      <a:pt x="193" y="128"/>
                      <a:pt x="190" y="128"/>
                      <a:pt x="190" y="129"/>
                    </a:cubicBezTo>
                    <a:cubicBezTo>
                      <a:pt x="191" y="130"/>
                      <a:pt x="190" y="129"/>
                      <a:pt x="190" y="129"/>
                    </a:cubicBezTo>
                    <a:cubicBezTo>
                      <a:pt x="192" y="128"/>
                      <a:pt x="193" y="133"/>
                      <a:pt x="189" y="131"/>
                    </a:cubicBezTo>
                    <a:close/>
                    <a:moveTo>
                      <a:pt x="195" y="140"/>
                    </a:moveTo>
                    <a:cubicBezTo>
                      <a:pt x="193" y="140"/>
                      <a:pt x="193" y="140"/>
                      <a:pt x="193" y="140"/>
                    </a:cubicBezTo>
                    <a:cubicBezTo>
                      <a:pt x="193" y="138"/>
                      <a:pt x="193" y="138"/>
                      <a:pt x="193" y="138"/>
                    </a:cubicBezTo>
                    <a:cubicBezTo>
                      <a:pt x="195" y="138"/>
                      <a:pt x="195" y="138"/>
                      <a:pt x="195" y="138"/>
                    </a:cubicBezTo>
                    <a:lnTo>
                      <a:pt x="195" y="140"/>
                    </a:lnTo>
                    <a:close/>
                    <a:moveTo>
                      <a:pt x="259" y="182"/>
                    </a:moveTo>
                    <a:cubicBezTo>
                      <a:pt x="260" y="182"/>
                      <a:pt x="260" y="184"/>
                      <a:pt x="260" y="185"/>
                    </a:cubicBezTo>
                    <a:cubicBezTo>
                      <a:pt x="256" y="186"/>
                      <a:pt x="255" y="185"/>
                      <a:pt x="253" y="183"/>
                    </a:cubicBezTo>
                    <a:cubicBezTo>
                      <a:pt x="250" y="184"/>
                      <a:pt x="253" y="185"/>
                      <a:pt x="252" y="188"/>
                    </a:cubicBezTo>
                    <a:cubicBezTo>
                      <a:pt x="251" y="187"/>
                      <a:pt x="248" y="187"/>
                      <a:pt x="249" y="183"/>
                    </a:cubicBezTo>
                    <a:cubicBezTo>
                      <a:pt x="246" y="185"/>
                      <a:pt x="239" y="180"/>
                      <a:pt x="240" y="177"/>
                    </a:cubicBezTo>
                    <a:cubicBezTo>
                      <a:pt x="245" y="178"/>
                      <a:pt x="247" y="182"/>
                      <a:pt x="251" y="184"/>
                    </a:cubicBezTo>
                    <a:cubicBezTo>
                      <a:pt x="251" y="184"/>
                      <a:pt x="250" y="182"/>
                      <a:pt x="249" y="181"/>
                    </a:cubicBezTo>
                    <a:cubicBezTo>
                      <a:pt x="253" y="178"/>
                      <a:pt x="250" y="176"/>
                      <a:pt x="252" y="176"/>
                    </a:cubicBezTo>
                    <a:cubicBezTo>
                      <a:pt x="252" y="179"/>
                      <a:pt x="254" y="180"/>
                      <a:pt x="259" y="181"/>
                    </a:cubicBezTo>
                    <a:cubicBezTo>
                      <a:pt x="258" y="182"/>
                      <a:pt x="259" y="183"/>
                      <a:pt x="259" y="182"/>
                    </a:cubicBezTo>
                    <a:close/>
                    <a:moveTo>
                      <a:pt x="243" y="168"/>
                    </a:moveTo>
                    <a:cubicBezTo>
                      <a:pt x="246" y="166"/>
                      <a:pt x="248" y="164"/>
                      <a:pt x="251" y="164"/>
                    </a:cubicBezTo>
                    <a:cubicBezTo>
                      <a:pt x="248" y="171"/>
                      <a:pt x="241" y="172"/>
                      <a:pt x="238" y="171"/>
                    </a:cubicBezTo>
                    <a:cubicBezTo>
                      <a:pt x="239" y="169"/>
                      <a:pt x="241" y="171"/>
                      <a:pt x="243" y="168"/>
                    </a:cubicBezTo>
                    <a:close/>
                    <a:moveTo>
                      <a:pt x="252" y="163"/>
                    </a:moveTo>
                    <a:cubicBezTo>
                      <a:pt x="254" y="164"/>
                      <a:pt x="256" y="164"/>
                      <a:pt x="257" y="166"/>
                    </a:cubicBezTo>
                    <a:cubicBezTo>
                      <a:pt x="256" y="167"/>
                      <a:pt x="254" y="165"/>
                      <a:pt x="252" y="167"/>
                    </a:cubicBezTo>
                    <a:lnTo>
                      <a:pt x="252" y="163"/>
                    </a:lnTo>
                    <a:close/>
                    <a:moveTo>
                      <a:pt x="258" y="179"/>
                    </a:moveTo>
                    <a:cubicBezTo>
                      <a:pt x="256" y="176"/>
                      <a:pt x="250" y="177"/>
                      <a:pt x="251" y="171"/>
                    </a:cubicBezTo>
                    <a:cubicBezTo>
                      <a:pt x="256" y="171"/>
                      <a:pt x="257" y="175"/>
                      <a:pt x="258" y="179"/>
                    </a:cubicBezTo>
                    <a:close/>
                    <a:moveTo>
                      <a:pt x="250" y="139"/>
                    </a:moveTo>
                    <a:cubicBezTo>
                      <a:pt x="248" y="140"/>
                      <a:pt x="244" y="141"/>
                      <a:pt x="242" y="140"/>
                    </a:cubicBezTo>
                    <a:cubicBezTo>
                      <a:pt x="245" y="137"/>
                      <a:pt x="246" y="140"/>
                      <a:pt x="250" y="139"/>
                    </a:cubicBezTo>
                    <a:close/>
                    <a:moveTo>
                      <a:pt x="238" y="141"/>
                    </a:moveTo>
                    <a:cubicBezTo>
                      <a:pt x="240" y="141"/>
                      <a:pt x="237" y="143"/>
                      <a:pt x="238" y="144"/>
                    </a:cubicBezTo>
                    <a:cubicBezTo>
                      <a:pt x="235" y="144"/>
                      <a:pt x="237" y="141"/>
                      <a:pt x="238" y="141"/>
                    </a:cubicBezTo>
                    <a:close/>
                    <a:moveTo>
                      <a:pt x="230" y="159"/>
                    </a:moveTo>
                    <a:cubicBezTo>
                      <a:pt x="230" y="164"/>
                      <a:pt x="226" y="162"/>
                      <a:pt x="225" y="160"/>
                    </a:cubicBezTo>
                    <a:cubicBezTo>
                      <a:pt x="225" y="159"/>
                      <a:pt x="227" y="160"/>
                      <a:pt x="230" y="159"/>
                    </a:cubicBezTo>
                    <a:close/>
                    <a:moveTo>
                      <a:pt x="232" y="165"/>
                    </a:moveTo>
                    <a:cubicBezTo>
                      <a:pt x="230" y="169"/>
                      <a:pt x="225" y="164"/>
                      <a:pt x="222" y="163"/>
                    </a:cubicBezTo>
                    <a:cubicBezTo>
                      <a:pt x="224" y="161"/>
                      <a:pt x="228" y="165"/>
                      <a:pt x="232" y="165"/>
                    </a:cubicBezTo>
                    <a:close/>
                    <a:moveTo>
                      <a:pt x="232" y="173"/>
                    </a:moveTo>
                    <a:cubicBezTo>
                      <a:pt x="229" y="172"/>
                      <a:pt x="228" y="169"/>
                      <a:pt x="225" y="168"/>
                    </a:cubicBezTo>
                    <a:cubicBezTo>
                      <a:pt x="227" y="167"/>
                      <a:pt x="232" y="170"/>
                      <a:pt x="232" y="173"/>
                    </a:cubicBezTo>
                    <a:close/>
                    <a:moveTo>
                      <a:pt x="221" y="170"/>
                    </a:moveTo>
                    <a:cubicBezTo>
                      <a:pt x="222" y="170"/>
                      <a:pt x="223" y="171"/>
                      <a:pt x="225" y="171"/>
                    </a:cubicBezTo>
                    <a:cubicBezTo>
                      <a:pt x="224" y="174"/>
                      <a:pt x="221" y="173"/>
                      <a:pt x="221" y="170"/>
                    </a:cubicBezTo>
                    <a:close/>
                    <a:moveTo>
                      <a:pt x="219" y="166"/>
                    </a:moveTo>
                    <a:cubicBezTo>
                      <a:pt x="220" y="162"/>
                      <a:pt x="222" y="166"/>
                      <a:pt x="225" y="166"/>
                    </a:cubicBezTo>
                    <a:cubicBezTo>
                      <a:pt x="224" y="168"/>
                      <a:pt x="222" y="164"/>
                      <a:pt x="219" y="166"/>
                    </a:cubicBezTo>
                    <a:close/>
                    <a:moveTo>
                      <a:pt x="222" y="125"/>
                    </a:moveTo>
                    <a:cubicBezTo>
                      <a:pt x="220" y="127"/>
                      <a:pt x="215" y="125"/>
                      <a:pt x="212" y="125"/>
                    </a:cubicBezTo>
                    <a:cubicBezTo>
                      <a:pt x="214" y="123"/>
                      <a:pt x="220" y="124"/>
                      <a:pt x="222" y="125"/>
                    </a:cubicBezTo>
                    <a:close/>
                    <a:moveTo>
                      <a:pt x="206" y="129"/>
                    </a:moveTo>
                    <a:cubicBezTo>
                      <a:pt x="211" y="128"/>
                      <a:pt x="214" y="127"/>
                      <a:pt x="218" y="127"/>
                    </a:cubicBezTo>
                    <a:cubicBezTo>
                      <a:pt x="213" y="131"/>
                      <a:pt x="208" y="134"/>
                      <a:pt x="205" y="136"/>
                    </a:cubicBezTo>
                    <a:cubicBezTo>
                      <a:pt x="197" y="140"/>
                      <a:pt x="209" y="134"/>
                      <a:pt x="206" y="129"/>
                    </a:cubicBezTo>
                    <a:close/>
                    <a:moveTo>
                      <a:pt x="198" y="197"/>
                    </a:moveTo>
                    <a:cubicBezTo>
                      <a:pt x="198" y="198"/>
                      <a:pt x="198" y="198"/>
                      <a:pt x="198" y="198"/>
                    </a:cubicBezTo>
                    <a:cubicBezTo>
                      <a:pt x="198" y="197"/>
                      <a:pt x="198" y="197"/>
                      <a:pt x="198" y="197"/>
                    </a:cubicBezTo>
                    <a:cubicBezTo>
                      <a:pt x="199" y="196"/>
                      <a:pt x="199" y="196"/>
                      <a:pt x="199" y="196"/>
                    </a:cubicBezTo>
                    <a:lnTo>
                      <a:pt x="198" y="197"/>
                    </a:lnTo>
                    <a:close/>
                    <a:moveTo>
                      <a:pt x="202" y="198"/>
                    </a:moveTo>
                    <a:cubicBezTo>
                      <a:pt x="200" y="195"/>
                      <a:pt x="202" y="192"/>
                      <a:pt x="204" y="189"/>
                    </a:cubicBezTo>
                    <a:cubicBezTo>
                      <a:pt x="207" y="190"/>
                      <a:pt x="204" y="191"/>
                      <a:pt x="205" y="194"/>
                    </a:cubicBezTo>
                    <a:cubicBezTo>
                      <a:pt x="205" y="197"/>
                      <a:pt x="205" y="197"/>
                      <a:pt x="202" y="198"/>
                    </a:cubicBezTo>
                    <a:close/>
                    <a:moveTo>
                      <a:pt x="276" y="319"/>
                    </a:moveTo>
                    <a:cubicBezTo>
                      <a:pt x="273" y="314"/>
                      <a:pt x="266" y="307"/>
                      <a:pt x="267" y="301"/>
                    </a:cubicBezTo>
                    <a:cubicBezTo>
                      <a:pt x="270" y="307"/>
                      <a:pt x="274" y="311"/>
                      <a:pt x="276" y="319"/>
                    </a:cubicBezTo>
                    <a:close/>
                    <a:moveTo>
                      <a:pt x="269" y="301"/>
                    </a:moveTo>
                    <a:cubicBezTo>
                      <a:pt x="266" y="297"/>
                      <a:pt x="262" y="290"/>
                      <a:pt x="263" y="287"/>
                    </a:cubicBezTo>
                    <a:cubicBezTo>
                      <a:pt x="257" y="280"/>
                      <a:pt x="255" y="270"/>
                      <a:pt x="251" y="261"/>
                    </a:cubicBezTo>
                    <a:cubicBezTo>
                      <a:pt x="256" y="271"/>
                      <a:pt x="267" y="288"/>
                      <a:pt x="269" y="301"/>
                    </a:cubicBezTo>
                    <a:close/>
                    <a:moveTo>
                      <a:pt x="266" y="302"/>
                    </a:moveTo>
                    <a:cubicBezTo>
                      <a:pt x="261" y="293"/>
                      <a:pt x="255" y="284"/>
                      <a:pt x="253" y="275"/>
                    </a:cubicBezTo>
                    <a:cubicBezTo>
                      <a:pt x="250" y="271"/>
                      <a:pt x="245" y="267"/>
                      <a:pt x="246" y="258"/>
                    </a:cubicBezTo>
                    <a:cubicBezTo>
                      <a:pt x="254" y="270"/>
                      <a:pt x="263" y="291"/>
                      <a:pt x="266" y="302"/>
                    </a:cubicBezTo>
                    <a:close/>
                    <a:moveTo>
                      <a:pt x="237" y="236"/>
                    </a:moveTo>
                    <a:cubicBezTo>
                      <a:pt x="232" y="232"/>
                      <a:pt x="230" y="226"/>
                      <a:pt x="226" y="221"/>
                    </a:cubicBezTo>
                    <a:cubicBezTo>
                      <a:pt x="230" y="225"/>
                      <a:pt x="234" y="230"/>
                      <a:pt x="237" y="236"/>
                    </a:cubicBezTo>
                    <a:close/>
                    <a:moveTo>
                      <a:pt x="224" y="218"/>
                    </a:moveTo>
                    <a:cubicBezTo>
                      <a:pt x="230" y="230"/>
                      <a:pt x="239" y="245"/>
                      <a:pt x="247" y="256"/>
                    </a:cubicBezTo>
                    <a:cubicBezTo>
                      <a:pt x="235" y="247"/>
                      <a:pt x="227" y="225"/>
                      <a:pt x="217" y="210"/>
                    </a:cubicBezTo>
                    <a:cubicBezTo>
                      <a:pt x="221" y="210"/>
                      <a:pt x="222" y="216"/>
                      <a:pt x="224" y="218"/>
                    </a:cubicBezTo>
                    <a:close/>
                    <a:moveTo>
                      <a:pt x="213" y="209"/>
                    </a:moveTo>
                    <a:cubicBezTo>
                      <a:pt x="213" y="211"/>
                      <a:pt x="217" y="210"/>
                      <a:pt x="217" y="211"/>
                    </a:cubicBezTo>
                    <a:cubicBezTo>
                      <a:pt x="221" y="220"/>
                      <a:pt x="226" y="230"/>
                      <a:pt x="231" y="238"/>
                    </a:cubicBezTo>
                    <a:cubicBezTo>
                      <a:pt x="235" y="245"/>
                      <a:pt x="243" y="251"/>
                      <a:pt x="243" y="260"/>
                    </a:cubicBezTo>
                    <a:cubicBezTo>
                      <a:pt x="232" y="244"/>
                      <a:pt x="222" y="228"/>
                      <a:pt x="211" y="213"/>
                    </a:cubicBezTo>
                    <a:cubicBezTo>
                      <a:pt x="210" y="212"/>
                      <a:pt x="211" y="211"/>
                      <a:pt x="212" y="211"/>
                    </a:cubicBezTo>
                    <a:cubicBezTo>
                      <a:pt x="209" y="212"/>
                      <a:pt x="208" y="207"/>
                      <a:pt x="205" y="205"/>
                    </a:cubicBezTo>
                    <a:cubicBezTo>
                      <a:pt x="207" y="203"/>
                      <a:pt x="209" y="203"/>
                      <a:pt x="212" y="203"/>
                    </a:cubicBezTo>
                    <a:cubicBezTo>
                      <a:pt x="209" y="204"/>
                      <a:pt x="219" y="207"/>
                      <a:pt x="213" y="209"/>
                    </a:cubicBezTo>
                    <a:close/>
                    <a:moveTo>
                      <a:pt x="211" y="197"/>
                    </a:moveTo>
                    <a:cubicBezTo>
                      <a:pt x="211" y="196"/>
                      <a:pt x="212" y="197"/>
                      <a:pt x="212" y="196"/>
                    </a:cubicBezTo>
                    <a:cubicBezTo>
                      <a:pt x="212" y="197"/>
                      <a:pt x="211" y="197"/>
                      <a:pt x="211" y="197"/>
                    </a:cubicBezTo>
                    <a:close/>
                    <a:moveTo>
                      <a:pt x="211" y="195"/>
                    </a:moveTo>
                    <a:cubicBezTo>
                      <a:pt x="208" y="195"/>
                      <a:pt x="209" y="190"/>
                      <a:pt x="206" y="189"/>
                    </a:cubicBezTo>
                    <a:cubicBezTo>
                      <a:pt x="208" y="188"/>
                      <a:pt x="211" y="193"/>
                      <a:pt x="211" y="195"/>
                    </a:cubicBezTo>
                    <a:close/>
                    <a:moveTo>
                      <a:pt x="210" y="188"/>
                    </a:moveTo>
                    <a:cubicBezTo>
                      <a:pt x="207" y="188"/>
                      <a:pt x="209" y="185"/>
                      <a:pt x="207" y="185"/>
                    </a:cubicBezTo>
                    <a:cubicBezTo>
                      <a:pt x="207" y="184"/>
                      <a:pt x="209" y="185"/>
                      <a:pt x="209" y="183"/>
                    </a:cubicBezTo>
                    <a:cubicBezTo>
                      <a:pt x="212" y="184"/>
                      <a:pt x="210" y="186"/>
                      <a:pt x="210" y="188"/>
                    </a:cubicBezTo>
                    <a:close/>
                    <a:moveTo>
                      <a:pt x="211" y="181"/>
                    </a:moveTo>
                    <a:cubicBezTo>
                      <a:pt x="214" y="181"/>
                      <a:pt x="214" y="184"/>
                      <a:pt x="217" y="185"/>
                    </a:cubicBezTo>
                    <a:cubicBezTo>
                      <a:pt x="215" y="187"/>
                      <a:pt x="208" y="184"/>
                      <a:pt x="211" y="181"/>
                    </a:cubicBezTo>
                    <a:close/>
                    <a:moveTo>
                      <a:pt x="219" y="195"/>
                    </a:moveTo>
                    <a:cubicBezTo>
                      <a:pt x="218" y="194"/>
                      <a:pt x="218" y="192"/>
                      <a:pt x="216" y="192"/>
                    </a:cubicBezTo>
                    <a:cubicBezTo>
                      <a:pt x="221" y="188"/>
                      <a:pt x="222" y="195"/>
                      <a:pt x="219" y="195"/>
                    </a:cubicBezTo>
                    <a:close/>
                    <a:moveTo>
                      <a:pt x="230" y="164"/>
                    </a:moveTo>
                    <a:cubicBezTo>
                      <a:pt x="230" y="161"/>
                      <a:pt x="230" y="159"/>
                      <a:pt x="233" y="159"/>
                    </a:cubicBezTo>
                    <a:cubicBezTo>
                      <a:pt x="231" y="160"/>
                      <a:pt x="233" y="165"/>
                      <a:pt x="230" y="164"/>
                    </a:cubicBezTo>
                    <a:close/>
                    <a:moveTo>
                      <a:pt x="233" y="160"/>
                    </a:moveTo>
                    <a:cubicBezTo>
                      <a:pt x="236" y="156"/>
                      <a:pt x="237" y="156"/>
                      <a:pt x="240" y="153"/>
                    </a:cubicBezTo>
                    <a:cubicBezTo>
                      <a:pt x="240" y="149"/>
                      <a:pt x="237" y="155"/>
                      <a:pt x="238" y="150"/>
                    </a:cubicBezTo>
                    <a:cubicBezTo>
                      <a:pt x="240" y="150"/>
                      <a:pt x="241" y="150"/>
                      <a:pt x="241" y="152"/>
                    </a:cubicBezTo>
                    <a:cubicBezTo>
                      <a:pt x="243" y="152"/>
                      <a:pt x="240" y="150"/>
                      <a:pt x="242" y="150"/>
                    </a:cubicBezTo>
                    <a:cubicBezTo>
                      <a:pt x="242" y="148"/>
                      <a:pt x="237" y="150"/>
                      <a:pt x="238" y="146"/>
                    </a:cubicBezTo>
                    <a:cubicBezTo>
                      <a:pt x="241" y="147"/>
                      <a:pt x="242" y="145"/>
                      <a:pt x="243" y="144"/>
                    </a:cubicBezTo>
                    <a:cubicBezTo>
                      <a:pt x="242" y="142"/>
                      <a:pt x="241" y="147"/>
                      <a:pt x="238" y="145"/>
                    </a:cubicBezTo>
                    <a:cubicBezTo>
                      <a:pt x="240" y="144"/>
                      <a:pt x="239" y="140"/>
                      <a:pt x="240" y="139"/>
                    </a:cubicBezTo>
                    <a:cubicBezTo>
                      <a:pt x="242" y="140"/>
                      <a:pt x="244" y="141"/>
                      <a:pt x="242" y="142"/>
                    </a:cubicBezTo>
                    <a:cubicBezTo>
                      <a:pt x="243" y="142"/>
                      <a:pt x="246" y="140"/>
                      <a:pt x="246" y="142"/>
                    </a:cubicBezTo>
                    <a:cubicBezTo>
                      <a:pt x="247" y="142"/>
                      <a:pt x="247" y="141"/>
                      <a:pt x="247" y="141"/>
                    </a:cubicBezTo>
                    <a:cubicBezTo>
                      <a:pt x="250" y="140"/>
                      <a:pt x="250" y="142"/>
                      <a:pt x="252" y="142"/>
                    </a:cubicBezTo>
                    <a:cubicBezTo>
                      <a:pt x="251" y="145"/>
                      <a:pt x="248" y="144"/>
                      <a:pt x="251" y="147"/>
                    </a:cubicBezTo>
                    <a:cubicBezTo>
                      <a:pt x="246" y="149"/>
                      <a:pt x="244" y="152"/>
                      <a:pt x="240" y="156"/>
                    </a:cubicBezTo>
                    <a:cubicBezTo>
                      <a:pt x="241" y="156"/>
                      <a:pt x="241" y="158"/>
                      <a:pt x="242" y="158"/>
                    </a:cubicBezTo>
                    <a:cubicBezTo>
                      <a:pt x="245" y="157"/>
                      <a:pt x="240" y="157"/>
                      <a:pt x="241" y="155"/>
                    </a:cubicBezTo>
                    <a:cubicBezTo>
                      <a:pt x="246" y="153"/>
                      <a:pt x="248" y="147"/>
                      <a:pt x="254" y="147"/>
                    </a:cubicBezTo>
                    <a:cubicBezTo>
                      <a:pt x="256" y="149"/>
                      <a:pt x="255" y="153"/>
                      <a:pt x="255" y="156"/>
                    </a:cubicBezTo>
                    <a:cubicBezTo>
                      <a:pt x="250" y="162"/>
                      <a:pt x="246" y="162"/>
                      <a:pt x="238" y="159"/>
                    </a:cubicBezTo>
                    <a:cubicBezTo>
                      <a:pt x="238" y="158"/>
                      <a:pt x="239" y="158"/>
                      <a:pt x="239" y="157"/>
                    </a:cubicBezTo>
                    <a:cubicBezTo>
                      <a:pt x="239" y="158"/>
                      <a:pt x="238" y="156"/>
                      <a:pt x="238" y="160"/>
                    </a:cubicBezTo>
                    <a:lnTo>
                      <a:pt x="233" y="160"/>
                    </a:lnTo>
                    <a:close/>
                    <a:moveTo>
                      <a:pt x="233" y="164"/>
                    </a:moveTo>
                    <a:cubicBezTo>
                      <a:pt x="233" y="163"/>
                      <a:pt x="233" y="163"/>
                      <a:pt x="233" y="163"/>
                    </a:cubicBezTo>
                    <a:cubicBezTo>
                      <a:pt x="233" y="159"/>
                      <a:pt x="237" y="162"/>
                      <a:pt x="237" y="161"/>
                    </a:cubicBezTo>
                    <a:cubicBezTo>
                      <a:pt x="243" y="163"/>
                      <a:pt x="241" y="162"/>
                      <a:pt x="251" y="162"/>
                    </a:cubicBezTo>
                    <a:cubicBezTo>
                      <a:pt x="248" y="167"/>
                      <a:pt x="243" y="162"/>
                      <a:pt x="244" y="167"/>
                    </a:cubicBezTo>
                    <a:cubicBezTo>
                      <a:pt x="241" y="168"/>
                      <a:pt x="239" y="164"/>
                      <a:pt x="238" y="166"/>
                    </a:cubicBezTo>
                    <a:cubicBezTo>
                      <a:pt x="237" y="166"/>
                      <a:pt x="235" y="169"/>
                      <a:pt x="235" y="165"/>
                    </a:cubicBezTo>
                    <a:cubicBezTo>
                      <a:pt x="233" y="164"/>
                      <a:pt x="233" y="164"/>
                      <a:pt x="233" y="164"/>
                    </a:cubicBezTo>
                    <a:close/>
                    <a:moveTo>
                      <a:pt x="237" y="173"/>
                    </a:moveTo>
                    <a:cubicBezTo>
                      <a:pt x="238" y="173"/>
                      <a:pt x="238" y="176"/>
                      <a:pt x="240" y="176"/>
                    </a:cubicBezTo>
                    <a:cubicBezTo>
                      <a:pt x="240" y="179"/>
                      <a:pt x="235" y="177"/>
                      <a:pt x="237" y="173"/>
                    </a:cubicBezTo>
                    <a:close/>
                    <a:moveTo>
                      <a:pt x="237" y="178"/>
                    </a:moveTo>
                    <a:cubicBezTo>
                      <a:pt x="240" y="180"/>
                      <a:pt x="243" y="183"/>
                      <a:pt x="247" y="185"/>
                    </a:cubicBezTo>
                    <a:cubicBezTo>
                      <a:pt x="244" y="188"/>
                      <a:pt x="235" y="184"/>
                      <a:pt x="237" y="178"/>
                    </a:cubicBezTo>
                    <a:close/>
                    <a:moveTo>
                      <a:pt x="246" y="188"/>
                    </a:moveTo>
                    <a:cubicBezTo>
                      <a:pt x="247" y="185"/>
                      <a:pt x="247" y="187"/>
                      <a:pt x="250" y="187"/>
                    </a:cubicBezTo>
                    <a:cubicBezTo>
                      <a:pt x="257" y="196"/>
                      <a:pt x="268" y="201"/>
                      <a:pt x="277" y="209"/>
                    </a:cubicBezTo>
                    <a:cubicBezTo>
                      <a:pt x="266" y="203"/>
                      <a:pt x="256" y="195"/>
                      <a:pt x="246" y="188"/>
                    </a:cubicBezTo>
                    <a:close/>
                    <a:moveTo>
                      <a:pt x="368" y="276"/>
                    </a:moveTo>
                    <a:cubicBezTo>
                      <a:pt x="368" y="275"/>
                      <a:pt x="369" y="276"/>
                      <a:pt x="370" y="275"/>
                    </a:cubicBezTo>
                    <a:cubicBezTo>
                      <a:pt x="370" y="276"/>
                      <a:pt x="368" y="276"/>
                      <a:pt x="368" y="2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5" name="Freeform 997"/>
              <p:cNvSpPr>
                <a:spLocks/>
              </p:cNvSpPr>
              <p:nvPr/>
            </p:nvSpPr>
            <p:spPr bwMode="auto">
              <a:xfrm>
                <a:off x="4328" y="1302"/>
                <a:ext cx="6" cy="0"/>
              </a:xfrm>
              <a:custGeom>
                <a:avLst/>
                <a:gdLst>
                  <a:gd name="T0" fmla="*/ 0 w 4"/>
                  <a:gd name="T1" fmla="*/ 4 w 4"/>
                  <a:gd name="T2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6" name="Freeform 998"/>
              <p:cNvSpPr>
                <a:spLocks/>
              </p:cNvSpPr>
              <p:nvPr/>
            </p:nvSpPr>
            <p:spPr bwMode="auto">
              <a:xfrm>
                <a:off x="4146" y="1183"/>
                <a:ext cx="6" cy="10"/>
              </a:xfrm>
              <a:custGeom>
                <a:avLst/>
                <a:gdLst>
                  <a:gd name="T0" fmla="*/ 0 w 4"/>
                  <a:gd name="T1" fmla="*/ 1 h 7"/>
                  <a:gd name="T2" fmla="*/ 0 w 4"/>
                  <a:gd name="T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7">
                    <a:moveTo>
                      <a:pt x="0" y="1"/>
                    </a:moveTo>
                    <a:cubicBezTo>
                      <a:pt x="4" y="7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7" name="Freeform 999"/>
              <p:cNvSpPr>
                <a:spLocks/>
              </p:cNvSpPr>
              <p:nvPr/>
            </p:nvSpPr>
            <p:spPr bwMode="auto">
              <a:xfrm>
                <a:off x="4141" y="1179"/>
                <a:ext cx="4" cy="7"/>
              </a:xfrm>
              <a:custGeom>
                <a:avLst/>
                <a:gdLst>
                  <a:gd name="T0" fmla="*/ 1 w 3"/>
                  <a:gd name="T1" fmla="*/ 0 h 5"/>
                  <a:gd name="T2" fmla="*/ 3 w 3"/>
                  <a:gd name="T3" fmla="*/ 2 h 5"/>
                  <a:gd name="T4" fmla="*/ 1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0" y="2"/>
                      <a:pt x="2" y="5"/>
                      <a:pt x="3" y="2"/>
                    </a:cubicBezTo>
                    <a:cubicBezTo>
                      <a:pt x="1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8" name="Freeform 1000"/>
              <p:cNvSpPr>
                <a:spLocks/>
              </p:cNvSpPr>
              <p:nvPr/>
            </p:nvSpPr>
            <p:spPr bwMode="auto">
              <a:xfrm>
                <a:off x="4040" y="1301"/>
                <a:ext cx="10" cy="7"/>
              </a:xfrm>
              <a:custGeom>
                <a:avLst/>
                <a:gdLst>
                  <a:gd name="T0" fmla="*/ 3 w 7"/>
                  <a:gd name="T1" fmla="*/ 1 h 5"/>
                  <a:gd name="T2" fmla="*/ 7 w 7"/>
                  <a:gd name="T3" fmla="*/ 5 h 5"/>
                  <a:gd name="T4" fmla="*/ 5 w 7"/>
                  <a:gd name="T5" fmla="*/ 2 h 5"/>
                  <a:gd name="T6" fmla="*/ 4 w 7"/>
                  <a:gd name="T7" fmla="*/ 2 h 5"/>
                  <a:gd name="T8" fmla="*/ 3 w 7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3" y="1"/>
                    </a:moveTo>
                    <a:cubicBezTo>
                      <a:pt x="4" y="3"/>
                      <a:pt x="5" y="4"/>
                      <a:pt x="7" y="5"/>
                    </a:cubicBezTo>
                    <a:cubicBezTo>
                      <a:pt x="7" y="3"/>
                      <a:pt x="5" y="3"/>
                      <a:pt x="5" y="2"/>
                    </a:cubicBezTo>
                    <a:cubicBezTo>
                      <a:pt x="6" y="2"/>
                      <a:pt x="5" y="1"/>
                      <a:pt x="4" y="2"/>
                    </a:cubicBezTo>
                    <a:cubicBezTo>
                      <a:pt x="4" y="0"/>
                      <a:pt x="0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9" name="Freeform 1001"/>
              <p:cNvSpPr>
                <a:spLocks/>
              </p:cNvSpPr>
              <p:nvPr/>
            </p:nvSpPr>
            <p:spPr bwMode="auto">
              <a:xfrm>
                <a:off x="4458" y="1633"/>
                <a:ext cx="10" cy="13"/>
              </a:xfrm>
              <a:custGeom>
                <a:avLst/>
                <a:gdLst>
                  <a:gd name="T0" fmla="*/ 7 w 7"/>
                  <a:gd name="T1" fmla="*/ 7 h 9"/>
                  <a:gd name="T2" fmla="*/ 7 w 7"/>
                  <a:gd name="T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9">
                    <a:moveTo>
                      <a:pt x="7" y="7"/>
                    </a:moveTo>
                    <a:cubicBezTo>
                      <a:pt x="0" y="0"/>
                      <a:pt x="7" y="9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0" name="Freeform 1002"/>
              <p:cNvSpPr>
                <a:spLocks/>
              </p:cNvSpPr>
              <p:nvPr/>
            </p:nvSpPr>
            <p:spPr bwMode="auto">
              <a:xfrm>
                <a:off x="4384" y="1507"/>
                <a:ext cx="6" cy="9"/>
              </a:xfrm>
              <a:custGeom>
                <a:avLst/>
                <a:gdLst>
                  <a:gd name="T0" fmla="*/ 4 w 4"/>
                  <a:gd name="T1" fmla="*/ 6 h 6"/>
                  <a:gd name="T2" fmla="*/ 0 w 4"/>
                  <a:gd name="T3" fmla="*/ 0 h 6"/>
                  <a:gd name="T4" fmla="*/ 4 w 4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4"/>
                      <a:pt x="3" y="1"/>
                      <a:pt x="0" y="0"/>
                    </a:cubicBezTo>
                    <a:cubicBezTo>
                      <a:pt x="0" y="3"/>
                      <a:pt x="2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1" name="Freeform 1003"/>
              <p:cNvSpPr>
                <a:spLocks/>
              </p:cNvSpPr>
              <p:nvPr/>
            </p:nvSpPr>
            <p:spPr bwMode="auto">
              <a:xfrm>
                <a:off x="4535" y="1533"/>
                <a:ext cx="23" cy="9"/>
              </a:xfrm>
              <a:custGeom>
                <a:avLst/>
                <a:gdLst>
                  <a:gd name="T0" fmla="*/ 11 w 16"/>
                  <a:gd name="T1" fmla="*/ 6 h 6"/>
                  <a:gd name="T2" fmla="*/ 16 w 16"/>
                  <a:gd name="T3" fmla="*/ 4 h 6"/>
                  <a:gd name="T4" fmla="*/ 11 w 16"/>
                  <a:gd name="T5" fmla="*/ 4 h 6"/>
                  <a:gd name="T6" fmla="*/ 9 w 16"/>
                  <a:gd name="T7" fmla="*/ 1 h 6"/>
                  <a:gd name="T8" fmla="*/ 6 w 16"/>
                  <a:gd name="T9" fmla="*/ 2 h 6"/>
                  <a:gd name="T10" fmla="*/ 7 w 16"/>
                  <a:gd name="T11" fmla="*/ 0 h 6"/>
                  <a:gd name="T12" fmla="*/ 13 w 16"/>
                  <a:gd name="T13" fmla="*/ 5 h 6"/>
                  <a:gd name="T14" fmla="*/ 11 w 16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6">
                    <a:moveTo>
                      <a:pt x="11" y="6"/>
                    </a:moveTo>
                    <a:cubicBezTo>
                      <a:pt x="13" y="6"/>
                      <a:pt x="15" y="5"/>
                      <a:pt x="16" y="4"/>
                    </a:cubicBezTo>
                    <a:cubicBezTo>
                      <a:pt x="13" y="3"/>
                      <a:pt x="7" y="0"/>
                      <a:pt x="11" y="4"/>
                    </a:cubicBezTo>
                    <a:cubicBezTo>
                      <a:pt x="9" y="4"/>
                      <a:pt x="8" y="2"/>
                      <a:pt x="9" y="1"/>
                    </a:cubicBezTo>
                    <a:cubicBezTo>
                      <a:pt x="8" y="1"/>
                      <a:pt x="7" y="1"/>
                      <a:pt x="6" y="2"/>
                    </a:cubicBezTo>
                    <a:cubicBezTo>
                      <a:pt x="6" y="1"/>
                      <a:pt x="7" y="1"/>
                      <a:pt x="7" y="0"/>
                    </a:cubicBezTo>
                    <a:cubicBezTo>
                      <a:pt x="0" y="2"/>
                      <a:pt x="12" y="5"/>
                      <a:pt x="13" y="5"/>
                    </a:cubicBezTo>
                    <a:cubicBezTo>
                      <a:pt x="12" y="5"/>
                      <a:pt x="11" y="5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2" name="Freeform 1004"/>
              <p:cNvSpPr>
                <a:spLocks/>
              </p:cNvSpPr>
              <p:nvPr/>
            </p:nvSpPr>
            <p:spPr bwMode="auto">
              <a:xfrm>
                <a:off x="4427" y="1431"/>
                <a:ext cx="78" cy="24"/>
              </a:xfrm>
              <a:custGeom>
                <a:avLst/>
                <a:gdLst>
                  <a:gd name="T0" fmla="*/ 35 w 54"/>
                  <a:gd name="T1" fmla="*/ 12 h 17"/>
                  <a:gd name="T2" fmla="*/ 0 w 54"/>
                  <a:gd name="T3" fmla="*/ 0 h 17"/>
                  <a:gd name="T4" fmla="*/ 1 w 54"/>
                  <a:gd name="T5" fmla="*/ 0 h 17"/>
                  <a:gd name="T6" fmla="*/ 2 w 54"/>
                  <a:gd name="T7" fmla="*/ 3 h 17"/>
                  <a:gd name="T8" fmla="*/ 20 w 54"/>
                  <a:gd name="T9" fmla="*/ 10 h 17"/>
                  <a:gd name="T10" fmla="*/ 53 w 54"/>
                  <a:gd name="T11" fmla="*/ 15 h 17"/>
                  <a:gd name="T12" fmla="*/ 54 w 54"/>
                  <a:gd name="T13" fmla="*/ 14 h 17"/>
                  <a:gd name="T14" fmla="*/ 52 w 54"/>
                  <a:gd name="T15" fmla="*/ 14 h 17"/>
                  <a:gd name="T16" fmla="*/ 35 w 54"/>
                  <a:gd name="T17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7">
                    <a:moveTo>
                      <a:pt x="35" y="12"/>
                    </a:moveTo>
                    <a:cubicBezTo>
                      <a:pt x="22" y="9"/>
                      <a:pt x="1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" y="0"/>
                      <a:pt x="4" y="2"/>
                      <a:pt x="2" y="3"/>
                    </a:cubicBezTo>
                    <a:cubicBezTo>
                      <a:pt x="8" y="2"/>
                      <a:pt x="18" y="7"/>
                      <a:pt x="20" y="10"/>
                    </a:cubicBezTo>
                    <a:cubicBezTo>
                      <a:pt x="30" y="9"/>
                      <a:pt x="39" y="17"/>
                      <a:pt x="53" y="15"/>
                    </a:cubicBezTo>
                    <a:cubicBezTo>
                      <a:pt x="53" y="15"/>
                      <a:pt x="54" y="14"/>
                      <a:pt x="54" y="14"/>
                    </a:cubicBezTo>
                    <a:cubicBezTo>
                      <a:pt x="53" y="14"/>
                      <a:pt x="53" y="14"/>
                      <a:pt x="52" y="14"/>
                    </a:cubicBezTo>
                    <a:cubicBezTo>
                      <a:pt x="45" y="15"/>
                      <a:pt x="40" y="14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3" name="Freeform 1005"/>
              <p:cNvSpPr>
                <a:spLocks/>
              </p:cNvSpPr>
              <p:nvPr/>
            </p:nvSpPr>
            <p:spPr bwMode="auto">
              <a:xfrm>
                <a:off x="4426" y="143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4" name="Freeform 1006"/>
              <p:cNvSpPr>
                <a:spLocks/>
              </p:cNvSpPr>
              <p:nvPr/>
            </p:nvSpPr>
            <p:spPr bwMode="auto">
              <a:xfrm>
                <a:off x="4505" y="1447"/>
                <a:ext cx="6" cy="4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2"/>
                      <a:pt x="4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5" name="Freeform 1007"/>
              <p:cNvSpPr>
                <a:spLocks/>
              </p:cNvSpPr>
              <p:nvPr/>
            </p:nvSpPr>
            <p:spPr bwMode="auto">
              <a:xfrm>
                <a:off x="4426" y="1431"/>
                <a:ext cx="4" cy="6"/>
              </a:xfrm>
              <a:custGeom>
                <a:avLst/>
                <a:gdLst>
                  <a:gd name="T0" fmla="*/ 0 w 3"/>
                  <a:gd name="T1" fmla="*/ 1 h 4"/>
                  <a:gd name="T2" fmla="*/ 3 w 3"/>
                  <a:gd name="T3" fmla="*/ 1 h 4"/>
                  <a:gd name="T4" fmla="*/ 2 w 3"/>
                  <a:gd name="T5" fmla="*/ 0 h 4"/>
                  <a:gd name="T6" fmla="*/ 0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0"/>
                      <a:pt x="3" y="4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6" name="Freeform 1008"/>
              <p:cNvSpPr>
                <a:spLocks/>
              </p:cNvSpPr>
              <p:nvPr/>
            </p:nvSpPr>
            <p:spPr bwMode="auto">
              <a:xfrm>
                <a:off x="4423" y="1430"/>
                <a:ext cx="3" cy="3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2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1627" name="Freeform 1010"/>
            <p:cNvSpPr>
              <a:spLocks/>
            </p:cNvSpPr>
            <p:nvPr/>
          </p:nvSpPr>
          <p:spPr bwMode="auto">
            <a:xfrm>
              <a:off x="7019926" y="2266951"/>
              <a:ext cx="4763" cy="3175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8" name="Freeform 1011"/>
            <p:cNvSpPr>
              <a:spLocks/>
            </p:cNvSpPr>
            <p:nvPr/>
          </p:nvSpPr>
          <p:spPr bwMode="auto">
            <a:xfrm>
              <a:off x="7094539" y="2298701"/>
              <a:ext cx="9525" cy="11113"/>
            </a:xfrm>
            <a:custGeom>
              <a:avLst/>
              <a:gdLst>
                <a:gd name="T0" fmla="*/ 4 w 4"/>
                <a:gd name="T1" fmla="*/ 1 h 5"/>
                <a:gd name="T2" fmla="*/ 1 w 4"/>
                <a:gd name="T3" fmla="*/ 0 h 5"/>
                <a:gd name="T4" fmla="*/ 0 w 4"/>
                <a:gd name="T5" fmla="*/ 3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3" y="1"/>
                    <a:pt x="2" y="1"/>
                    <a:pt x="1" y="0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3" y="5"/>
                    <a:pt x="1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9" name="Freeform 1012"/>
            <p:cNvSpPr>
              <a:spLocks/>
            </p:cNvSpPr>
            <p:nvPr/>
          </p:nvSpPr>
          <p:spPr bwMode="auto">
            <a:xfrm>
              <a:off x="6634164" y="1884363"/>
              <a:ext cx="11113" cy="14288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5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0" name="Freeform 1013"/>
            <p:cNvSpPr>
              <a:spLocks/>
            </p:cNvSpPr>
            <p:nvPr/>
          </p:nvSpPr>
          <p:spPr bwMode="auto">
            <a:xfrm>
              <a:off x="6611939" y="1889126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1" name="Freeform 1014"/>
            <p:cNvSpPr>
              <a:spLocks/>
            </p:cNvSpPr>
            <p:nvPr/>
          </p:nvSpPr>
          <p:spPr bwMode="auto">
            <a:xfrm>
              <a:off x="6613526" y="1895476"/>
              <a:ext cx="20638" cy="15875"/>
            </a:xfrm>
            <a:custGeom>
              <a:avLst/>
              <a:gdLst>
                <a:gd name="T0" fmla="*/ 2 w 9"/>
                <a:gd name="T1" fmla="*/ 4 h 7"/>
                <a:gd name="T2" fmla="*/ 9 w 9"/>
                <a:gd name="T3" fmla="*/ 7 h 7"/>
                <a:gd name="T4" fmla="*/ 2 w 9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2" y="4"/>
                  </a:moveTo>
                  <a:cubicBezTo>
                    <a:pt x="4" y="2"/>
                    <a:pt x="7" y="6"/>
                    <a:pt x="9" y="7"/>
                  </a:cubicBezTo>
                  <a:cubicBezTo>
                    <a:pt x="8" y="4"/>
                    <a:pt x="0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2" name="Freeform 1015"/>
            <p:cNvSpPr>
              <a:spLocks/>
            </p:cNvSpPr>
            <p:nvPr/>
          </p:nvSpPr>
          <p:spPr bwMode="auto">
            <a:xfrm>
              <a:off x="6738939" y="1905001"/>
              <a:ext cx="23813" cy="11113"/>
            </a:xfrm>
            <a:custGeom>
              <a:avLst/>
              <a:gdLst>
                <a:gd name="T0" fmla="*/ 3 w 10"/>
                <a:gd name="T1" fmla="*/ 5 h 5"/>
                <a:gd name="T2" fmla="*/ 10 w 10"/>
                <a:gd name="T3" fmla="*/ 4 h 5"/>
                <a:gd name="T4" fmla="*/ 4 w 10"/>
                <a:gd name="T5" fmla="*/ 1 h 5"/>
                <a:gd name="T6" fmla="*/ 3 w 10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3" y="5"/>
                  </a:moveTo>
                  <a:cubicBezTo>
                    <a:pt x="5" y="1"/>
                    <a:pt x="9" y="5"/>
                    <a:pt x="10" y="4"/>
                  </a:cubicBezTo>
                  <a:cubicBezTo>
                    <a:pt x="9" y="3"/>
                    <a:pt x="2" y="0"/>
                    <a:pt x="4" y="1"/>
                  </a:cubicBezTo>
                  <a:cubicBezTo>
                    <a:pt x="7" y="4"/>
                    <a:pt x="0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3" name="Freeform 1016"/>
            <p:cNvSpPr>
              <a:spLocks/>
            </p:cNvSpPr>
            <p:nvPr/>
          </p:nvSpPr>
          <p:spPr bwMode="auto">
            <a:xfrm>
              <a:off x="6613526" y="1905001"/>
              <a:ext cx="12700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4" name="Freeform 1017"/>
            <p:cNvSpPr>
              <a:spLocks/>
            </p:cNvSpPr>
            <p:nvPr/>
          </p:nvSpPr>
          <p:spPr bwMode="auto">
            <a:xfrm>
              <a:off x="6632576" y="1914526"/>
              <a:ext cx="15875" cy="9525"/>
            </a:xfrm>
            <a:custGeom>
              <a:avLst/>
              <a:gdLst>
                <a:gd name="T0" fmla="*/ 3 w 7"/>
                <a:gd name="T1" fmla="*/ 1 h 4"/>
                <a:gd name="T2" fmla="*/ 4 w 7"/>
                <a:gd name="T3" fmla="*/ 2 h 4"/>
                <a:gd name="T4" fmla="*/ 3 w 7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3" y="1"/>
                  </a:moveTo>
                  <a:cubicBezTo>
                    <a:pt x="3" y="2"/>
                    <a:pt x="7" y="4"/>
                    <a:pt x="4" y="2"/>
                  </a:cubicBezTo>
                  <a:cubicBezTo>
                    <a:pt x="5" y="0"/>
                    <a:pt x="0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5" name="Freeform 1018"/>
            <p:cNvSpPr>
              <a:spLocks/>
            </p:cNvSpPr>
            <p:nvPr/>
          </p:nvSpPr>
          <p:spPr bwMode="auto">
            <a:xfrm>
              <a:off x="6657976" y="1916113"/>
              <a:ext cx="3175" cy="12700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"/>
                    <a:pt x="1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6" name="Freeform 1019"/>
            <p:cNvSpPr>
              <a:spLocks/>
            </p:cNvSpPr>
            <p:nvPr/>
          </p:nvSpPr>
          <p:spPr bwMode="auto">
            <a:xfrm>
              <a:off x="6732589" y="1914526"/>
              <a:ext cx="11113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0" y="6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7" name="Freeform 1020"/>
            <p:cNvSpPr>
              <a:spLocks/>
            </p:cNvSpPr>
            <p:nvPr/>
          </p:nvSpPr>
          <p:spPr bwMode="auto">
            <a:xfrm>
              <a:off x="6626226" y="1916113"/>
              <a:ext cx="12700" cy="12700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8" name="Freeform 1021"/>
            <p:cNvSpPr>
              <a:spLocks/>
            </p:cNvSpPr>
            <p:nvPr/>
          </p:nvSpPr>
          <p:spPr bwMode="auto">
            <a:xfrm>
              <a:off x="6764339" y="1916113"/>
              <a:ext cx="11113" cy="12700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9" name="Freeform 1022"/>
            <p:cNvSpPr>
              <a:spLocks/>
            </p:cNvSpPr>
            <p:nvPr/>
          </p:nvSpPr>
          <p:spPr bwMode="auto">
            <a:xfrm>
              <a:off x="6721476" y="1925638"/>
              <a:ext cx="12700" cy="14288"/>
            </a:xfrm>
            <a:custGeom>
              <a:avLst/>
              <a:gdLst>
                <a:gd name="T0" fmla="*/ 3 w 6"/>
                <a:gd name="T1" fmla="*/ 6 h 6"/>
                <a:gd name="T2" fmla="*/ 4 w 6"/>
                <a:gd name="T3" fmla="*/ 0 h 6"/>
                <a:gd name="T4" fmla="*/ 3 w 6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2" y="4"/>
                    <a:pt x="6" y="1"/>
                    <a:pt x="4" y="0"/>
                  </a:cubicBezTo>
                  <a:cubicBezTo>
                    <a:pt x="4" y="1"/>
                    <a:pt x="0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0" name="Rectangle 1023"/>
            <p:cNvSpPr>
              <a:spLocks noChangeArrowheads="1"/>
            </p:cNvSpPr>
            <p:nvPr/>
          </p:nvSpPr>
          <p:spPr bwMode="auto">
            <a:xfrm>
              <a:off x="6784976" y="19367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1" name="Freeform 1024"/>
            <p:cNvSpPr>
              <a:spLocks/>
            </p:cNvSpPr>
            <p:nvPr/>
          </p:nvSpPr>
          <p:spPr bwMode="auto">
            <a:xfrm>
              <a:off x="6780214" y="1928813"/>
              <a:ext cx="4763" cy="7938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1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2"/>
                    <a:pt x="0" y="0"/>
                    <a:pt x="0" y="1"/>
                  </a:cubicBezTo>
                  <a:cubicBezTo>
                    <a:pt x="1" y="2"/>
                    <a:pt x="1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2" name="Freeform 1025"/>
            <p:cNvSpPr>
              <a:spLocks/>
            </p:cNvSpPr>
            <p:nvPr/>
          </p:nvSpPr>
          <p:spPr bwMode="auto">
            <a:xfrm>
              <a:off x="6702426" y="1935163"/>
              <a:ext cx="11113" cy="12700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3" name="Freeform 1026"/>
            <p:cNvSpPr>
              <a:spLocks/>
            </p:cNvSpPr>
            <p:nvPr/>
          </p:nvSpPr>
          <p:spPr bwMode="auto">
            <a:xfrm>
              <a:off x="6694489" y="1936751"/>
              <a:ext cx="11113" cy="14288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5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4" name="Freeform 1027"/>
            <p:cNvSpPr>
              <a:spLocks/>
            </p:cNvSpPr>
            <p:nvPr/>
          </p:nvSpPr>
          <p:spPr bwMode="auto">
            <a:xfrm>
              <a:off x="6710364" y="1944688"/>
              <a:ext cx="11113" cy="12700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0" y="6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5" name="Freeform 1028"/>
            <p:cNvSpPr>
              <a:spLocks/>
            </p:cNvSpPr>
            <p:nvPr/>
          </p:nvSpPr>
          <p:spPr bwMode="auto">
            <a:xfrm>
              <a:off x="6818314" y="1960563"/>
              <a:ext cx="4763" cy="15875"/>
            </a:xfrm>
            <a:custGeom>
              <a:avLst/>
              <a:gdLst>
                <a:gd name="T0" fmla="*/ 2 w 2"/>
                <a:gd name="T1" fmla="*/ 3 h 7"/>
                <a:gd name="T2" fmla="*/ 0 w 2"/>
                <a:gd name="T3" fmla="*/ 3 h 7"/>
                <a:gd name="T4" fmla="*/ 2 w 2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3"/>
                  </a:moveTo>
                  <a:cubicBezTo>
                    <a:pt x="1" y="4"/>
                    <a:pt x="0" y="0"/>
                    <a:pt x="0" y="3"/>
                  </a:cubicBezTo>
                  <a:cubicBezTo>
                    <a:pt x="1" y="2"/>
                    <a:pt x="1" y="7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6" name="Freeform 1029"/>
            <p:cNvSpPr>
              <a:spLocks/>
            </p:cNvSpPr>
            <p:nvPr/>
          </p:nvSpPr>
          <p:spPr bwMode="auto">
            <a:xfrm>
              <a:off x="6810376" y="1971676"/>
              <a:ext cx="12700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0" y="5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7" name="Freeform 1030"/>
            <p:cNvSpPr>
              <a:spLocks/>
            </p:cNvSpPr>
            <p:nvPr/>
          </p:nvSpPr>
          <p:spPr bwMode="auto">
            <a:xfrm>
              <a:off x="6834189" y="1973263"/>
              <a:ext cx="14288" cy="14288"/>
            </a:xfrm>
            <a:custGeom>
              <a:avLst/>
              <a:gdLst>
                <a:gd name="T0" fmla="*/ 0 w 6"/>
                <a:gd name="T1" fmla="*/ 0 h 6"/>
                <a:gd name="T2" fmla="*/ 0 w 6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3" y="6"/>
                    <a:pt x="6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8" name="Freeform 1031"/>
            <p:cNvSpPr>
              <a:spLocks/>
            </p:cNvSpPr>
            <p:nvPr/>
          </p:nvSpPr>
          <p:spPr bwMode="auto">
            <a:xfrm>
              <a:off x="6753226" y="19764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9" name="Freeform 1032"/>
            <p:cNvSpPr>
              <a:spLocks/>
            </p:cNvSpPr>
            <p:nvPr/>
          </p:nvSpPr>
          <p:spPr bwMode="auto">
            <a:xfrm>
              <a:off x="6753226" y="19780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0" name="Freeform 1033"/>
            <p:cNvSpPr>
              <a:spLocks/>
            </p:cNvSpPr>
            <p:nvPr/>
          </p:nvSpPr>
          <p:spPr bwMode="auto">
            <a:xfrm>
              <a:off x="6750051" y="1978026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1" name="Freeform 1034"/>
            <p:cNvSpPr>
              <a:spLocks/>
            </p:cNvSpPr>
            <p:nvPr/>
          </p:nvSpPr>
          <p:spPr bwMode="auto">
            <a:xfrm>
              <a:off x="6773864" y="1982788"/>
              <a:ext cx="4763" cy="11113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"/>
                    <a:pt x="2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2" name="Freeform 1035"/>
            <p:cNvSpPr>
              <a:spLocks/>
            </p:cNvSpPr>
            <p:nvPr/>
          </p:nvSpPr>
          <p:spPr bwMode="auto">
            <a:xfrm>
              <a:off x="6848476" y="1984376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3" name="Freeform 1036"/>
            <p:cNvSpPr>
              <a:spLocks/>
            </p:cNvSpPr>
            <p:nvPr/>
          </p:nvSpPr>
          <p:spPr bwMode="auto">
            <a:xfrm>
              <a:off x="6848476" y="1984376"/>
              <a:ext cx="31750" cy="25400"/>
            </a:xfrm>
            <a:custGeom>
              <a:avLst/>
              <a:gdLst>
                <a:gd name="T0" fmla="*/ 1 w 14"/>
                <a:gd name="T1" fmla="*/ 3 h 11"/>
                <a:gd name="T2" fmla="*/ 3 w 14"/>
                <a:gd name="T3" fmla="*/ 2 h 11"/>
                <a:gd name="T4" fmla="*/ 5 w 14"/>
                <a:gd name="T5" fmla="*/ 4 h 11"/>
                <a:gd name="T6" fmla="*/ 14 w 14"/>
                <a:gd name="T7" fmla="*/ 11 h 11"/>
                <a:gd name="T8" fmla="*/ 1 w 14"/>
                <a:gd name="T9" fmla="*/ 0 h 11"/>
                <a:gd name="T10" fmla="*/ 1 w 14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" y="3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8"/>
                    <a:pt x="3" y="2"/>
                    <a:pt x="5" y="4"/>
                  </a:cubicBezTo>
                  <a:cubicBezTo>
                    <a:pt x="8" y="6"/>
                    <a:pt x="12" y="10"/>
                    <a:pt x="14" y="11"/>
                  </a:cubicBezTo>
                  <a:cubicBezTo>
                    <a:pt x="11" y="7"/>
                    <a:pt x="5" y="1"/>
                    <a:pt x="1" y="0"/>
                  </a:cubicBezTo>
                  <a:cubicBezTo>
                    <a:pt x="2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4" name="Freeform 1037"/>
            <p:cNvSpPr>
              <a:spLocks/>
            </p:cNvSpPr>
            <p:nvPr/>
          </p:nvSpPr>
          <p:spPr bwMode="auto">
            <a:xfrm>
              <a:off x="6748464" y="1992313"/>
              <a:ext cx="17463" cy="12700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5" name="Freeform 1038"/>
            <p:cNvSpPr>
              <a:spLocks/>
            </p:cNvSpPr>
            <p:nvPr/>
          </p:nvSpPr>
          <p:spPr bwMode="auto">
            <a:xfrm>
              <a:off x="6778626" y="1993901"/>
              <a:ext cx="23813" cy="9525"/>
            </a:xfrm>
            <a:custGeom>
              <a:avLst/>
              <a:gdLst>
                <a:gd name="T0" fmla="*/ 8 w 11"/>
                <a:gd name="T1" fmla="*/ 1 h 4"/>
                <a:gd name="T2" fmla="*/ 8 w 11"/>
                <a:gd name="T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4">
                  <a:moveTo>
                    <a:pt x="8" y="1"/>
                  </a:moveTo>
                  <a:cubicBezTo>
                    <a:pt x="0" y="4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6" name="Freeform 1039"/>
            <p:cNvSpPr>
              <a:spLocks/>
            </p:cNvSpPr>
            <p:nvPr/>
          </p:nvSpPr>
          <p:spPr bwMode="auto">
            <a:xfrm>
              <a:off x="6838951" y="1997076"/>
              <a:ext cx="4763" cy="15875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4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2" y="7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7" name="Freeform 1040"/>
            <p:cNvSpPr>
              <a:spLocks/>
            </p:cNvSpPr>
            <p:nvPr/>
          </p:nvSpPr>
          <p:spPr bwMode="auto">
            <a:xfrm>
              <a:off x="6831014" y="2003426"/>
              <a:ext cx="11113" cy="12700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0" y="6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8" name="Freeform 1041"/>
            <p:cNvSpPr>
              <a:spLocks/>
            </p:cNvSpPr>
            <p:nvPr/>
          </p:nvSpPr>
          <p:spPr bwMode="auto">
            <a:xfrm>
              <a:off x="6834189" y="2008188"/>
              <a:ext cx="19050" cy="12700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9" name="Freeform 1042"/>
            <p:cNvSpPr>
              <a:spLocks/>
            </p:cNvSpPr>
            <p:nvPr/>
          </p:nvSpPr>
          <p:spPr bwMode="auto">
            <a:xfrm>
              <a:off x="6838951" y="2012951"/>
              <a:ext cx="19050" cy="12700"/>
            </a:xfrm>
            <a:custGeom>
              <a:avLst/>
              <a:gdLst>
                <a:gd name="T0" fmla="*/ 5 w 8"/>
                <a:gd name="T1" fmla="*/ 1 h 6"/>
                <a:gd name="T2" fmla="*/ 3 w 8"/>
                <a:gd name="T3" fmla="*/ 6 h 6"/>
                <a:gd name="T4" fmla="*/ 5 w 8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cubicBezTo>
                    <a:pt x="5" y="3"/>
                    <a:pt x="0" y="4"/>
                    <a:pt x="3" y="6"/>
                  </a:cubicBezTo>
                  <a:cubicBezTo>
                    <a:pt x="3" y="4"/>
                    <a:pt x="8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0" name="Freeform 1043"/>
            <p:cNvSpPr>
              <a:spLocks/>
            </p:cNvSpPr>
            <p:nvPr/>
          </p:nvSpPr>
          <p:spPr bwMode="auto">
            <a:xfrm>
              <a:off x="6878639" y="2008188"/>
              <a:ext cx="15875" cy="26988"/>
            </a:xfrm>
            <a:custGeom>
              <a:avLst/>
              <a:gdLst>
                <a:gd name="T0" fmla="*/ 2 w 7"/>
                <a:gd name="T1" fmla="*/ 5 h 12"/>
                <a:gd name="T2" fmla="*/ 2 w 7"/>
                <a:gd name="T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12">
                  <a:moveTo>
                    <a:pt x="2" y="5"/>
                  </a:moveTo>
                  <a:cubicBezTo>
                    <a:pt x="0" y="0"/>
                    <a:pt x="7" y="12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1" name="Freeform 1044"/>
            <p:cNvSpPr>
              <a:spLocks/>
            </p:cNvSpPr>
            <p:nvPr/>
          </p:nvSpPr>
          <p:spPr bwMode="auto">
            <a:xfrm>
              <a:off x="6764339" y="2019301"/>
              <a:ext cx="30163" cy="9525"/>
            </a:xfrm>
            <a:custGeom>
              <a:avLst/>
              <a:gdLst>
                <a:gd name="T0" fmla="*/ 12 w 13"/>
                <a:gd name="T1" fmla="*/ 0 h 4"/>
                <a:gd name="T2" fmla="*/ 12 w 13"/>
                <a:gd name="T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4">
                  <a:moveTo>
                    <a:pt x="12" y="0"/>
                  </a:moveTo>
                  <a:cubicBezTo>
                    <a:pt x="0" y="4"/>
                    <a:pt x="13" y="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2" name="Freeform 1045"/>
            <p:cNvSpPr>
              <a:spLocks/>
            </p:cNvSpPr>
            <p:nvPr/>
          </p:nvSpPr>
          <p:spPr bwMode="auto">
            <a:xfrm>
              <a:off x="6818314" y="2012951"/>
              <a:ext cx="7938" cy="26988"/>
            </a:xfrm>
            <a:custGeom>
              <a:avLst/>
              <a:gdLst>
                <a:gd name="T0" fmla="*/ 1 w 3"/>
                <a:gd name="T1" fmla="*/ 3 h 12"/>
                <a:gd name="T2" fmla="*/ 1 w 3"/>
                <a:gd name="T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2">
                  <a:moveTo>
                    <a:pt x="1" y="3"/>
                  </a:moveTo>
                  <a:cubicBezTo>
                    <a:pt x="3" y="12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3" name="Freeform 1046"/>
            <p:cNvSpPr>
              <a:spLocks/>
            </p:cNvSpPr>
            <p:nvPr/>
          </p:nvSpPr>
          <p:spPr bwMode="auto">
            <a:xfrm>
              <a:off x="6862764" y="2020888"/>
              <a:ext cx="12700" cy="12700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0" y="5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4" name="Freeform 1047"/>
            <p:cNvSpPr>
              <a:spLocks/>
            </p:cNvSpPr>
            <p:nvPr/>
          </p:nvSpPr>
          <p:spPr bwMode="auto">
            <a:xfrm>
              <a:off x="6826251" y="2025651"/>
              <a:ext cx="25400" cy="14288"/>
            </a:xfrm>
            <a:custGeom>
              <a:avLst/>
              <a:gdLst>
                <a:gd name="T0" fmla="*/ 7 w 11"/>
                <a:gd name="T1" fmla="*/ 0 h 6"/>
                <a:gd name="T2" fmla="*/ 7 w 11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6">
                  <a:moveTo>
                    <a:pt x="7" y="0"/>
                  </a:moveTo>
                  <a:cubicBezTo>
                    <a:pt x="0" y="6"/>
                    <a:pt x="11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5" name="Freeform 1048"/>
            <p:cNvSpPr>
              <a:spLocks/>
            </p:cNvSpPr>
            <p:nvPr/>
          </p:nvSpPr>
          <p:spPr bwMode="auto">
            <a:xfrm>
              <a:off x="6889751" y="2020888"/>
              <a:ext cx="6350" cy="28575"/>
            </a:xfrm>
            <a:custGeom>
              <a:avLst/>
              <a:gdLst>
                <a:gd name="T0" fmla="*/ 0 w 3"/>
                <a:gd name="T1" fmla="*/ 3 h 12"/>
                <a:gd name="T2" fmla="*/ 0 w 3"/>
                <a:gd name="T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2">
                  <a:moveTo>
                    <a:pt x="0" y="3"/>
                  </a:moveTo>
                  <a:cubicBezTo>
                    <a:pt x="3" y="12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6" name="Freeform 1049"/>
            <p:cNvSpPr>
              <a:spLocks/>
            </p:cNvSpPr>
            <p:nvPr/>
          </p:nvSpPr>
          <p:spPr bwMode="auto">
            <a:xfrm>
              <a:off x="6843714" y="2025651"/>
              <a:ext cx="11113" cy="11113"/>
            </a:xfrm>
            <a:custGeom>
              <a:avLst/>
              <a:gdLst>
                <a:gd name="T0" fmla="*/ 3 w 5"/>
                <a:gd name="T1" fmla="*/ 2 h 5"/>
                <a:gd name="T2" fmla="*/ 3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0" y="5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7" name="Freeform 1050"/>
            <p:cNvSpPr>
              <a:spLocks/>
            </p:cNvSpPr>
            <p:nvPr/>
          </p:nvSpPr>
          <p:spPr bwMode="auto">
            <a:xfrm>
              <a:off x="6811964" y="2033588"/>
              <a:ext cx="9525" cy="17463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cubicBezTo>
                    <a:pt x="2" y="5"/>
                    <a:pt x="2" y="2"/>
                    <a:pt x="0" y="0"/>
                  </a:cubicBezTo>
                  <a:cubicBezTo>
                    <a:pt x="1" y="3"/>
                    <a:pt x="1" y="7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8" name="Freeform 1051"/>
            <p:cNvSpPr>
              <a:spLocks/>
            </p:cNvSpPr>
            <p:nvPr/>
          </p:nvSpPr>
          <p:spPr bwMode="auto">
            <a:xfrm>
              <a:off x="6789739" y="2030413"/>
              <a:ext cx="26988" cy="14288"/>
            </a:xfrm>
            <a:custGeom>
              <a:avLst/>
              <a:gdLst>
                <a:gd name="T0" fmla="*/ 5 w 12"/>
                <a:gd name="T1" fmla="*/ 3 h 6"/>
                <a:gd name="T2" fmla="*/ 5 w 12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6">
                  <a:moveTo>
                    <a:pt x="5" y="3"/>
                  </a:moveTo>
                  <a:cubicBezTo>
                    <a:pt x="12" y="6"/>
                    <a:pt x="0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9" name="Freeform 1052"/>
            <p:cNvSpPr>
              <a:spLocks/>
            </p:cNvSpPr>
            <p:nvPr/>
          </p:nvSpPr>
          <p:spPr bwMode="auto">
            <a:xfrm>
              <a:off x="6870701" y="2033588"/>
              <a:ext cx="9525" cy="22225"/>
            </a:xfrm>
            <a:custGeom>
              <a:avLst/>
              <a:gdLst>
                <a:gd name="T0" fmla="*/ 0 w 4"/>
                <a:gd name="T1" fmla="*/ 2 h 10"/>
                <a:gd name="T2" fmla="*/ 0 w 4"/>
                <a:gd name="T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0">
                  <a:moveTo>
                    <a:pt x="0" y="2"/>
                  </a:moveTo>
                  <a:cubicBezTo>
                    <a:pt x="4" y="1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0" name="Freeform 1053"/>
            <p:cNvSpPr>
              <a:spLocks/>
            </p:cNvSpPr>
            <p:nvPr/>
          </p:nvSpPr>
          <p:spPr bwMode="auto">
            <a:xfrm>
              <a:off x="6559551" y="2035176"/>
              <a:ext cx="30163" cy="9525"/>
            </a:xfrm>
            <a:custGeom>
              <a:avLst/>
              <a:gdLst>
                <a:gd name="T0" fmla="*/ 4 w 13"/>
                <a:gd name="T1" fmla="*/ 3 h 4"/>
                <a:gd name="T2" fmla="*/ 9 w 13"/>
                <a:gd name="T3" fmla="*/ 2 h 4"/>
                <a:gd name="T4" fmla="*/ 4 w 1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4">
                  <a:moveTo>
                    <a:pt x="4" y="3"/>
                  </a:moveTo>
                  <a:cubicBezTo>
                    <a:pt x="4" y="0"/>
                    <a:pt x="13" y="4"/>
                    <a:pt x="9" y="2"/>
                  </a:cubicBezTo>
                  <a:cubicBezTo>
                    <a:pt x="9" y="0"/>
                    <a:pt x="0" y="1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1" name="Freeform 1054"/>
            <p:cNvSpPr>
              <a:spLocks/>
            </p:cNvSpPr>
            <p:nvPr/>
          </p:nvSpPr>
          <p:spPr bwMode="auto">
            <a:xfrm>
              <a:off x="6778626" y="2035176"/>
              <a:ext cx="12700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0" y="6"/>
                    <a:pt x="6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2" name="Freeform 1055"/>
            <p:cNvSpPr>
              <a:spLocks/>
            </p:cNvSpPr>
            <p:nvPr/>
          </p:nvSpPr>
          <p:spPr bwMode="auto">
            <a:xfrm>
              <a:off x="6815139" y="2036763"/>
              <a:ext cx="17463" cy="14288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3" name="Freeform 1056"/>
            <p:cNvSpPr>
              <a:spLocks/>
            </p:cNvSpPr>
            <p:nvPr/>
          </p:nvSpPr>
          <p:spPr bwMode="auto">
            <a:xfrm>
              <a:off x="6896101" y="2044701"/>
              <a:ext cx="11113" cy="23813"/>
            </a:xfrm>
            <a:custGeom>
              <a:avLst/>
              <a:gdLst>
                <a:gd name="T0" fmla="*/ 0 w 5"/>
                <a:gd name="T1" fmla="*/ 0 h 11"/>
                <a:gd name="T2" fmla="*/ 5 w 5"/>
                <a:gd name="T3" fmla="*/ 11 h 11"/>
                <a:gd name="T4" fmla="*/ 0 w 5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2" y="4"/>
                    <a:pt x="2" y="8"/>
                    <a:pt x="5" y="11"/>
                  </a:cubicBezTo>
                  <a:cubicBezTo>
                    <a:pt x="3" y="7"/>
                    <a:pt x="3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4" name="Freeform 1057"/>
            <p:cNvSpPr>
              <a:spLocks/>
            </p:cNvSpPr>
            <p:nvPr/>
          </p:nvSpPr>
          <p:spPr bwMode="auto">
            <a:xfrm>
              <a:off x="6816726" y="2049463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5" name="Freeform 1058"/>
            <p:cNvSpPr>
              <a:spLocks/>
            </p:cNvSpPr>
            <p:nvPr/>
          </p:nvSpPr>
          <p:spPr bwMode="auto">
            <a:xfrm>
              <a:off x="6559551" y="2052638"/>
              <a:ext cx="14288" cy="12700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0" y="5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6" name="Freeform 1059"/>
            <p:cNvSpPr>
              <a:spLocks/>
            </p:cNvSpPr>
            <p:nvPr/>
          </p:nvSpPr>
          <p:spPr bwMode="auto">
            <a:xfrm>
              <a:off x="6508751" y="2055813"/>
              <a:ext cx="12700" cy="11113"/>
            </a:xfrm>
            <a:custGeom>
              <a:avLst/>
              <a:gdLst>
                <a:gd name="T0" fmla="*/ 3 w 5"/>
                <a:gd name="T1" fmla="*/ 2 h 5"/>
                <a:gd name="T2" fmla="*/ 3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5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7" name="Freeform 1060"/>
            <p:cNvSpPr>
              <a:spLocks/>
            </p:cNvSpPr>
            <p:nvPr/>
          </p:nvSpPr>
          <p:spPr bwMode="auto">
            <a:xfrm>
              <a:off x="6884989" y="2055813"/>
              <a:ext cx="6350" cy="9525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3 h 4"/>
                <a:gd name="T4" fmla="*/ 3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0"/>
                    <a:pt x="2" y="3"/>
                  </a:cubicBezTo>
                  <a:cubicBezTo>
                    <a:pt x="2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8" name="Freeform 1061"/>
            <p:cNvSpPr>
              <a:spLocks/>
            </p:cNvSpPr>
            <p:nvPr/>
          </p:nvSpPr>
          <p:spPr bwMode="auto">
            <a:xfrm>
              <a:off x="6423026" y="2055813"/>
              <a:ext cx="12700" cy="17463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9" name="Freeform 1062"/>
            <p:cNvSpPr>
              <a:spLocks/>
            </p:cNvSpPr>
            <p:nvPr/>
          </p:nvSpPr>
          <p:spPr bwMode="auto">
            <a:xfrm>
              <a:off x="6481764" y="2057401"/>
              <a:ext cx="11113" cy="14288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5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0" name="Freeform 1063"/>
            <p:cNvSpPr>
              <a:spLocks/>
            </p:cNvSpPr>
            <p:nvPr/>
          </p:nvSpPr>
          <p:spPr bwMode="auto">
            <a:xfrm>
              <a:off x="6486526" y="2065338"/>
              <a:ext cx="11113" cy="11113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0" y="5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1" name="Freeform 1064"/>
            <p:cNvSpPr>
              <a:spLocks/>
            </p:cNvSpPr>
            <p:nvPr/>
          </p:nvSpPr>
          <p:spPr bwMode="auto">
            <a:xfrm>
              <a:off x="6891339" y="2062163"/>
              <a:ext cx="9525" cy="15875"/>
            </a:xfrm>
            <a:custGeom>
              <a:avLst/>
              <a:gdLst>
                <a:gd name="T0" fmla="*/ 4 w 4"/>
                <a:gd name="T1" fmla="*/ 5 h 7"/>
                <a:gd name="T2" fmla="*/ 0 w 4"/>
                <a:gd name="T3" fmla="*/ 3 h 7"/>
                <a:gd name="T4" fmla="*/ 0 w 4"/>
                <a:gd name="T5" fmla="*/ 5 h 7"/>
                <a:gd name="T6" fmla="*/ 4 w 4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4" y="5"/>
                  </a:moveTo>
                  <a:cubicBezTo>
                    <a:pt x="2" y="5"/>
                    <a:pt x="2" y="0"/>
                    <a:pt x="0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2" y="4"/>
                    <a:pt x="4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2" name="Freeform 1065"/>
            <p:cNvSpPr>
              <a:spLocks/>
            </p:cNvSpPr>
            <p:nvPr/>
          </p:nvSpPr>
          <p:spPr bwMode="auto">
            <a:xfrm>
              <a:off x="6873876" y="2068513"/>
              <a:ext cx="22225" cy="9525"/>
            </a:xfrm>
            <a:custGeom>
              <a:avLst/>
              <a:gdLst>
                <a:gd name="T0" fmla="*/ 3 w 10"/>
                <a:gd name="T1" fmla="*/ 3 h 4"/>
                <a:gd name="T2" fmla="*/ 3 w 10"/>
                <a:gd name="T3" fmla="*/ 2 h 4"/>
                <a:gd name="T4" fmla="*/ 6 w 10"/>
                <a:gd name="T5" fmla="*/ 4 h 4"/>
                <a:gd name="T6" fmla="*/ 3 w 10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3"/>
                    <a:pt x="6" y="3"/>
                    <a:pt x="6" y="4"/>
                  </a:cubicBezTo>
                  <a:cubicBezTo>
                    <a:pt x="10" y="2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3" name="Freeform 1066"/>
            <p:cNvSpPr>
              <a:spLocks/>
            </p:cNvSpPr>
            <p:nvPr/>
          </p:nvSpPr>
          <p:spPr bwMode="auto">
            <a:xfrm>
              <a:off x="6543676" y="2076451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4" name="Freeform 1067"/>
            <p:cNvSpPr>
              <a:spLocks/>
            </p:cNvSpPr>
            <p:nvPr/>
          </p:nvSpPr>
          <p:spPr bwMode="auto">
            <a:xfrm>
              <a:off x="6545264" y="20764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5" name="Freeform 1068"/>
            <p:cNvSpPr>
              <a:spLocks/>
            </p:cNvSpPr>
            <p:nvPr/>
          </p:nvSpPr>
          <p:spPr bwMode="auto">
            <a:xfrm>
              <a:off x="6545264" y="2076451"/>
              <a:ext cx="3175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6" name="Freeform 1069"/>
            <p:cNvSpPr>
              <a:spLocks/>
            </p:cNvSpPr>
            <p:nvPr/>
          </p:nvSpPr>
          <p:spPr bwMode="auto">
            <a:xfrm>
              <a:off x="6443664" y="2071688"/>
              <a:ext cx="12700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7" name="Freeform 1070"/>
            <p:cNvSpPr>
              <a:spLocks/>
            </p:cNvSpPr>
            <p:nvPr/>
          </p:nvSpPr>
          <p:spPr bwMode="auto">
            <a:xfrm>
              <a:off x="6553201" y="2076451"/>
              <a:ext cx="6350" cy="7938"/>
            </a:xfrm>
            <a:custGeom>
              <a:avLst/>
              <a:gdLst>
                <a:gd name="T0" fmla="*/ 2 w 3"/>
                <a:gd name="T1" fmla="*/ 1 h 4"/>
                <a:gd name="T2" fmla="*/ 3 w 3"/>
                <a:gd name="T3" fmla="*/ 0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4"/>
                    <a:pt x="2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8" name="Freeform 1071"/>
            <p:cNvSpPr>
              <a:spLocks/>
            </p:cNvSpPr>
            <p:nvPr/>
          </p:nvSpPr>
          <p:spPr bwMode="auto">
            <a:xfrm>
              <a:off x="6581776" y="2073276"/>
              <a:ext cx="20638" cy="14288"/>
            </a:xfrm>
            <a:custGeom>
              <a:avLst/>
              <a:gdLst>
                <a:gd name="T0" fmla="*/ 4 w 9"/>
                <a:gd name="T1" fmla="*/ 4 h 6"/>
                <a:gd name="T2" fmla="*/ 2 w 9"/>
                <a:gd name="T3" fmla="*/ 5 h 6"/>
                <a:gd name="T4" fmla="*/ 8 w 9"/>
                <a:gd name="T5" fmla="*/ 2 h 6"/>
                <a:gd name="T6" fmla="*/ 0 w 9"/>
                <a:gd name="T7" fmla="*/ 3 h 6"/>
                <a:gd name="T8" fmla="*/ 4 w 9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4"/>
                  </a:moveTo>
                  <a:cubicBezTo>
                    <a:pt x="3" y="4"/>
                    <a:pt x="2" y="4"/>
                    <a:pt x="2" y="5"/>
                  </a:cubicBezTo>
                  <a:cubicBezTo>
                    <a:pt x="5" y="4"/>
                    <a:pt x="9" y="4"/>
                    <a:pt x="8" y="2"/>
                  </a:cubicBezTo>
                  <a:cubicBezTo>
                    <a:pt x="6" y="6"/>
                    <a:pt x="3" y="0"/>
                    <a:pt x="0" y="3"/>
                  </a:cubicBezTo>
                  <a:cubicBezTo>
                    <a:pt x="2" y="3"/>
                    <a:pt x="4" y="2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9" name="Freeform 1072"/>
            <p:cNvSpPr>
              <a:spLocks/>
            </p:cNvSpPr>
            <p:nvPr/>
          </p:nvSpPr>
          <p:spPr bwMode="auto">
            <a:xfrm>
              <a:off x="6846889" y="2081213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0" name="Freeform 1073"/>
            <p:cNvSpPr>
              <a:spLocks/>
            </p:cNvSpPr>
            <p:nvPr/>
          </p:nvSpPr>
          <p:spPr bwMode="auto">
            <a:xfrm>
              <a:off x="6848476" y="207803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1" name="Freeform 1074"/>
            <p:cNvSpPr>
              <a:spLocks/>
            </p:cNvSpPr>
            <p:nvPr/>
          </p:nvSpPr>
          <p:spPr bwMode="auto">
            <a:xfrm>
              <a:off x="6848476" y="2081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2" name="Freeform 1075"/>
            <p:cNvSpPr>
              <a:spLocks/>
            </p:cNvSpPr>
            <p:nvPr/>
          </p:nvSpPr>
          <p:spPr bwMode="auto">
            <a:xfrm>
              <a:off x="6875464" y="2082801"/>
              <a:ext cx="11113" cy="9525"/>
            </a:xfrm>
            <a:custGeom>
              <a:avLst/>
              <a:gdLst>
                <a:gd name="T0" fmla="*/ 0 w 5"/>
                <a:gd name="T1" fmla="*/ 4 h 4"/>
                <a:gd name="T2" fmla="*/ 2 w 5"/>
                <a:gd name="T3" fmla="*/ 3 h 4"/>
                <a:gd name="T4" fmla="*/ 5 w 5"/>
                <a:gd name="T5" fmla="*/ 4 h 4"/>
                <a:gd name="T6" fmla="*/ 2 w 5"/>
                <a:gd name="T7" fmla="*/ 2 h 4"/>
                <a:gd name="T8" fmla="*/ 3 w 5"/>
                <a:gd name="T9" fmla="*/ 1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1" y="4"/>
                    <a:pt x="2" y="4"/>
                    <a:pt x="2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4" y="4"/>
                    <a:pt x="3" y="3"/>
                    <a:pt x="2" y="2"/>
                  </a:cubicBezTo>
                  <a:cubicBezTo>
                    <a:pt x="3" y="3"/>
                    <a:pt x="5" y="0"/>
                    <a:pt x="3" y="1"/>
                  </a:cubicBezTo>
                  <a:cubicBezTo>
                    <a:pt x="3" y="3"/>
                    <a:pt x="1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3" name="Freeform 1076"/>
            <p:cNvSpPr>
              <a:spLocks/>
            </p:cNvSpPr>
            <p:nvPr/>
          </p:nvSpPr>
          <p:spPr bwMode="auto">
            <a:xfrm>
              <a:off x="6886576" y="2092326"/>
              <a:ext cx="9525" cy="4763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1"/>
                    <a:pt x="4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4" name="Freeform 1077"/>
            <p:cNvSpPr>
              <a:spLocks/>
            </p:cNvSpPr>
            <p:nvPr/>
          </p:nvSpPr>
          <p:spPr bwMode="auto">
            <a:xfrm>
              <a:off x="6891339" y="2081213"/>
              <a:ext cx="12700" cy="20638"/>
            </a:xfrm>
            <a:custGeom>
              <a:avLst/>
              <a:gdLst>
                <a:gd name="T0" fmla="*/ 5 w 5"/>
                <a:gd name="T1" fmla="*/ 5 h 9"/>
                <a:gd name="T2" fmla="*/ 2 w 5"/>
                <a:gd name="T3" fmla="*/ 3 h 9"/>
                <a:gd name="T4" fmla="*/ 5 w 5"/>
                <a:gd name="T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9">
                  <a:moveTo>
                    <a:pt x="5" y="5"/>
                  </a:moveTo>
                  <a:cubicBezTo>
                    <a:pt x="4" y="4"/>
                    <a:pt x="0" y="0"/>
                    <a:pt x="2" y="3"/>
                  </a:cubicBezTo>
                  <a:cubicBezTo>
                    <a:pt x="3" y="3"/>
                    <a:pt x="3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5" name="Freeform 1078"/>
            <p:cNvSpPr>
              <a:spLocks/>
            </p:cNvSpPr>
            <p:nvPr/>
          </p:nvSpPr>
          <p:spPr bwMode="auto">
            <a:xfrm>
              <a:off x="6659564" y="2082801"/>
              <a:ext cx="11113" cy="11113"/>
            </a:xfrm>
            <a:custGeom>
              <a:avLst/>
              <a:gdLst>
                <a:gd name="T0" fmla="*/ 3 w 5"/>
                <a:gd name="T1" fmla="*/ 2 h 5"/>
                <a:gd name="T2" fmla="*/ 3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5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6" name="Freeform 1079"/>
            <p:cNvSpPr>
              <a:spLocks/>
            </p:cNvSpPr>
            <p:nvPr/>
          </p:nvSpPr>
          <p:spPr bwMode="auto">
            <a:xfrm>
              <a:off x="6613526" y="2084388"/>
              <a:ext cx="12700" cy="12700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0" y="5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7" name="Freeform 1080"/>
            <p:cNvSpPr>
              <a:spLocks/>
            </p:cNvSpPr>
            <p:nvPr/>
          </p:nvSpPr>
          <p:spPr bwMode="auto">
            <a:xfrm>
              <a:off x="6523039" y="2089151"/>
              <a:ext cx="17463" cy="12700"/>
            </a:xfrm>
            <a:custGeom>
              <a:avLst/>
              <a:gdLst>
                <a:gd name="T0" fmla="*/ 8 w 8"/>
                <a:gd name="T1" fmla="*/ 2 h 5"/>
                <a:gd name="T2" fmla="*/ 2 w 8"/>
                <a:gd name="T3" fmla="*/ 2 h 5"/>
                <a:gd name="T4" fmla="*/ 8 w 8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2"/>
                  </a:moveTo>
                  <a:cubicBezTo>
                    <a:pt x="6" y="2"/>
                    <a:pt x="0" y="0"/>
                    <a:pt x="2" y="2"/>
                  </a:cubicBezTo>
                  <a:cubicBezTo>
                    <a:pt x="5" y="1"/>
                    <a:pt x="7" y="5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8" name="Freeform 1081"/>
            <p:cNvSpPr>
              <a:spLocks/>
            </p:cNvSpPr>
            <p:nvPr/>
          </p:nvSpPr>
          <p:spPr bwMode="auto">
            <a:xfrm>
              <a:off x="6678614" y="2092326"/>
              <a:ext cx="12700" cy="12700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0" y="3"/>
                    <a:pt x="6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9" name="Freeform 1082"/>
            <p:cNvSpPr>
              <a:spLocks/>
            </p:cNvSpPr>
            <p:nvPr/>
          </p:nvSpPr>
          <p:spPr bwMode="auto">
            <a:xfrm>
              <a:off x="6632576" y="2114551"/>
              <a:ext cx="9525" cy="6350"/>
            </a:xfrm>
            <a:custGeom>
              <a:avLst/>
              <a:gdLst>
                <a:gd name="T0" fmla="*/ 0 w 4"/>
                <a:gd name="T1" fmla="*/ 3 h 3"/>
                <a:gd name="T2" fmla="*/ 1 w 4"/>
                <a:gd name="T3" fmla="*/ 3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4" y="2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0" name="Freeform 1083"/>
            <p:cNvSpPr>
              <a:spLocks/>
            </p:cNvSpPr>
            <p:nvPr/>
          </p:nvSpPr>
          <p:spPr bwMode="auto">
            <a:xfrm>
              <a:off x="6643689" y="2092326"/>
              <a:ext cx="9525" cy="20638"/>
            </a:xfrm>
            <a:custGeom>
              <a:avLst/>
              <a:gdLst>
                <a:gd name="T0" fmla="*/ 4 w 4"/>
                <a:gd name="T1" fmla="*/ 2 h 9"/>
                <a:gd name="T2" fmla="*/ 4 w 4"/>
                <a:gd name="T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9">
                  <a:moveTo>
                    <a:pt x="4" y="2"/>
                  </a:moveTo>
                  <a:cubicBezTo>
                    <a:pt x="2" y="0"/>
                    <a:pt x="0" y="9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1" name="Freeform 1084"/>
            <p:cNvSpPr>
              <a:spLocks/>
            </p:cNvSpPr>
            <p:nvPr/>
          </p:nvSpPr>
          <p:spPr bwMode="auto">
            <a:xfrm>
              <a:off x="6670676" y="2093913"/>
              <a:ext cx="11113" cy="11113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0" y="5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2" name="Freeform 1085"/>
            <p:cNvSpPr>
              <a:spLocks/>
            </p:cNvSpPr>
            <p:nvPr/>
          </p:nvSpPr>
          <p:spPr bwMode="auto">
            <a:xfrm>
              <a:off x="6723064" y="2103438"/>
              <a:ext cx="26988" cy="9525"/>
            </a:xfrm>
            <a:custGeom>
              <a:avLst/>
              <a:gdLst>
                <a:gd name="T0" fmla="*/ 0 w 12"/>
                <a:gd name="T1" fmla="*/ 1 h 4"/>
                <a:gd name="T2" fmla="*/ 12 w 12"/>
                <a:gd name="T3" fmla="*/ 3 h 4"/>
                <a:gd name="T4" fmla="*/ 0 w 12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4">
                  <a:moveTo>
                    <a:pt x="0" y="1"/>
                  </a:moveTo>
                  <a:cubicBezTo>
                    <a:pt x="4" y="1"/>
                    <a:pt x="9" y="4"/>
                    <a:pt x="12" y="3"/>
                  </a:cubicBezTo>
                  <a:cubicBezTo>
                    <a:pt x="8" y="1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3" name="Freeform 1086"/>
            <p:cNvSpPr>
              <a:spLocks/>
            </p:cNvSpPr>
            <p:nvPr/>
          </p:nvSpPr>
          <p:spPr bwMode="auto">
            <a:xfrm>
              <a:off x="6696076" y="2105026"/>
              <a:ext cx="4763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2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4" name="Freeform 1087"/>
            <p:cNvSpPr>
              <a:spLocks/>
            </p:cNvSpPr>
            <p:nvPr/>
          </p:nvSpPr>
          <p:spPr bwMode="auto">
            <a:xfrm>
              <a:off x="6694489" y="2108201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5" name="Freeform 1088"/>
            <p:cNvSpPr>
              <a:spLocks/>
            </p:cNvSpPr>
            <p:nvPr/>
          </p:nvSpPr>
          <p:spPr bwMode="auto">
            <a:xfrm>
              <a:off x="6670676" y="2103438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6" name="Freeform 1089"/>
            <p:cNvSpPr>
              <a:spLocks/>
            </p:cNvSpPr>
            <p:nvPr/>
          </p:nvSpPr>
          <p:spPr bwMode="auto">
            <a:xfrm>
              <a:off x="6650039" y="2105026"/>
              <a:ext cx="14288" cy="12700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0" y="5"/>
                    <a:pt x="6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7" name="Freeform 1090"/>
            <p:cNvSpPr>
              <a:spLocks/>
            </p:cNvSpPr>
            <p:nvPr/>
          </p:nvSpPr>
          <p:spPr bwMode="auto">
            <a:xfrm>
              <a:off x="6711951" y="2108201"/>
              <a:ext cx="19050" cy="15875"/>
            </a:xfrm>
            <a:custGeom>
              <a:avLst/>
              <a:gdLst>
                <a:gd name="T0" fmla="*/ 6 w 8"/>
                <a:gd name="T1" fmla="*/ 4 h 7"/>
                <a:gd name="T2" fmla="*/ 8 w 8"/>
                <a:gd name="T3" fmla="*/ 4 h 7"/>
                <a:gd name="T4" fmla="*/ 6 w 8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6" y="4"/>
                  </a:moveTo>
                  <a:cubicBezTo>
                    <a:pt x="1" y="7"/>
                    <a:pt x="8" y="5"/>
                    <a:pt x="8" y="4"/>
                  </a:cubicBezTo>
                  <a:cubicBezTo>
                    <a:pt x="8" y="4"/>
                    <a:pt x="0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8" name="Freeform 1091"/>
            <p:cNvSpPr>
              <a:spLocks noEditPoints="1"/>
            </p:cNvSpPr>
            <p:nvPr/>
          </p:nvSpPr>
          <p:spPr bwMode="auto">
            <a:xfrm>
              <a:off x="6705601" y="2128838"/>
              <a:ext cx="33338" cy="22225"/>
            </a:xfrm>
            <a:custGeom>
              <a:avLst/>
              <a:gdLst>
                <a:gd name="T0" fmla="*/ 6 w 15"/>
                <a:gd name="T1" fmla="*/ 6 h 10"/>
                <a:gd name="T2" fmla="*/ 2 w 15"/>
                <a:gd name="T3" fmla="*/ 6 h 10"/>
                <a:gd name="T4" fmla="*/ 15 w 15"/>
                <a:gd name="T5" fmla="*/ 7 h 10"/>
                <a:gd name="T6" fmla="*/ 0 w 15"/>
                <a:gd name="T7" fmla="*/ 5 h 10"/>
                <a:gd name="T8" fmla="*/ 6 w 15"/>
                <a:gd name="T9" fmla="*/ 6 h 10"/>
                <a:gd name="T10" fmla="*/ 11 w 15"/>
                <a:gd name="T11" fmla="*/ 7 h 10"/>
                <a:gd name="T12" fmla="*/ 10 w 15"/>
                <a:gd name="T13" fmla="*/ 8 h 10"/>
                <a:gd name="T14" fmla="*/ 11 w 15"/>
                <a:gd name="T15" fmla="*/ 7 h 10"/>
                <a:gd name="T16" fmla="*/ 9 w 15"/>
                <a:gd name="T17" fmla="*/ 6 h 10"/>
                <a:gd name="T18" fmla="*/ 7 w 15"/>
                <a:gd name="T19" fmla="*/ 7 h 10"/>
                <a:gd name="T20" fmla="*/ 9 w 15"/>
                <a:gd name="T2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6" y="6"/>
                  </a:moveTo>
                  <a:cubicBezTo>
                    <a:pt x="4" y="7"/>
                    <a:pt x="3" y="3"/>
                    <a:pt x="2" y="6"/>
                  </a:cubicBezTo>
                  <a:cubicBezTo>
                    <a:pt x="6" y="7"/>
                    <a:pt x="12" y="10"/>
                    <a:pt x="15" y="7"/>
                  </a:cubicBezTo>
                  <a:cubicBezTo>
                    <a:pt x="10" y="7"/>
                    <a:pt x="4" y="0"/>
                    <a:pt x="0" y="5"/>
                  </a:cubicBezTo>
                  <a:cubicBezTo>
                    <a:pt x="3" y="4"/>
                    <a:pt x="5" y="3"/>
                    <a:pt x="6" y="6"/>
                  </a:cubicBezTo>
                  <a:close/>
                  <a:moveTo>
                    <a:pt x="11" y="7"/>
                  </a:moveTo>
                  <a:cubicBezTo>
                    <a:pt x="11" y="8"/>
                    <a:pt x="10" y="7"/>
                    <a:pt x="10" y="8"/>
                  </a:cubicBezTo>
                  <a:cubicBezTo>
                    <a:pt x="10" y="7"/>
                    <a:pt x="11" y="7"/>
                    <a:pt x="11" y="7"/>
                  </a:cubicBezTo>
                  <a:close/>
                  <a:moveTo>
                    <a:pt x="9" y="6"/>
                  </a:moveTo>
                  <a:cubicBezTo>
                    <a:pt x="9" y="7"/>
                    <a:pt x="8" y="6"/>
                    <a:pt x="7" y="7"/>
                  </a:cubicBezTo>
                  <a:cubicBezTo>
                    <a:pt x="7" y="6"/>
                    <a:pt x="8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9" name="Freeform 1092"/>
            <p:cNvSpPr>
              <a:spLocks/>
            </p:cNvSpPr>
            <p:nvPr/>
          </p:nvSpPr>
          <p:spPr bwMode="auto">
            <a:xfrm>
              <a:off x="6764339" y="2124076"/>
              <a:ext cx="15875" cy="17463"/>
            </a:xfrm>
            <a:custGeom>
              <a:avLst/>
              <a:gdLst>
                <a:gd name="T0" fmla="*/ 1 w 7"/>
                <a:gd name="T1" fmla="*/ 4 h 8"/>
                <a:gd name="T2" fmla="*/ 7 w 7"/>
                <a:gd name="T3" fmla="*/ 5 h 8"/>
                <a:gd name="T4" fmla="*/ 1 w 7"/>
                <a:gd name="T5" fmla="*/ 1 h 8"/>
                <a:gd name="T6" fmla="*/ 1 w 7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1" y="4"/>
                  </a:moveTo>
                  <a:cubicBezTo>
                    <a:pt x="3" y="0"/>
                    <a:pt x="6" y="8"/>
                    <a:pt x="7" y="5"/>
                  </a:cubicBezTo>
                  <a:cubicBezTo>
                    <a:pt x="5" y="4"/>
                    <a:pt x="4" y="2"/>
                    <a:pt x="1" y="1"/>
                  </a:cubicBezTo>
                  <a:cubicBezTo>
                    <a:pt x="2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0" name="Freeform 1093"/>
            <p:cNvSpPr>
              <a:spLocks/>
            </p:cNvSpPr>
            <p:nvPr/>
          </p:nvSpPr>
          <p:spPr bwMode="auto">
            <a:xfrm>
              <a:off x="7224714" y="2376488"/>
              <a:ext cx="12700" cy="9525"/>
            </a:xfrm>
            <a:custGeom>
              <a:avLst/>
              <a:gdLst>
                <a:gd name="T0" fmla="*/ 2 w 6"/>
                <a:gd name="T1" fmla="*/ 2 h 4"/>
                <a:gd name="T2" fmla="*/ 3 w 6"/>
                <a:gd name="T3" fmla="*/ 4 h 4"/>
                <a:gd name="T4" fmla="*/ 6 w 6"/>
                <a:gd name="T5" fmla="*/ 2 h 4"/>
                <a:gd name="T6" fmla="*/ 2 w 6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2" y="2"/>
                  </a:moveTo>
                  <a:cubicBezTo>
                    <a:pt x="2" y="3"/>
                    <a:pt x="3" y="3"/>
                    <a:pt x="3" y="4"/>
                  </a:cubicBezTo>
                  <a:cubicBezTo>
                    <a:pt x="4" y="4"/>
                    <a:pt x="5" y="3"/>
                    <a:pt x="6" y="2"/>
                  </a:cubicBezTo>
                  <a:cubicBezTo>
                    <a:pt x="4" y="4"/>
                    <a:pt x="0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1" name="Freeform 1094"/>
            <p:cNvSpPr>
              <a:spLocks/>
            </p:cNvSpPr>
            <p:nvPr/>
          </p:nvSpPr>
          <p:spPr bwMode="auto">
            <a:xfrm>
              <a:off x="7085014" y="2201863"/>
              <a:ext cx="192088" cy="247650"/>
            </a:xfrm>
            <a:custGeom>
              <a:avLst/>
              <a:gdLst>
                <a:gd name="T0" fmla="*/ 5 w 84"/>
                <a:gd name="T1" fmla="*/ 3 h 109"/>
                <a:gd name="T2" fmla="*/ 4 w 84"/>
                <a:gd name="T3" fmla="*/ 2 h 109"/>
                <a:gd name="T4" fmla="*/ 2 w 84"/>
                <a:gd name="T5" fmla="*/ 0 h 109"/>
                <a:gd name="T6" fmla="*/ 8 w 84"/>
                <a:gd name="T7" fmla="*/ 11 h 109"/>
                <a:gd name="T8" fmla="*/ 38 w 84"/>
                <a:gd name="T9" fmla="*/ 37 h 109"/>
                <a:gd name="T10" fmla="*/ 34 w 84"/>
                <a:gd name="T11" fmla="*/ 42 h 109"/>
                <a:gd name="T12" fmla="*/ 39 w 84"/>
                <a:gd name="T13" fmla="*/ 38 h 109"/>
                <a:gd name="T14" fmla="*/ 46 w 84"/>
                <a:gd name="T15" fmla="*/ 49 h 109"/>
                <a:gd name="T16" fmla="*/ 47 w 84"/>
                <a:gd name="T17" fmla="*/ 48 h 109"/>
                <a:gd name="T18" fmla="*/ 65 w 84"/>
                <a:gd name="T19" fmla="*/ 73 h 109"/>
                <a:gd name="T20" fmla="*/ 63 w 84"/>
                <a:gd name="T21" fmla="*/ 74 h 109"/>
                <a:gd name="T22" fmla="*/ 68 w 84"/>
                <a:gd name="T23" fmla="*/ 78 h 109"/>
                <a:gd name="T24" fmla="*/ 67 w 84"/>
                <a:gd name="T25" fmla="*/ 78 h 109"/>
                <a:gd name="T26" fmla="*/ 69 w 84"/>
                <a:gd name="T27" fmla="*/ 79 h 109"/>
                <a:gd name="T28" fmla="*/ 69 w 84"/>
                <a:gd name="T29" fmla="*/ 81 h 109"/>
                <a:gd name="T30" fmla="*/ 78 w 84"/>
                <a:gd name="T31" fmla="*/ 97 h 109"/>
                <a:gd name="T32" fmla="*/ 83 w 84"/>
                <a:gd name="T33" fmla="*/ 104 h 109"/>
                <a:gd name="T34" fmla="*/ 38 w 84"/>
                <a:gd name="T35" fmla="*/ 33 h 109"/>
                <a:gd name="T36" fmla="*/ 5 w 84"/>
                <a:gd name="T37" fmla="*/ 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09">
                  <a:moveTo>
                    <a:pt x="5" y="3"/>
                  </a:moveTo>
                  <a:cubicBezTo>
                    <a:pt x="5" y="3"/>
                    <a:pt x="4" y="2"/>
                    <a:pt x="4" y="2"/>
                  </a:cubicBezTo>
                  <a:cubicBezTo>
                    <a:pt x="4" y="2"/>
                    <a:pt x="3" y="0"/>
                    <a:pt x="2" y="0"/>
                  </a:cubicBezTo>
                  <a:cubicBezTo>
                    <a:pt x="0" y="4"/>
                    <a:pt x="8" y="10"/>
                    <a:pt x="8" y="11"/>
                  </a:cubicBezTo>
                  <a:cubicBezTo>
                    <a:pt x="21" y="17"/>
                    <a:pt x="30" y="28"/>
                    <a:pt x="38" y="37"/>
                  </a:cubicBezTo>
                  <a:cubicBezTo>
                    <a:pt x="37" y="38"/>
                    <a:pt x="32" y="41"/>
                    <a:pt x="34" y="42"/>
                  </a:cubicBezTo>
                  <a:cubicBezTo>
                    <a:pt x="38" y="41"/>
                    <a:pt x="35" y="38"/>
                    <a:pt x="39" y="38"/>
                  </a:cubicBezTo>
                  <a:cubicBezTo>
                    <a:pt x="42" y="41"/>
                    <a:pt x="46" y="46"/>
                    <a:pt x="46" y="49"/>
                  </a:cubicBezTo>
                  <a:cubicBezTo>
                    <a:pt x="46" y="49"/>
                    <a:pt x="47" y="48"/>
                    <a:pt x="47" y="48"/>
                  </a:cubicBezTo>
                  <a:cubicBezTo>
                    <a:pt x="52" y="57"/>
                    <a:pt x="60" y="64"/>
                    <a:pt x="65" y="73"/>
                  </a:cubicBezTo>
                  <a:cubicBezTo>
                    <a:pt x="64" y="73"/>
                    <a:pt x="63" y="73"/>
                    <a:pt x="63" y="74"/>
                  </a:cubicBezTo>
                  <a:cubicBezTo>
                    <a:pt x="66" y="74"/>
                    <a:pt x="67" y="75"/>
                    <a:pt x="68" y="78"/>
                  </a:cubicBezTo>
                  <a:cubicBezTo>
                    <a:pt x="68" y="78"/>
                    <a:pt x="67" y="78"/>
                    <a:pt x="67" y="78"/>
                  </a:cubicBezTo>
                  <a:cubicBezTo>
                    <a:pt x="68" y="78"/>
                    <a:pt x="68" y="78"/>
                    <a:pt x="69" y="79"/>
                  </a:cubicBezTo>
                  <a:cubicBezTo>
                    <a:pt x="69" y="80"/>
                    <a:pt x="67" y="80"/>
                    <a:pt x="69" y="81"/>
                  </a:cubicBezTo>
                  <a:cubicBezTo>
                    <a:pt x="71" y="83"/>
                    <a:pt x="79" y="92"/>
                    <a:pt x="78" y="97"/>
                  </a:cubicBezTo>
                  <a:cubicBezTo>
                    <a:pt x="82" y="97"/>
                    <a:pt x="84" y="109"/>
                    <a:pt x="83" y="104"/>
                  </a:cubicBezTo>
                  <a:cubicBezTo>
                    <a:pt x="72" y="76"/>
                    <a:pt x="52" y="57"/>
                    <a:pt x="38" y="33"/>
                  </a:cubicBezTo>
                  <a:cubicBezTo>
                    <a:pt x="27" y="24"/>
                    <a:pt x="15" y="15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2" name="Freeform 1095"/>
            <p:cNvSpPr>
              <a:spLocks/>
            </p:cNvSpPr>
            <p:nvPr/>
          </p:nvSpPr>
          <p:spPr bwMode="auto">
            <a:xfrm>
              <a:off x="7088189" y="2246313"/>
              <a:ext cx="17463" cy="12700"/>
            </a:xfrm>
            <a:custGeom>
              <a:avLst/>
              <a:gdLst>
                <a:gd name="T0" fmla="*/ 4 w 8"/>
                <a:gd name="T1" fmla="*/ 0 h 5"/>
                <a:gd name="T2" fmla="*/ 4 w 8"/>
                <a:gd name="T3" fmla="*/ 2 h 5"/>
                <a:gd name="T4" fmla="*/ 0 w 8"/>
                <a:gd name="T5" fmla="*/ 2 h 5"/>
                <a:gd name="T6" fmla="*/ 8 w 8"/>
                <a:gd name="T7" fmla="*/ 4 h 5"/>
                <a:gd name="T8" fmla="*/ 4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4"/>
                    <a:pt x="5" y="5"/>
                    <a:pt x="8" y="4"/>
                  </a:cubicBezTo>
                  <a:cubicBezTo>
                    <a:pt x="7" y="3"/>
                    <a:pt x="5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3" name="Freeform 1096"/>
            <p:cNvSpPr>
              <a:spLocks/>
            </p:cNvSpPr>
            <p:nvPr/>
          </p:nvSpPr>
          <p:spPr bwMode="auto">
            <a:xfrm>
              <a:off x="7005639" y="2146301"/>
              <a:ext cx="84138" cy="55563"/>
            </a:xfrm>
            <a:custGeom>
              <a:avLst/>
              <a:gdLst>
                <a:gd name="T0" fmla="*/ 28 w 37"/>
                <a:gd name="T1" fmla="*/ 14 h 24"/>
                <a:gd name="T2" fmla="*/ 37 w 37"/>
                <a:gd name="T3" fmla="*/ 24 h 24"/>
                <a:gd name="T4" fmla="*/ 1 w 37"/>
                <a:gd name="T5" fmla="*/ 0 h 24"/>
                <a:gd name="T6" fmla="*/ 2 w 37"/>
                <a:gd name="T7" fmla="*/ 2 h 24"/>
                <a:gd name="T8" fmla="*/ 9 w 37"/>
                <a:gd name="T9" fmla="*/ 3 h 24"/>
                <a:gd name="T10" fmla="*/ 6 w 37"/>
                <a:gd name="T11" fmla="*/ 5 h 24"/>
                <a:gd name="T12" fmla="*/ 28 w 37"/>
                <a:gd name="T1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4">
                  <a:moveTo>
                    <a:pt x="28" y="14"/>
                  </a:moveTo>
                  <a:cubicBezTo>
                    <a:pt x="32" y="17"/>
                    <a:pt x="33" y="22"/>
                    <a:pt x="37" y="24"/>
                  </a:cubicBezTo>
                  <a:cubicBezTo>
                    <a:pt x="30" y="12"/>
                    <a:pt x="16" y="1"/>
                    <a:pt x="1" y="0"/>
                  </a:cubicBezTo>
                  <a:cubicBezTo>
                    <a:pt x="1" y="1"/>
                    <a:pt x="0" y="5"/>
                    <a:pt x="2" y="2"/>
                  </a:cubicBezTo>
                  <a:cubicBezTo>
                    <a:pt x="0" y="1"/>
                    <a:pt x="8" y="2"/>
                    <a:pt x="9" y="3"/>
                  </a:cubicBezTo>
                  <a:cubicBezTo>
                    <a:pt x="10" y="5"/>
                    <a:pt x="2" y="4"/>
                    <a:pt x="6" y="5"/>
                  </a:cubicBezTo>
                  <a:cubicBezTo>
                    <a:pt x="14" y="2"/>
                    <a:pt x="23" y="9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4" name="Freeform 1097"/>
            <p:cNvSpPr>
              <a:spLocks/>
            </p:cNvSpPr>
            <p:nvPr/>
          </p:nvSpPr>
          <p:spPr bwMode="auto">
            <a:xfrm>
              <a:off x="6946901" y="2149476"/>
              <a:ext cx="20638" cy="11113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4 h 5"/>
                <a:gd name="T4" fmla="*/ 7 w 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7" y="2"/>
                    <a:pt x="0" y="5"/>
                    <a:pt x="3" y="4"/>
                  </a:cubicBezTo>
                  <a:cubicBezTo>
                    <a:pt x="5" y="4"/>
                    <a:pt x="9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5" name="Freeform 1098"/>
            <p:cNvSpPr>
              <a:spLocks/>
            </p:cNvSpPr>
            <p:nvPr/>
          </p:nvSpPr>
          <p:spPr bwMode="auto">
            <a:xfrm>
              <a:off x="6991351" y="2149476"/>
              <a:ext cx="23813" cy="17463"/>
            </a:xfrm>
            <a:custGeom>
              <a:avLst/>
              <a:gdLst>
                <a:gd name="T0" fmla="*/ 10 w 10"/>
                <a:gd name="T1" fmla="*/ 5 h 8"/>
                <a:gd name="T2" fmla="*/ 0 w 10"/>
                <a:gd name="T3" fmla="*/ 4 h 8"/>
                <a:gd name="T4" fmla="*/ 7 w 10"/>
                <a:gd name="T5" fmla="*/ 8 h 8"/>
                <a:gd name="T6" fmla="*/ 10 w 10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10" y="5"/>
                  </a:moveTo>
                  <a:cubicBezTo>
                    <a:pt x="7" y="8"/>
                    <a:pt x="4" y="0"/>
                    <a:pt x="0" y="4"/>
                  </a:cubicBezTo>
                  <a:cubicBezTo>
                    <a:pt x="5" y="3"/>
                    <a:pt x="7" y="6"/>
                    <a:pt x="7" y="8"/>
                  </a:cubicBezTo>
                  <a:cubicBezTo>
                    <a:pt x="7" y="6"/>
                    <a:pt x="10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6" name="Freeform 1099"/>
            <p:cNvSpPr>
              <a:spLocks/>
            </p:cNvSpPr>
            <p:nvPr/>
          </p:nvSpPr>
          <p:spPr bwMode="auto">
            <a:xfrm>
              <a:off x="6991351" y="2165351"/>
              <a:ext cx="4763" cy="11113"/>
            </a:xfrm>
            <a:custGeom>
              <a:avLst/>
              <a:gdLst>
                <a:gd name="T0" fmla="*/ 0 w 2"/>
                <a:gd name="T1" fmla="*/ 0 h 5"/>
                <a:gd name="T2" fmla="*/ 2 w 2"/>
                <a:gd name="T3" fmla="*/ 3 h 5"/>
                <a:gd name="T4" fmla="*/ 0 w 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1"/>
                    <a:pt x="1" y="5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7" name="Freeform 1100"/>
            <p:cNvSpPr>
              <a:spLocks/>
            </p:cNvSpPr>
            <p:nvPr/>
          </p:nvSpPr>
          <p:spPr bwMode="auto">
            <a:xfrm>
              <a:off x="7000876" y="2170113"/>
              <a:ext cx="9525" cy="6350"/>
            </a:xfrm>
            <a:custGeom>
              <a:avLst/>
              <a:gdLst>
                <a:gd name="T0" fmla="*/ 3 w 4"/>
                <a:gd name="T1" fmla="*/ 1 h 3"/>
                <a:gd name="T2" fmla="*/ 2 w 4"/>
                <a:gd name="T3" fmla="*/ 2 h 3"/>
                <a:gd name="T4" fmla="*/ 3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1" y="0"/>
                    <a:pt x="1" y="0"/>
                    <a:pt x="2" y="2"/>
                  </a:cubicBezTo>
                  <a:cubicBezTo>
                    <a:pt x="0" y="3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8" name="Freeform 1101"/>
            <p:cNvSpPr>
              <a:spLocks/>
            </p:cNvSpPr>
            <p:nvPr/>
          </p:nvSpPr>
          <p:spPr bwMode="auto">
            <a:xfrm>
              <a:off x="7026276" y="2214563"/>
              <a:ext cx="15875" cy="15875"/>
            </a:xfrm>
            <a:custGeom>
              <a:avLst/>
              <a:gdLst>
                <a:gd name="T0" fmla="*/ 7 w 7"/>
                <a:gd name="T1" fmla="*/ 4 h 7"/>
                <a:gd name="T2" fmla="*/ 0 w 7"/>
                <a:gd name="T3" fmla="*/ 3 h 7"/>
                <a:gd name="T4" fmla="*/ 7 w 7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4" y="5"/>
                    <a:pt x="2" y="0"/>
                    <a:pt x="0" y="3"/>
                  </a:cubicBezTo>
                  <a:cubicBezTo>
                    <a:pt x="2" y="3"/>
                    <a:pt x="5" y="7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9" name="Freeform 1102"/>
            <p:cNvSpPr>
              <a:spLocks/>
            </p:cNvSpPr>
            <p:nvPr/>
          </p:nvSpPr>
          <p:spPr bwMode="auto">
            <a:xfrm>
              <a:off x="7083426" y="2224088"/>
              <a:ext cx="20638" cy="11113"/>
            </a:xfrm>
            <a:custGeom>
              <a:avLst/>
              <a:gdLst>
                <a:gd name="T0" fmla="*/ 6 w 9"/>
                <a:gd name="T1" fmla="*/ 0 h 5"/>
                <a:gd name="T2" fmla="*/ 3 w 9"/>
                <a:gd name="T3" fmla="*/ 3 h 5"/>
                <a:gd name="T4" fmla="*/ 4 w 9"/>
                <a:gd name="T5" fmla="*/ 2 h 5"/>
                <a:gd name="T6" fmla="*/ 7 w 9"/>
                <a:gd name="T7" fmla="*/ 3 h 5"/>
                <a:gd name="T8" fmla="*/ 6 w 9"/>
                <a:gd name="T9" fmla="*/ 1 h 5"/>
                <a:gd name="T10" fmla="*/ 6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6" y="0"/>
                  </a:moveTo>
                  <a:cubicBezTo>
                    <a:pt x="6" y="1"/>
                    <a:pt x="0" y="1"/>
                    <a:pt x="3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3"/>
                    <a:pt x="9" y="5"/>
                    <a:pt x="7" y="3"/>
                  </a:cubicBezTo>
                  <a:cubicBezTo>
                    <a:pt x="7" y="3"/>
                    <a:pt x="6" y="2"/>
                    <a:pt x="6" y="1"/>
                  </a:cubicBezTo>
                  <a:cubicBezTo>
                    <a:pt x="7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0" name="Freeform 1103"/>
            <p:cNvSpPr>
              <a:spLocks/>
            </p:cNvSpPr>
            <p:nvPr/>
          </p:nvSpPr>
          <p:spPr bwMode="auto">
            <a:xfrm>
              <a:off x="7032626" y="2233613"/>
              <a:ext cx="14288" cy="6350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0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3" y="3"/>
                    <a:pt x="4" y="1"/>
                    <a:pt x="6" y="0"/>
                  </a:cubicBezTo>
                  <a:cubicBezTo>
                    <a:pt x="3" y="0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1" name="Freeform 1104"/>
            <p:cNvSpPr>
              <a:spLocks/>
            </p:cNvSpPr>
            <p:nvPr/>
          </p:nvSpPr>
          <p:spPr bwMode="auto">
            <a:xfrm>
              <a:off x="6937376" y="2259013"/>
              <a:ext cx="20638" cy="22225"/>
            </a:xfrm>
            <a:custGeom>
              <a:avLst/>
              <a:gdLst>
                <a:gd name="T0" fmla="*/ 4 w 9"/>
                <a:gd name="T1" fmla="*/ 4 h 10"/>
                <a:gd name="T2" fmla="*/ 0 w 9"/>
                <a:gd name="T3" fmla="*/ 2 h 10"/>
                <a:gd name="T4" fmla="*/ 4 w 9"/>
                <a:gd name="T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4" y="4"/>
                  </a:moveTo>
                  <a:cubicBezTo>
                    <a:pt x="4" y="3"/>
                    <a:pt x="1" y="0"/>
                    <a:pt x="0" y="2"/>
                  </a:cubicBezTo>
                  <a:cubicBezTo>
                    <a:pt x="4" y="8"/>
                    <a:pt x="9" y="10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2" name="Freeform 1105"/>
            <p:cNvSpPr>
              <a:spLocks/>
            </p:cNvSpPr>
            <p:nvPr/>
          </p:nvSpPr>
          <p:spPr bwMode="auto">
            <a:xfrm>
              <a:off x="6904039" y="2233613"/>
              <a:ext cx="28575" cy="26988"/>
            </a:xfrm>
            <a:custGeom>
              <a:avLst/>
              <a:gdLst>
                <a:gd name="T0" fmla="*/ 5 w 13"/>
                <a:gd name="T1" fmla="*/ 4 h 12"/>
                <a:gd name="T2" fmla="*/ 1 w 13"/>
                <a:gd name="T3" fmla="*/ 3 h 12"/>
                <a:gd name="T4" fmla="*/ 5 w 13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2">
                  <a:moveTo>
                    <a:pt x="5" y="4"/>
                  </a:moveTo>
                  <a:cubicBezTo>
                    <a:pt x="4" y="3"/>
                    <a:pt x="0" y="0"/>
                    <a:pt x="1" y="3"/>
                  </a:cubicBezTo>
                  <a:cubicBezTo>
                    <a:pt x="8" y="11"/>
                    <a:pt x="13" y="12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3" name="Freeform 1106"/>
            <p:cNvSpPr>
              <a:spLocks/>
            </p:cNvSpPr>
            <p:nvPr/>
          </p:nvSpPr>
          <p:spPr bwMode="auto">
            <a:xfrm>
              <a:off x="6921501" y="2274888"/>
              <a:ext cx="15875" cy="34925"/>
            </a:xfrm>
            <a:custGeom>
              <a:avLst/>
              <a:gdLst>
                <a:gd name="T0" fmla="*/ 0 w 7"/>
                <a:gd name="T1" fmla="*/ 0 h 16"/>
                <a:gd name="T2" fmla="*/ 7 w 7"/>
                <a:gd name="T3" fmla="*/ 16 h 16"/>
                <a:gd name="T4" fmla="*/ 0 w 7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0" y="0"/>
                  </a:moveTo>
                  <a:cubicBezTo>
                    <a:pt x="0" y="7"/>
                    <a:pt x="2" y="16"/>
                    <a:pt x="7" y="16"/>
                  </a:cubicBezTo>
                  <a:cubicBezTo>
                    <a:pt x="2" y="15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4" name="Freeform 1107"/>
            <p:cNvSpPr>
              <a:spLocks/>
            </p:cNvSpPr>
            <p:nvPr/>
          </p:nvSpPr>
          <p:spPr bwMode="auto">
            <a:xfrm>
              <a:off x="7092951" y="2274888"/>
              <a:ext cx="7938" cy="7938"/>
            </a:xfrm>
            <a:custGeom>
              <a:avLst/>
              <a:gdLst>
                <a:gd name="T0" fmla="*/ 4 w 4"/>
                <a:gd name="T1" fmla="*/ 2 h 4"/>
                <a:gd name="T2" fmla="*/ 0 w 4"/>
                <a:gd name="T3" fmla="*/ 2 h 4"/>
                <a:gd name="T4" fmla="*/ 4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2"/>
                    <a:pt x="4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5" name="Freeform 1108"/>
            <p:cNvSpPr>
              <a:spLocks/>
            </p:cNvSpPr>
            <p:nvPr/>
          </p:nvSpPr>
          <p:spPr bwMode="auto">
            <a:xfrm>
              <a:off x="7121526" y="2278063"/>
              <a:ext cx="7938" cy="9525"/>
            </a:xfrm>
            <a:custGeom>
              <a:avLst/>
              <a:gdLst>
                <a:gd name="T0" fmla="*/ 1 w 3"/>
                <a:gd name="T1" fmla="*/ 0 h 4"/>
                <a:gd name="T2" fmla="*/ 2 w 3"/>
                <a:gd name="T3" fmla="*/ 1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2"/>
                    <a:pt x="0" y="2"/>
                    <a:pt x="2" y="1"/>
                  </a:cubicBezTo>
                  <a:cubicBezTo>
                    <a:pt x="3" y="4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6" name="Rectangle 1109"/>
            <p:cNvSpPr>
              <a:spLocks noChangeArrowheads="1"/>
            </p:cNvSpPr>
            <p:nvPr/>
          </p:nvSpPr>
          <p:spPr bwMode="auto">
            <a:xfrm>
              <a:off x="6937376" y="22812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7" name="Freeform 1110"/>
            <p:cNvSpPr>
              <a:spLocks/>
            </p:cNvSpPr>
            <p:nvPr/>
          </p:nvSpPr>
          <p:spPr bwMode="auto">
            <a:xfrm>
              <a:off x="6938964" y="2282826"/>
              <a:ext cx="0" cy="4763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8" name="Freeform 1111"/>
            <p:cNvSpPr>
              <a:spLocks/>
            </p:cNvSpPr>
            <p:nvPr/>
          </p:nvSpPr>
          <p:spPr bwMode="auto">
            <a:xfrm>
              <a:off x="6938964" y="228758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9" name="Rectangle 1112"/>
            <p:cNvSpPr>
              <a:spLocks noChangeArrowheads="1"/>
            </p:cNvSpPr>
            <p:nvPr/>
          </p:nvSpPr>
          <p:spPr bwMode="auto">
            <a:xfrm>
              <a:off x="6942139" y="2287588"/>
              <a:ext cx="1588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0" name="Freeform 1113"/>
            <p:cNvSpPr>
              <a:spLocks/>
            </p:cNvSpPr>
            <p:nvPr/>
          </p:nvSpPr>
          <p:spPr bwMode="auto">
            <a:xfrm>
              <a:off x="7162801" y="2281238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1" name="Freeform 1114"/>
            <p:cNvSpPr>
              <a:spLocks/>
            </p:cNvSpPr>
            <p:nvPr/>
          </p:nvSpPr>
          <p:spPr bwMode="auto">
            <a:xfrm>
              <a:off x="6980239" y="2282826"/>
              <a:ext cx="30163" cy="31750"/>
            </a:xfrm>
            <a:custGeom>
              <a:avLst/>
              <a:gdLst>
                <a:gd name="T0" fmla="*/ 9 w 13"/>
                <a:gd name="T1" fmla="*/ 8 h 14"/>
                <a:gd name="T2" fmla="*/ 3 w 13"/>
                <a:gd name="T3" fmla="*/ 2 h 14"/>
                <a:gd name="T4" fmla="*/ 0 w 13"/>
                <a:gd name="T5" fmla="*/ 2 h 14"/>
                <a:gd name="T6" fmla="*/ 1 w 13"/>
                <a:gd name="T7" fmla="*/ 4 h 14"/>
                <a:gd name="T8" fmla="*/ 8 w 13"/>
                <a:gd name="T9" fmla="*/ 9 h 14"/>
                <a:gd name="T10" fmla="*/ 9 w 13"/>
                <a:gd name="T1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9" y="8"/>
                  </a:moveTo>
                  <a:cubicBezTo>
                    <a:pt x="7" y="7"/>
                    <a:pt x="5" y="5"/>
                    <a:pt x="3" y="2"/>
                  </a:cubicBezTo>
                  <a:cubicBezTo>
                    <a:pt x="1" y="2"/>
                    <a:pt x="1" y="0"/>
                    <a:pt x="0" y="2"/>
                  </a:cubicBezTo>
                  <a:cubicBezTo>
                    <a:pt x="2" y="2"/>
                    <a:pt x="0" y="3"/>
                    <a:pt x="1" y="4"/>
                  </a:cubicBezTo>
                  <a:cubicBezTo>
                    <a:pt x="4" y="1"/>
                    <a:pt x="7" y="9"/>
                    <a:pt x="8" y="9"/>
                  </a:cubicBezTo>
                  <a:cubicBezTo>
                    <a:pt x="10" y="12"/>
                    <a:pt x="13" y="14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2" name="Freeform 1115"/>
            <p:cNvSpPr>
              <a:spLocks/>
            </p:cNvSpPr>
            <p:nvPr/>
          </p:nvSpPr>
          <p:spPr bwMode="auto">
            <a:xfrm>
              <a:off x="6942139" y="2290763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3" name="Freeform 1116"/>
            <p:cNvSpPr>
              <a:spLocks/>
            </p:cNvSpPr>
            <p:nvPr/>
          </p:nvSpPr>
          <p:spPr bwMode="auto">
            <a:xfrm>
              <a:off x="6951664" y="2298701"/>
              <a:ext cx="12700" cy="19050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4" name="Freeform 1117"/>
            <p:cNvSpPr>
              <a:spLocks/>
            </p:cNvSpPr>
            <p:nvPr/>
          </p:nvSpPr>
          <p:spPr bwMode="auto">
            <a:xfrm>
              <a:off x="7142164" y="2309813"/>
              <a:ext cx="11113" cy="3175"/>
            </a:xfrm>
            <a:custGeom>
              <a:avLst/>
              <a:gdLst>
                <a:gd name="T0" fmla="*/ 3 w 5"/>
                <a:gd name="T1" fmla="*/ 0 h 1"/>
                <a:gd name="T2" fmla="*/ 0 w 5"/>
                <a:gd name="T3" fmla="*/ 1 h 1"/>
                <a:gd name="T4" fmla="*/ 3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3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5" name="Freeform 1118"/>
            <p:cNvSpPr>
              <a:spLocks/>
            </p:cNvSpPr>
            <p:nvPr/>
          </p:nvSpPr>
          <p:spPr bwMode="auto">
            <a:xfrm>
              <a:off x="6942139" y="23129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6" name="Freeform 1119"/>
            <p:cNvSpPr>
              <a:spLocks/>
            </p:cNvSpPr>
            <p:nvPr/>
          </p:nvSpPr>
          <p:spPr bwMode="auto">
            <a:xfrm>
              <a:off x="6942139" y="2314576"/>
              <a:ext cx="0" cy="4763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7" name="Freeform 1120"/>
            <p:cNvSpPr>
              <a:spLocks/>
            </p:cNvSpPr>
            <p:nvPr/>
          </p:nvSpPr>
          <p:spPr bwMode="auto">
            <a:xfrm>
              <a:off x="7007226" y="2309813"/>
              <a:ext cx="12700" cy="19050"/>
            </a:xfrm>
            <a:custGeom>
              <a:avLst/>
              <a:gdLst>
                <a:gd name="T0" fmla="*/ 1 w 5"/>
                <a:gd name="T1" fmla="*/ 3 h 8"/>
                <a:gd name="T2" fmla="*/ 1 w 5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8">
                  <a:moveTo>
                    <a:pt x="1" y="3"/>
                  </a:moveTo>
                  <a:cubicBezTo>
                    <a:pt x="5" y="8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8" name="Freeform 1121"/>
            <p:cNvSpPr>
              <a:spLocks/>
            </p:cNvSpPr>
            <p:nvPr/>
          </p:nvSpPr>
          <p:spPr bwMode="auto">
            <a:xfrm>
              <a:off x="7172326" y="2314576"/>
              <a:ext cx="4763" cy="9525"/>
            </a:xfrm>
            <a:custGeom>
              <a:avLst/>
              <a:gdLst>
                <a:gd name="T0" fmla="*/ 2 w 2"/>
                <a:gd name="T1" fmla="*/ 1 h 4"/>
                <a:gd name="T2" fmla="*/ 2 w 2"/>
                <a:gd name="T3" fmla="*/ 0 h 4"/>
                <a:gd name="T4" fmla="*/ 2 w 2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0" y="4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9" name="Freeform 1122"/>
            <p:cNvSpPr>
              <a:spLocks/>
            </p:cNvSpPr>
            <p:nvPr/>
          </p:nvSpPr>
          <p:spPr bwMode="auto">
            <a:xfrm>
              <a:off x="6951664" y="2322513"/>
              <a:ext cx="12700" cy="20638"/>
            </a:xfrm>
            <a:custGeom>
              <a:avLst/>
              <a:gdLst>
                <a:gd name="T0" fmla="*/ 0 w 6"/>
                <a:gd name="T1" fmla="*/ 2 h 9"/>
                <a:gd name="T2" fmla="*/ 0 w 6"/>
                <a:gd name="T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9">
                  <a:moveTo>
                    <a:pt x="0" y="2"/>
                  </a:moveTo>
                  <a:cubicBezTo>
                    <a:pt x="6" y="9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0" name="Freeform 1123"/>
            <p:cNvSpPr>
              <a:spLocks/>
            </p:cNvSpPr>
            <p:nvPr/>
          </p:nvSpPr>
          <p:spPr bwMode="auto">
            <a:xfrm>
              <a:off x="7016751" y="2327276"/>
              <a:ext cx="20638" cy="28575"/>
            </a:xfrm>
            <a:custGeom>
              <a:avLst/>
              <a:gdLst>
                <a:gd name="T0" fmla="*/ 7 w 9"/>
                <a:gd name="T1" fmla="*/ 10 h 13"/>
                <a:gd name="T2" fmla="*/ 0 w 9"/>
                <a:gd name="T3" fmla="*/ 0 h 13"/>
                <a:gd name="T4" fmla="*/ 7 w 9"/>
                <a:gd name="T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3">
                  <a:moveTo>
                    <a:pt x="7" y="10"/>
                  </a:moveTo>
                  <a:cubicBezTo>
                    <a:pt x="5" y="6"/>
                    <a:pt x="3" y="3"/>
                    <a:pt x="0" y="0"/>
                  </a:cubicBezTo>
                  <a:cubicBezTo>
                    <a:pt x="1" y="3"/>
                    <a:pt x="9" y="13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1" name="Freeform 1124"/>
            <p:cNvSpPr>
              <a:spLocks/>
            </p:cNvSpPr>
            <p:nvPr/>
          </p:nvSpPr>
          <p:spPr bwMode="auto">
            <a:xfrm>
              <a:off x="7172326" y="232886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2" name="Freeform 1125"/>
            <p:cNvSpPr>
              <a:spLocks/>
            </p:cNvSpPr>
            <p:nvPr/>
          </p:nvSpPr>
          <p:spPr bwMode="auto">
            <a:xfrm>
              <a:off x="7172326" y="2328863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3" name="Freeform 1126"/>
            <p:cNvSpPr>
              <a:spLocks/>
            </p:cNvSpPr>
            <p:nvPr/>
          </p:nvSpPr>
          <p:spPr bwMode="auto">
            <a:xfrm>
              <a:off x="7169151" y="2330451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4" name="Freeform 1127"/>
            <p:cNvSpPr>
              <a:spLocks/>
            </p:cNvSpPr>
            <p:nvPr/>
          </p:nvSpPr>
          <p:spPr bwMode="auto">
            <a:xfrm>
              <a:off x="7189789" y="2327276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5" name="Freeform 1128"/>
            <p:cNvSpPr>
              <a:spLocks/>
            </p:cNvSpPr>
            <p:nvPr/>
          </p:nvSpPr>
          <p:spPr bwMode="auto">
            <a:xfrm>
              <a:off x="7180264" y="2355851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6" name="Freeform 1129"/>
            <p:cNvSpPr>
              <a:spLocks/>
            </p:cNvSpPr>
            <p:nvPr/>
          </p:nvSpPr>
          <p:spPr bwMode="auto">
            <a:xfrm>
              <a:off x="7180264" y="23590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7" name="Freeform 1130"/>
            <p:cNvSpPr>
              <a:spLocks/>
            </p:cNvSpPr>
            <p:nvPr/>
          </p:nvSpPr>
          <p:spPr bwMode="auto">
            <a:xfrm>
              <a:off x="7183439" y="2355851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8" name="Freeform 1131"/>
            <p:cNvSpPr>
              <a:spLocks/>
            </p:cNvSpPr>
            <p:nvPr/>
          </p:nvSpPr>
          <p:spPr bwMode="auto">
            <a:xfrm>
              <a:off x="7188201" y="2355851"/>
              <a:ext cx="20638" cy="25400"/>
            </a:xfrm>
            <a:custGeom>
              <a:avLst/>
              <a:gdLst>
                <a:gd name="T0" fmla="*/ 1 w 9"/>
                <a:gd name="T1" fmla="*/ 3 h 11"/>
                <a:gd name="T2" fmla="*/ 9 w 9"/>
                <a:gd name="T3" fmla="*/ 7 h 11"/>
                <a:gd name="T4" fmla="*/ 1 w 9"/>
                <a:gd name="T5" fmla="*/ 1 h 11"/>
                <a:gd name="T6" fmla="*/ 1 w 9"/>
                <a:gd name="T7" fmla="*/ 0 h 11"/>
                <a:gd name="T8" fmla="*/ 1 w 9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3"/>
                  </a:moveTo>
                  <a:cubicBezTo>
                    <a:pt x="5" y="1"/>
                    <a:pt x="6" y="11"/>
                    <a:pt x="9" y="7"/>
                  </a:cubicBezTo>
                  <a:cubicBezTo>
                    <a:pt x="7" y="4"/>
                    <a:pt x="3" y="3"/>
                    <a:pt x="1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9" name="Freeform 1132"/>
            <p:cNvSpPr>
              <a:spLocks/>
            </p:cNvSpPr>
            <p:nvPr/>
          </p:nvSpPr>
          <p:spPr bwMode="auto">
            <a:xfrm>
              <a:off x="7194551" y="2354263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0" name="Freeform 1133"/>
            <p:cNvSpPr>
              <a:spLocks/>
            </p:cNvSpPr>
            <p:nvPr/>
          </p:nvSpPr>
          <p:spPr bwMode="auto">
            <a:xfrm>
              <a:off x="7215189" y="2355851"/>
              <a:ext cx="14288" cy="23813"/>
            </a:xfrm>
            <a:custGeom>
              <a:avLst/>
              <a:gdLst>
                <a:gd name="T0" fmla="*/ 0 w 6"/>
                <a:gd name="T1" fmla="*/ 1 h 10"/>
                <a:gd name="T2" fmla="*/ 0 w 6"/>
                <a:gd name="T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0">
                  <a:moveTo>
                    <a:pt x="0" y="1"/>
                  </a:moveTo>
                  <a:cubicBezTo>
                    <a:pt x="6" y="1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1" name="Freeform 1134"/>
            <p:cNvSpPr>
              <a:spLocks/>
            </p:cNvSpPr>
            <p:nvPr/>
          </p:nvSpPr>
          <p:spPr bwMode="auto">
            <a:xfrm>
              <a:off x="6980239" y="2355851"/>
              <a:ext cx="4763" cy="9525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3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4"/>
                    <a:pt x="0" y="0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2" name="Freeform 1135"/>
            <p:cNvSpPr>
              <a:spLocks/>
            </p:cNvSpPr>
            <p:nvPr/>
          </p:nvSpPr>
          <p:spPr bwMode="auto">
            <a:xfrm>
              <a:off x="7040564" y="2360613"/>
              <a:ext cx="11113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3" name="Freeform 1136"/>
            <p:cNvSpPr>
              <a:spLocks/>
            </p:cNvSpPr>
            <p:nvPr/>
          </p:nvSpPr>
          <p:spPr bwMode="auto">
            <a:xfrm>
              <a:off x="7200901" y="2379663"/>
              <a:ext cx="0" cy="7938"/>
            </a:xfrm>
            <a:custGeom>
              <a:avLst/>
              <a:gdLst>
                <a:gd name="T0" fmla="*/ 4 h 4"/>
                <a:gd name="T1" fmla="*/ 4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cubicBezTo>
                    <a:pt x="0" y="0"/>
                    <a:pt x="0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4" name="Freeform 1137"/>
            <p:cNvSpPr>
              <a:spLocks/>
            </p:cNvSpPr>
            <p:nvPr/>
          </p:nvSpPr>
          <p:spPr bwMode="auto">
            <a:xfrm>
              <a:off x="7173914" y="2366963"/>
              <a:ext cx="36513" cy="31750"/>
            </a:xfrm>
            <a:custGeom>
              <a:avLst/>
              <a:gdLst>
                <a:gd name="T0" fmla="*/ 16 w 16"/>
                <a:gd name="T1" fmla="*/ 10 h 14"/>
                <a:gd name="T2" fmla="*/ 12 w 16"/>
                <a:gd name="T3" fmla="*/ 7 h 14"/>
                <a:gd name="T4" fmla="*/ 2 w 16"/>
                <a:gd name="T5" fmla="*/ 0 h 14"/>
                <a:gd name="T6" fmla="*/ 0 w 16"/>
                <a:gd name="T7" fmla="*/ 2 h 14"/>
                <a:gd name="T8" fmla="*/ 15 w 16"/>
                <a:gd name="T9" fmla="*/ 11 h 14"/>
                <a:gd name="T10" fmla="*/ 16 w 16"/>
                <a:gd name="T1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4">
                  <a:moveTo>
                    <a:pt x="16" y="10"/>
                  </a:moveTo>
                  <a:cubicBezTo>
                    <a:pt x="12" y="10"/>
                    <a:pt x="12" y="7"/>
                    <a:pt x="12" y="7"/>
                  </a:cubicBezTo>
                  <a:cubicBezTo>
                    <a:pt x="7" y="7"/>
                    <a:pt x="2" y="0"/>
                    <a:pt x="2" y="0"/>
                  </a:cubicBezTo>
                  <a:cubicBezTo>
                    <a:pt x="2" y="1"/>
                    <a:pt x="0" y="1"/>
                    <a:pt x="0" y="2"/>
                  </a:cubicBezTo>
                  <a:cubicBezTo>
                    <a:pt x="6" y="4"/>
                    <a:pt x="10" y="8"/>
                    <a:pt x="15" y="11"/>
                  </a:cubicBezTo>
                  <a:cubicBezTo>
                    <a:pt x="12" y="14"/>
                    <a:pt x="16" y="13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5" name="Freeform 1138"/>
            <p:cNvSpPr>
              <a:spLocks/>
            </p:cNvSpPr>
            <p:nvPr/>
          </p:nvSpPr>
          <p:spPr bwMode="auto">
            <a:xfrm>
              <a:off x="6991351" y="2371726"/>
              <a:ext cx="9525" cy="7938"/>
            </a:xfrm>
            <a:custGeom>
              <a:avLst/>
              <a:gdLst>
                <a:gd name="T0" fmla="*/ 4 w 4"/>
                <a:gd name="T1" fmla="*/ 1 h 3"/>
                <a:gd name="T2" fmla="*/ 3 w 4"/>
                <a:gd name="T3" fmla="*/ 2 h 3"/>
                <a:gd name="T4" fmla="*/ 4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2" y="0"/>
                    <a:pt x="2" y="0"/>
                    <a:pt x="3" y="2"/>
                  </a:cubicBezTo>
                  <a:cubicBezTo>
                    <a:pt x="0" y="3"/>
                    <a:pt x="4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6" name="Freeform 1139"/>
            <p:cNvSpPr>
              <a:spLocks/>
            </p:cNvSpPr>
            <p:nvPr/>
          </p:nvSpPr>
          <p:spPr bwMode="auto">
            <a:xfrm>
              <a:off x="7046914" y="2376488"/>
              <a:ext cx="12700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7" name="Freeform 1140"/>
            <p:cNvSpPr>
              <a:spLocks/>
            </p:cNvSpPr>
            <p:nvPr/>
          </p:nvSpPr>
          <p:spPr bwMode="auto">
            <a:xfrm>
              <a:off x="7000876" y="2379663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0" y="5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8" name="Freeform 1141"/>
            <p:cNvSpPr>
              <a:spLocks/>
            </p:cNvSpPr>
            <p:nvPr/>
          </p:nvSpPr>
          <p:spPr bwMode="auto">
            <a:xfrm>
              <a:off x="7189789" y="2386013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9" name="Freeform 1142"/>
            <p:cNvSpPr>
              <a:spLocks/>
            </p:cNvSpPr>
            <p:nvPr/>
          </p:nvSpPr>
          <p:spPr bwMode="auto">
            <a:xfrm>
              <a:off x="7219951" y="2387601"/>
              <a:ext cx="12700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6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0" name="Freeform 1143"/>
            <p:cNvSpPr>
              <a:spLocks/>
            </p:cNvSpPr>
            <p:nvPr/>
          </p:nvSpPr>
          <p:spPr bwMode="auto">
            <a:xfrm>
              <a:off x="7219951" y="2392363"/>
              <a:ext cx="11113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1" name="Freeform 1144"/>
            <p:cNvSpPr>
              <a:spLocks/>
            </p:cNvSpPr>
            <p:nvPr/>
          </p:nvSpPr>
          <p:spPr bwMode="auto">
            <a:xfrm>
              <a:off x="7240589" y="2395538"/>
              <a:ext cx="12700" cy="15875"/>
            </a:xfrm>
            <a:custGeom>
              <a:avLst/>
              <a:gdLst>
                <a:gd name="T0" fmla="*/ 1 w 6"/>
                <a:gd name="T1" fmla="*/ 3 h 7"/>
                <a:gd name="T2" fmla="*/ 5 w 6"/>
                <a:gd name="T3" fmla="*/ 6 h 7"/>
                <a:gd name="T4" fmla="*/ 2 w 6"/>
                <a:gd name="T5" fmla="*/ 6 h 7"/>
                <a:gd name="T6" fmla="*/ 6 w 6"/>
                <a:gd name="T7" fmla="*/ 7 h 7"/>
                <a:gd name="T8" fmla="*/ 3 w 6"/>
                <a:gd name="T9" fmla="*/ 2 h 7"/>
                <a:gd name="T10" fmla="*/ 1 w 6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1" y="3"/>
                  </a:moveTo>
                  <a:cubicBezTo>
                    <a:pt x="2" y="4"/>
                    <a:pt x="5" y="3"/>
                    <a:pt x="5" y="6"/>
                  </a:cubicBezTo>
                  <a:cubicBezTo>
                    <a:pt x="4" y="6"/>
                    <a:pt x="3" y="4"/>
                    <a:pt x="2" y="6"/>
                  </a:cubicBezTo>
                  <a:cubicBezTo>
                    <a:pt x="4" y="6"/>
                    <a:pt x="4" y="7"/>
                    <a:pt x="6" y="7"/>
                  </a:cubicBezTo>
                  <a:cubicBezTo>
                    <a:pt x="6" y="4"/>
                    <a:pt x="4" y="3"/>
                    <a:pt x="3" y="2"/>
                  </a:cubicBezTo>
                  <a:cubicBezTo>
                    <a:pt x="3" y="5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2" name="Freeform 1145"/>
            <p:cNvSpPr>
              <a:spLocks/>
            </p:cNvSpPr>
            <p:nvPr/>
          </p:nvSpPr>
          <p:spPr bwMode="auto">
            <a:xfrm>
              <a:off x="7221539" y="2397126"/>
              <a:ext cx="19050" cy="11113"/>
            </a:xfrm>
            <a:custGeom>
              <a:avLst/>
              <a:gdLst>
                <a:gd name="T0" fmla="*/ 5 w 8"/>
                <a:gd name="T1" fmla="*/ 3 h 5"/>
                <a:gd name="T2" fmla="*/ 5 w 8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5">
                  <a:moveTo>
                    <a:pt x="5" y="3"/>
                  </a:moveTo>
                  <a:cubicBezTo>
                    <a:pt x="8" y="5"/>
                    <a:pt x="0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3" name="Freeform 1146"/>
            <p:cNvSpPr>
              <a:spLocks/>
            </p:cNvSpPr>
            <p:nvPr/>
          </p:nvSpPr>
          <p:spPr bwMode="auto">
            <a:xfrm>
              <a:off x="7064376" y="2406651"/>
              <a:ext cx="7938" cy="11113"/>
            </a:xfrm>
            <a:custGeom>
              <a:avLst/>
              <a:gdLst>
                <a:gd name="T0" fmla="*/ 0 w 3"/>
                <a:gd name="T1" fmla="*/ 0 h 5"/>
                <a:gd name="T2" fmla="*/ 3 w 3"/>
                <a:gd name="T3" fmla="*/ 5 h 5"/>
                <a:gd name="T4" fmla="*/ 0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1" y="2"/>
                    <a:pt x="1" y="5"/>
                    <a:pt x="3" y="5"/>
                  </a:cubicBezTo>
                  <a:cubicBezTo>
                    <a:pt x="3" y="3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4" name="Freeform 1147"/>
            <p:cNvSpPr>
              <a:spLocks/>
            </p:cNvSpPr>
            <p:nvPr/>
          </p:nvSpPr>
          <p:spPr bwMode="auto">
            <a:xfrm>
              <a:off x="7188201" y="2408238"/>
              <a:ext cx="12700" cy="15875"/>
            </a:xfrm>
            <a:custGeom>
              <a:avLst/>
              <a:gdLst>
                <a:gd name="T0" fmla="*/ 2 w 6"/>
                <a:gd name="T1" fmla="*/ 3 h 7"/>
                <a:gd name="T2" fmla="*/ 2 w 6"/>
                <a:gd name="T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7">
                  <a:moveTo>
                    <a:pt x="2" y="3"/>
                  </a:moveTo>
                  <a:cubicBezTo>
                    <a:pt x="6" y="7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5" name="Freeform 1148"/>
            <p:cNvSpPr>
              <a:spLocks/>
            </p:cNvSpPr>
            <p:nvPr/>
          </p:nvSpPr>
          <p:spPr bwMode="auto">
            <a:xfrm>
              <a:off x="7231064" y="2411413"/>
              <a:ext cx="14288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6" name="Freeform 1149"/>
            <p:cNvSpPr>
              <a:spLocks/>
            </p:cNvSpPr>
            <p:nvPr/>
          </p:nvSpPr>
          <p:spPr bwMode="auto">
            <a:xfrm>
              <a:off x="6978651" y="2419351"/>
              <a:ext cx="47625" cy="76200"/>
            </a:xfrm>
            <a:custGeom>
              <a:avLst/>
              <a:gdLst>
                <a:gd name="T0" fmla="*/ 0 w 21"/>
                <a:gd name="T1" fmla="*/ 0 h 33"/>
                <a:gd name="T2" fmla="*/ 21 w 21"/>
                <a:gd name="T3" fmla="*/ 33 h 33"/>
                <a:gd name="T4" fmla="*/ 15 w 21"/>
                <a:gd name="T5" fmla="*/ 19 h 33"/>
                <a:gd name="T6" fmla="*/ 0 w 21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3">
                  <a:moveTo>
                    <a:pt x="0" y="0"/>
                  </a:moveTo>
                  <a:cubicBezTo>
                    <a:pt x="8" y="9"/>
                    <a:pt x="14" y="26"/>
                    <a:pt x="21" y="33"/>
                  </a:cubicBezTo>
                  <a:cubicBezTo>
                    <a:pt x="19" y="28"/>
                    <a:pt x="14" y="22"/>
                    <a:pt x="15" y="19"/>
                  </a:cubicBezTo>
                  <a:cubicBezTo>
                    <a:pt x="9" y="18"/>
                    <a:pt x="6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7" name="Freeform 1150"/>
            <p:cNvSpPr>
              <a:spLocks/>
            </p:cNvSpPr>
            <p:nvPr/>
          </p:nvSpPr>
          <p:spPr bwMode="auto">
            <a:xfrm>
              <a:off x="7072314" y="2419351"/>
              <a:ext cx="6350" cy="14288"/>
            </a:xfrm>
            <a:custGeom>
              <a:avLst/>
              <a:gdLst>
                <a:gd name="T0" fmla="*/ 3 w 3"/>
                <a:gd name="T1" fmla="*/ 6 h 6"/>
                <a:gd name="T2" fmla="*/ 0 w 3"/>
                <a:gd name="T3" fmla="*/ 0 h 6"/>
                <a:gd name="T4" fmla="*/ 3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3" y="4"/>
                    <a:pt x="2" y="2"/>
                    <a:pt x="0" y="0"/>
                  </a:cubicBezTo>
                  <a:cubicBezTo>
                    <a:pt x="1" y="3"/>
                    <a:pt x="1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8" name="Freeform 1151"/>
            <p:cNvSpPr>
              <a:spLocks/>
            </p:cNvSpPr>
            <p:nvPr/>
          </p:nvSpPr>
          <p:spPr bwMode="auto">
            <a:xfrm>
              <a:off x="7216776" y="2424113"/>
              <a:ext cx="12700" cy="11113"/>
            </a:xfrm>
            <a:custGeom>
              <a:avLst/>
              <a:gdLst>
                <a:gd name="T0" fmla="*/ 4 w 5"/>
                <a:gd name="T1" fmla="*/ 3 h 5"/>
                <a:gd name="T2" fmla="*/ 2 w 5"/>
                <a:gd name="T3" fmla="*/ 4 h 5"/>
                <a:gd name="T4" fmla="*/ 4 w 5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3"/>
                  </a:moveTo>
                  <a:cubicBezTo>
                    <a:pt x="3" y="3"/>
                    <a:pt x="0" y="3"/>
                    <a:pt x="2" y="4"/>
                  </a:cubicBezTo>
                  <a:cubicBezTo>
                    <a:pt x="5" y="5"/>
                    <a:pt x="5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9" name="Freeform 1152"/>
            <p:cNvSpPr>
              <a:spLocks/>
            </p:cNvSpPr>
            <p:nvPr/>
          </p:nvSpPr>
          <p:spPr bwMode="auto">
            <a:xfrm>
              <a:off x="7056439" y="2428876"/>
              <a:ext cx="12700" cy="19050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0" name="Freeform 1153"/>
            <p:cNvSpPr>
              <a:spLocks/>
            </p:cNvSpPr>
            <p:nvPr/>
          </p:nvSpPr>
          <p:spPr bwMode="auto">
            <a:xfrm>
              <a:off x="7224714" y="2428876"/>
              <a:ext cx="12700" cy="11113"/>
            </a:xfrm>
            <a:custGeom>
              <a:avLst/>
              <a:gdLst>
                <a:gd name="T0" fmla="*/ 6 w 6"/>
                <a:gd name="T1" fmla="*/ 3 h 5"/>
                <a:gd name="T2" fmla="*/ 6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0" y="0"/>
                    <a:pt x="3" y="5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1" name="Freeform 1154"/>
            <p:cNvSpPr>
              <a:spLocks/>
            </p:cNvSpPr>
            <p:nvPr/>
          </p:nvSpPr>
          <p:spPr bwMode="auto">
            <a:xfrm>
              <a:off x="7078664" y="2432051"/>
              <a:ext cx="11113" cy="28575"/>
            </a:xfrm>
            <a:custGeom>
              <a:avLst/>
              <a:gdLst>
                <a:gd name="T0" fmla="*/ 5 w 5"/>
                <a:gd name="T1" fmla="*/ 9 h 13"/>
                <a:gd name="T2" fmla="*/ 1 w 5"/>
                <a:gd name="T3" fmla="*/ 3 h 13"/>
                <a:gd name="T4" fmla="*/ 5 w 5"/>
                <a:gd name="T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3">
                  <a:moveTo>
                    <a:pt x="5" y="9"/>
                  </a:moveTo>
                  <a:cubicBezTo>
                    <a:pt x="3" y="8"/>
                    <a:pt x="0" y="0"/>
                    <a:pt x="1" y="3"/>
                  </a:cubicBezTo>
                  <a:cubicBezTo>
                    <a:pt x="1" y="5"/>
                    <a:pt x="4" y="13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2" name="Freeform 1155"/>
            <p:cNvSpPr>
              <a:spLocks/>
            </p:cNvSpPr>
            <p:nvPr/>
          </p:nvSpPr>
          <p:spPr bwMode="auto">
            <a:xfrm>
              <a:off x="7245351" y="2438401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3" name="Freeform 1156"/>
            <p:cNvSpPr>
              <a:spLocks/>
            </p:cNvSpPr>
            <p:nvPr/>
          </p:nvSpPr>
          <p:spPr bwMode="auto">
            <a:xfrm>
              <a:off x="7240589" y="2438401"/>
              <a:ext cx="15875" cy="6350"/>
            </a:xfrm>
            <a:custGeom>
              <a:avLst/>
              <a:gdLst>
                <a:gd name="T0" fmla="*/ 3 w 7"/>
                <a:gd name="T1" fmla="*/ 0 h 3"/>
                <a:gd name="T2" fmla="*/ 0 w 7"/>
                <a:gd name="T3" fmla="*/ 1 h 3"/>
                <a:gd name="T4" fmla="*/ 3 w 7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7" y="3"/>
                    <a:pt x="5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4" name="Freeform 1157"/>
            <p:cNvSpPr>
              <a:spLocks/>
            </p:cNvSpPr>
            <p:nvPr/>
          </p:nvSpPr>
          <p:spPr bwMode="auto">
            <a:xfrm>
              <a:off x="7251701" y="2435226"/>
              <a:ext cx="31750" cy="9525"/>
            </a:xfrm>
            <a:custGeom>
              <a:avLst/>
              <a:gdLst>
                <a:gd name="T0" fmla="*/ 4 w 14"/>
                <a:gd name="T1" fmla="*/ 3 h 4"/>
                <a:gd name="T2" fmla="*/ 3 w 14"/>
                <a:gd name="T3" fmla="*/ 4 h 4"/>
                <a:gd name="T4" fmla="*/ 4 w 1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4">
                  <a:moveTo>
                    <a:pt x="4" y="3"/>
                  </a:moveTo>
                  <a:cubicBezTo>
                    <a:pt x="4" y="0"/>
                    <a:pt x="0" y="4"/>
                    <a:pt x="3" y="4"/>
                  </a:cubicBezTo>
                  <a:cubicBezTo>
                    <a:pt x="5" y="4"/>
                    <a:pt x="1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5" name="Freeform 1158"/>
            <p:cNvSpPr>
              <a:spLocks/>
            </p:cNvSpPr>
            <p:nvPr/>
          </p:nvSpPr>
          <p:spPr bwMode="auto">
            <a:xfrm>
              <a:off x="7011989" y="2443163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6" name="Freeform 1159"/>
            <p:cNvSpPr>
              <a:spLocks/>
            </p:cNvSpPr>
            <p:nvPr/>
          </p:nvSpPr>
          <p:spPr bwMode="auto">
            <a:xfrm>
              <a:off x="7043739" y="2444751"/>
              <a:ext cx="15875" cy="14288"/>
            </a:xfrm>
            <a:custGeom>
              <a:avLst/>
              <a:gdLst>
                <a:gd name="T0" fmla="*/ 0 w 7"/>
                <a:gd name="T1" fmla="*/ 2 h 6"/>
                <a:gd name="T2" fmla="*/ 5 w 7"/>
                <a:gd name="T3" fmla="*/ 4 h 6"/>
                <a:gd name="T4" fmla="*/ 0 w 7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2"/>
                  </a:moveTo>
                  <a:cubicBezTo>
                    <a:pt x="2" y="3"/>
                    <a:pt x="7" y="6"/>
                    <a:pt x="5" y="4"/>
                  </a:cubicBezTo>
                  <a:cubicBezTo>
                    <a:pt x="4" y="3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7" name="Freeform 1160"/>
            <p:cNvSpPr>
              <a:spLocks/>
            </p:cNvSpPr>
            <p:nvPr/>
          </p:nvSpPr>
          <p:spPr bwMode="auto">
            <a:xfrm>
              <a:off x="7073901" y="2447926"/>
              <a:ext cx="9525" cy="6350"/>
            </a:xfrm>
            <a:custGeom>
              <a:avLst/>
              <a:gdLst>
                <a:gd name="T0" fmla="*/ 0 w 4"/>
                <a:gd name="T1" fmla="*/ 2 h 3"/>
                <a:gd name="T2" fmla="*/ 1 w 4"/>
                <a:gd name="T3" fmla="*/ 1 h 3"/>
                <a:gd name="T4" fmla="*/ 0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cubicBezTo>
                    <a:pt x="2" y="3"/>
                    <a:pt x="2" y="3"/>
                    <a:pt x="1" y="1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8" name="Freeform 1161"/>
            <p:cNvSpPr>
              <a:spLocks/>
            </p:cNvSpPr>
            <p:nvPr/>
          </p:nvSpPr>
          <p:spPr bwMode="auto">
            <a:xfrm>
              <a:off x="7019926" y="2443163"/>
              <a:ext cx="7938" cy="20638"/>
            </a:xfrm>
            <a:custGeom>
              <a:avLst/>
              <a:gdLst>
                <a:gd name="T0" fmla="*/ 2 w 4"/>
                <a:gd name="T1" fmla="*/ 5 h 9"/>
                <a:gd name="T2" fmla="*/ 2 w 4"/>
                <a:gd name="T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9">
                  <a:moveTo>
                    <a:pt x="2" y="5"/>
                  </a:moveTo>
                  <a:cubicBezTo>
                    <a:pt x="0" y="9"/>
                    <a:pt x="4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9" name="Freeform 1162"/>
            <p:cNvSpPr>
              <a:spLocks/>
            </p:cNvSpPr>
            <p:nvPr/>
          </p:nvSpPr>
          <p:spPr bwMode="auto">
            <a:xfrm>
              <a:off x="7042151" y="2451101"/>
              <a:ext cx="14288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6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0" name="Freeform 1163"/>
            <p:cNvSpPr>
              <a:spLocks/>
            </p:cNvSpPr>
            <p:nvPr/>
          </p:nvSpPr>
          <p:spPr bwMode="auto">
            <a:xfrm>
              <a:off x="7077076" y="2451101"/>
              <a:ext cx="12700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6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1" name="Rectangle 1164"/>
            <p:cNvSpPr>
              <a:spLocks noChangeArrowheads="1"/>
            </p:cNvSpPr>
            <p:nvPr/>
          </p:nvSpPr>
          <p:spPr bwMode="auto">
            <a:xfrm>
              <a:off x="7035801" y="24638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2" name="Rectangle 1165"/>
            <p:cNvSpPr>
              <a:spLocks noChangeArrowheads="1"/>
            </p:cNvSpPr>
            <p:nvPr/>
          </p:nvSpPr>
          <p:spPr bwMode="auto">
            <a:xfrm>
              <a:off x="7040564" y="24701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3" name="Freeform 1166"/>
            <p:cNvSpPr>
              <a:spLocks/>
            </p:cNvSpPr>
            <p:nvPr/>
          </p:nvSpPr>
          <p:spPr bwMode="auto">
            <a:xfrm>
              <a:off x="7035801" y="2465388"/>
              <a:ext cx="1588" cy="476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4" name="Freeform 1167"/>
            <p:cNvSpPr>
              <a:spLocks/>
            </p:cNvSpPr>
            <p:nvPr/>
          </p:nvSpPr>
          <p:spPr bwMode="auto">
            <a:xfrm>
              <a:off x="7035801" y="2463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5" name="Freeform 1168"/>
            <p:cNvSpPr>
              <a:spLocks/>
            </p:cNvSpPr>
            <p:nvPr/>
          </p:nvSpPr>
          <p:spPr bwMode="auto">
            <a:xfrm>
              <a:off x="7035801" y="2465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6" name="Freeform 1169"/>
            <p:cNvSpPr>
              <a:spLocks/>
            </p:cNvSpPr>
            <p:nvPr/>
          </p:nvSpPr>
          <p:spPr bwMode="auto">
            <a:xfrm>
              <a:off x="7024689" y="2466976"/>
              <a:ext cx="19050" cy="9525"/>
            </a:xfrm>
            <a:custGeom>
              <a:avLst/>
              <a:gdLst>
                <a:gd name="T0" fmla="*/ 5 w 9"/>
                <a:gd name="T1" fmla="*/ 3 h 4"/>
                <a:gd name="T2" fmla="*/ 5 w 9"/>
                <a:gd name="T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4">
                  <a:moveTo>
                    <a:pt x="5" y="3"/>
                  </a:moveTo>
                  <a:cubicBezTo>
                    <a:pt x="9" y="4"/>
                    <a:pt x="0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7" name="Freeform 1170"/>
            <p:cNvSpPr>
              <a:spLocks/>
            </p:cNvSpPr>
            <p:nvPr/>
          </p:nvSpPr>
          <p:spPr bwMode="auto">
            <a:xfrm>
              <a:off x="7043739" y="2474913"/>
              <a:ext cx="14288" cy="17463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8" name="Freeform 1171"/>
            <p:cNvSpPr>
              <a:spLocks/>
            </p:cNvSpPr>
            <p:nvPr/>
          </p:nvSpPr>
          <p:spPr bwMode="auto">
            <a:xfrm>
              <a:off x="7021514" y="2495551"/>
              <a:ext cx="11113" cy="11113"/>
            </a:xfrm>
            <a:custGeom>
              <a:avLst/>
              <a:gdLst>
                <a:gd name="T0" fmla="*/ 3 w 5"/>
                <a:gd name="T1" fmla="*/ 3 h 5"/>
                <a:gd name="T2" fmla="*/ 3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3"/>
                  </a:moveTo>
                  <a:cubicBezTo>
                    <a:pt x="5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9" name="Freeform 1172"/>
            <p:cNvSpPr>
              <a:spLocks/>
            </p:cNvSpPr>
            <p:nvPr/>
          </p:nvSpPr>
          <p:spPr bwMode="auto">
            <a:xfrm>
              <a:off x="7042151" y="2495551"/>
              <a:ext cx="14288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0" name="Freeform 1173"/>
            <p:cNvSpPr>
              <a:spLocks/>
            </p:cNvSpPr>
            <p:nvPr/>
          </p:nvSpPr>
          <p:spPr bwMode="auto">
            <a:xfrm>
              <a:off x="7104064" y="2501901"/>
              <a:ext cx="4763" cy="11113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2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1" name="Freeform 1174"/>
            <p:cNvSpPr>
              <a:spLocks/>
            </p:cNvSpPr>
            <p:nvPr/>
          </p:nvSpPr>
          <p:spPr bwMode="auto">
            <a:xfrm>
              <a:off x="7027864" y="2501901"/>
              <a:ext cx="7938" cy="17463"/>
            </a:xfrm>
            <a:custGeom>
              <a:avLst/>
              <a:gdLst>
                <a:gd name="T0" fmla="*/ 3 w 3"/>
                <a:gd name="T1" fmla="*/ 8 h 8"/>
                <a:gd name="T2" fmla="*/ 0 w 3"/>
                <a:gd name="T3" fmla="*/ 3 h 8"/>
                <a:gd name="T4" fmla="*/ 3 w 3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cubicBezTo>
                    <a:pt x="3" y="6"/>
                    <a:pt x="2" y="0"/>
                    <a:pt x="0" y="3"/>
                  </a:cubicBezTo>
                  <a:cubicBezTo>
                    <a:pt x="2" y="3"/>
                    <a:pt x="1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2" name="Freeform 1175"/>
            <p:cNvSpPr>
              <a:spLocks/>
            </p:cNvSpPr>
            <p:nvPr/>
          </p:nvSpPr>
          <p:spPr bwMode="auto">
            <a:xfrm>
              <a:off x="7048501" y="2511426"/>
              <a:ext cx="20638" cy="22225"/>
            </a:xfrm>
            <a:custGeom>
              <a:avLst/>
              <a:gdLst>
                <a:gd name="T0" fmla="*/ 8 w 9"/>
                <a:gd name="T1" fmla="*/ 9 h 10"/>
                <a:gd name="T2" fmla="*/ 1 w 9"/>
                <a:gd name="T3" fmla="*/ 1 h 10"/>
                <a:gd name="T4" fmla="*/ 8 w 9"/>
                <a:gd name="T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8" y="9"/>
                  </a:moveTo>
                  <a:cubicBezTo>
                    <a:pt x="7" y="6"/>
                    <a:pt x="0" y="0"/>
                    <a:pt x="1" y="1"/>
                  </a:cubicBezTo>
                  <a:cubicBezTo>
                    <a:pt x="2" y="4"/>
                    <a:pt x="9" y="10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3" name="Freeform 1176"/>
            <p:cNvSpPr>
              <a:spLocks/>
            </p:cNvSpPr>
            <p:nvPr/>
          </p:nvSpPr>
          <p:spPr bwMode="auto">
            <a:xfrm>
              <a:off x="7108826" y="2511426"/>
              <a:ext cx="11113" cy="23813"/>
            </a:xfrm>
            <a:custGeom>
              <a:avLst/>
              <a:gdLst>
                <a:gd name="T0" fmla="*/ 0 w 5"/>
                <a:gd name="T1" fmla="*/ 0 h 11"/>
                <a:gd name="T2" fmla="*/ 3 w 5"/>
                <a:gd name="T3" fmla="*/ 11 h 11"/>
                <a:gd name="T4" fmla="*/ 0 w 5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0" y="5"/>
                    <a:pt x="2" y="7"/>
                    <a:pt x="3" y="11"/>
                  </a:cubicBezTo>
                  <a:cubicBezTo>
                    <a:pt x="5" y="11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4" name="Freeform 1177"/>
            <p:cNvSpPr>
              <a:spLocks/>
            </p:cNvSpPr>
            <p:nvPr/>
          </p:nvSpPr>
          <p:spPr bwMode="auto">
            <a:xfrm>
              <a:off x="7043739" y="2517776"/>
              <a:ext cx="7938" cy="14288"/>
            </a:xfrm>
            <a:custGeom>
              <a:avLst/>
              <a:gdLst>
                <a:gd name="T0" fmla="*/ 3 w 3"/>
                <a:gd name="T1" fmla="*/ 5 h 6"/>
                <a:gd name="T2" fmla="*/ 0 w 3"/>
                <a:gd name="T3" fmla="*/ 0 h 6"/>
                <a:gd name="T4" fmla="*/ 3 w 3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2" y="3"/>
                    <a:pt x="2" y="1"/>
                    <a:pt x="0" y="0"/>
                  </a:cubicBezTo>
                  <a:cubicBezTo>
                    <a:pt x="0" y="3"/>
                    <a:pt x="2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5" name="Freeform 1178"/>
            <p:cNvSpPr>
              <a:spLocks/>
            </p:cNvSpPr>
            <p:nvPr/>
          </p:nvSpPr>
          <p:spPr bwMode="auto">
            <a:xfrm>
              <a:off x="7035801" y="2522538"/>
              <a:ext cx="4763" cy="11113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0" y="1"/>
                    <a:pt x="2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6" name="Freeform 1179"/>
            <p:cNvSpPr>
              <a:spLocks/>
            </p:cNvSpPr>
            <p:nvPr/>
          </p:nvSpPr>
          <p:spPr bwMode="auto">
            <a:xfrm>
              <a:off x="7035801" y="2532063"/>
              <a:ext cx="11113" cy="11113"/>
            </a:xfrm>
            <a:custGeom>
              <a:avLst/>
              <a:gdLst>
                <a:gd name="T0" fmla="*/ 4 w 5"/>
                <a:gd name="T1" fmla="*/ 3 h 5"/>
                <a:gd name="T2" fmla="*/ 3 w 5"/>
                <a:gd name="T3" fmla="*/ 2 h 5"/>
                <a:gd name="T4" fmla="*/ 4 w 5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3"/>
                  </a:moveTo>
                  <a:cubicBezTo>
                    <a:pt x="5" y="1"/>
                    <a:pt x="0" y="0"/>
                    <a:pt x="3" y="2"/>
                  </a:cubicBezTo>
                  <a:cubicBezTo>
                    <a:pt x="3" y="3"/>
                    <a:pt x="3" y="5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7" name="Freeform 1180"/>
            <p:cNvSpPr>
              <a:spLocks/>
            </p:cNvSpPr>
            <p:nvPr/>
          </p:nvSpPr>
          <p:spPr bwMode="auto">
            <a:xfrm>
              <a:off x="7051676" y="2533651"/>
              <a:ext cx="7938" cy="19050"/>
            </a:xfrm>
            <a:custGeom>
              <a:avLst/>
              <a:gdLst>
                <a:gd name="T0" fmla="*/ 2 w 4"/>
                <a:gd name="T1" fmla="*/ 3 h 8"/>
                <a:gd name="T2" fmla="*/ 2 w 4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8">
                  <a:moveTo>
                    <a:pt x="2" y="3"/>
                  </a:moveTo>
                  <a:cubicBezTo>
                    <a:pt x="4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8" name="Freeform 1181"/>
            <p:cNvSpPr>
              <a:spLocks/>
            </p:cNvSpPr>
            <p:nvPr/>
          </p:nvSpPr>
          <p:spPr bwMode="auto">
            <a:xfrm>
              <a:off x="7046914" y="2547938"/>
              <a:ext cx="4763" cy="11113"/>
            </a:xfrm>
            <a:custGeom>
              <a:avLst/>
              <a:gdLst>
                <a:gd name="T0" fmla="*/ 2 w 2"/>
                <a:gd name="T1" fmla="*/ 4 h 5"/>
                <a:gd name="T2" fmla="*/ 2 w 2"/>
                <a:gd name="T3" fmla="*/ 5 h 5"/>
                <a:gd name="T4" fmla="*/ 2 w 2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4"/>
                  </a:moveTo>
                  <a:cubicBezTo>
                    <a:pt x="2" y="4"/>
                    <a:pt x="2" y="5"/>
                    <a:pt x="2" y="5"/>
                  </a:cubicBezTo>
                  <a:cubicBezTo>
                    <a:pt x="2" y="4"/>
                    <a:pt x="0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9" name="Freeform 1182"/>
            <p:cNvSpPr>
              <a:spLocks/>
            </p:cNvSpPr>
            <p:nvPr/>
          </p:nvSpPr>
          <p:spPr bwMode="auto">
            <a:xfrm>
              <a:off x="7048501" y="2555876"/>
              <a:ext cx="14288" cy="12700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0" name="Freeform 1183"/>
            <p:cNvSpPr>
              <a:spLocks/>
            </p:cNvSpPr>
            <p:nvPr/>
          </p:nvSpPr>
          <p:spPr bwMode="auto">
            <a:xfrm>
              <a:off x="7059614" y="2563813"/>
              <a:ext cx="14288" cy="17463"/>
            </a:xfrm>
            <a:custGeom>
              <a:avLst/>
              <a:gdLst>
                <a:gd name="T0" fmla="*/ 1 w 6"/>
                <a:gd name="T1" fmla="*/ 3 h 8"/>
                <a:gd name="T2" fmla="*/ 1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1" y="3"/>
                  </a:moveTo>
                  <a:cubicBezTo>
                    <a:pt x="6" y="8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1" name="Freeform 1184"/>
            <p:cNvSpPr>
              <a:spLocks/>
            </p:cNvSpPr>
            <p:nvPr/>
          </p:nvSpPr>
          <p:spPr bwMode="auto">
            <a:xfrm>
              <a:off x="7072314" y="2579688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2" name="Freeform 1185"/>
            <p:cNvSpPr>
              <a:spLocks/>
            </p:cNvSpPr>
            <p:nvPr/>
          </p:nvSpPr>
          <p:spPr bwMode="auto">
            <a:xfrm>
              <a:off x="7073901" y="257651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3" name="Freeform 1186"/>
            <p:cNvSpPr>
              <a:spLocks/>
            </p:cNvSpPr>
            <p:nvPr/>
          </p:nvSpPr>
          <p:spPr bwMode="auto">
            <a:xfrm>
              <a:off x="7072314" y="2579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4" name="Freeform 1187"/>
            <p:cNvSpPr>
              <a:spLocks/>
            </p:cNvSpPr>
            <p:nvPr/>
          </p:nvSpPr>
          <p:spPr bwMode="auto">
            <a:xfrm>
              <a:off x="7077076" y="2586038"/>
              <a:ext cx="12700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5" name="Freeform 1188"/>
            <p:cNvSpPr>
              <a:spLocks/>
            </p:cNvSpPr>
            <p:nvPr/>
          </p:nvSpPr>
          <p:spPr bwMode="auto">
            <a:xfrm>
              <a:off x="7078664" y="2590801"/>
              <a:ext cx="17463" cy="14288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6" name="Freeform 1189"/>
            <p:cNvSpPr>
              <a:spLocks/>
            </p:cNvSpPr>
            <p:nvPr/>
          </p:nvSpPr>
          <p:spPr bwMode="auto">
            <a:xfrm>
              <a:off x="7096126" y="2600326"/>
              <a:ext cx="12700" cy="793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0 h 4"/>
                <a:gd name="T4" fmla="*/ 1 w 5"/>
                <a:gd name="T5" fmla="*/ 1 h 4"/>
                <a:gd name="T6" fmla="*/ 0 w 5"/>
                <a:gd name="T7" fmla="*/ 1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4" y="2"/>
                    <a:pt x="4" y="1"/>
                    <a:pt x="3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ubicBezTo>
                    <a:pt x="2" y="2"/>
                    <a:pt x="5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sp>
        <p:nvSpPr>
          <p:cNvPr id="2207" name="Freeform 1197"/>
          <p:cNvSpPr>
            <a:spLocks noEditPoints="1"/>
          </p:cNvSpPr>
          <p:nvPr userDrawn="1"/>
        </p:nvSpPr>
        <p:spPr bwMode="auto">
          <a:xfrm rot="2091274">
            <a:off x="4778708" y="4473628"/>
            <a:ext cx="747262" cy="571758"/>
          </a:xfrm>
          <a:custGeom>
            <a:avLst/>
            <a:gdLst>
              <a:gd name="T0" fmla="*/ 149 w 380"/>
              <a:gd name="T1" fmla="*/ 68 h 291"/>
              <a:gd name="T2" fmla="*/ 57 w 380"/>
              <a:gd name="T3" fmla="*/ 233 h 291"/>
              <a:gd name="T4" fmla="*/ 326 w 380"/>
              <a:gd name="T5" fmla="*/ 233 h 291"/>
              <a:gd name="T6" fmla="*/ 379 w 380"/>
              <a:gd name="T7" fmla="*/ 13 h 291"/>
              <a:gd name="T8" fmla="*/ 151 w 380"/>
              <a:gd name="T9" fmla="*/ 190 h 291"/>
              <a:gd name="T10" fmla="*/ 131 w 380"/>
              <a:gd name="T11" fmla="*/ 224 h 291"/>
              <a:gd name="T12" fmla="*/ 134 w 380"/>
              <a:gd name="T13" fmla="*/ 258 h 291"/>
              <a:gd name="T14" fmla="*/ 119 w 380"/>
              <a:gd name="T15" fmla="*/ 230 h 291"/>
              <a:gd name="T16" fmla="*/ 119 w 380"/>
              <a:gd name="T17" fmla="*/ 164 h 291"/>
              <a:gd name="T18" fmla="*/ 120 w 380"/>
              <a:gd name="T19" fmla="*/ 136 h 291"/>
              <a:gd name="T20" fmla="*/ 109 w 380"/>
              <a:gd name="T21" fmla="*/ 81 h 291"/>
              <a:gd name="T22" fmla="*/ 103 w 380"/>
              <a:gd name="T23" fmla="*/ 132 h 291"/>
              <a:gd name="T24" fmla="*/ 92 w 380"/>
              <a:gd name="T25" fmla="*/ 38 h 291"/>
              <a:gd name="T26" fmla="*/ 56 w 380"/>
              <a:gd name="T27" fmla="*/ 13 h 291"/>
              <a:gd name="T28" fmla="*/ 24 w 380"/>
              <a:gd name="T29" fmla="*/ 6 h 291"/>
              <a:gd name="T30" fmla="*/ 14 w 380"/>
              <a:gd name="T31" fmla="*/ 43 h 291"/>
              <a:gd name="T32" fmla="*/ 24 w 380"/>
              <a:gd name="T33" fmla="*/ 50 h 291"/>
              <a:gd name="T34" fmla="*/ 34 w 380"/>
              <a:gd name="T35" fmla="*/ 82 h 291"/>
              <a:gd name="T36" fmla="*/ 48 w 380"/>
              <a:gd name="T37" fmla="*/ 98 h 291"/>
              <a:gd name="T38" fmla="*/ 62 w 380"/>
              <a:gd name="T39" fmla="*/ 102 h 291"/>
              <a:gd name="T40" fmla="*/ 86 w 380"/>
              <a:gd name="T41" fmla="*/ 40 h 291"/>
              <a:gd name="T42" fmla="*/ 70 w 380"/>
              <a:gd name="T43" fmla="*/ 194 h 291"/>
              <a:gd name="T44" fmla="*/ 74 w 380"/>
              <a:gd name="T45" fmla="*/ 242 h 291"/>
              <a:gd name="T46" fmla="*/ 95 w 380"/>
              <a:gd name="T47" fmla="*/ 265 h 291"/>
              <a:gd name="T48" fmla="*/ 78 w 380"/>
              <a:gd name="T49" fmla="*/ 198 h 291"/>
              <a:gd name="T50" fmla="*/ 111 w 380"/>
              <a:gd name="T51" fmla="*/ 222 h 291"/>
              <a:gd name="T52" fmla="*/ 111 w 380"/>
              <a:gd name="T53" fmla="*/ 271 h 291"/>
              <a:gd name="T54" fmla="*/ 126 w 380"/>
              <a:gd name="T55" fmla="*/ 267 h 291"/>
              <a:gd name="T56" fmla="*/ 148 w 380"/>
              <a:gd name="T57" fmla="*/ 262 h 291"/>
              <a:gd name="T58" fmla="*/ 180 w 380"/>
              <a:gd name="T59" fmla="*/ 197 h 291"/>
              <a:gd name="T60" fmla="*/ 195 w 380"/>
              <a:gd name="T61" fmla="*/ 131 h 291"/>
              <a:gd name="T62" fmla="*/ 337 w 380"/>
              <a:gd name="T63" fmla="*/ 15 h 291"/>
              <a:gd name="T64" fmla="*/ 319 w 380"/>
              <a:gd name="T65" fmla="*/ 79 h 291"/>
              <a:gd name="T66" fmla="*/ 291 w 380"/>
              <a:gd name="T67" fmla="*/ 39 h 291"/>
              <a:gd name="T68" fmla="*/ 280 w 380"/>
              <a:gd name="T69" fmla="*/ 56 h 291"/>
              <a:gd name="T70" fmla="*/ 286 w 380"/>
              <a:gd name="T71" fmla="*/ 157 h 291"/>
              <a:gd name="T72" fmla="*/ 268 w 380"/>
              <a:gd name="T73" fmla="*/ 52 h 291"/>
              <a:gd name="T74" fmla="*/ 263 w 380"/>
              <a:gd name="T75" fmla="*/ 162 h 291"/>
              <a:gd name="T76" fmla="*/ 243 w 380"/>
              <a:gd name="T77" fmla="*/ 79 h 291"/>
              <a:gd name="T78" fmla="*/ 271 w 380"/>
              <a:gd name="T79" fmla="*/ 209 h 291"/>
              <a:gd name="T80" fmla="*/ 262 w 380"/>
              <a:gd name="T81" fmla="*/ 212 h 291"/>
              <a:gd name="T82" fmla="*/ 244 w 380"/>
              <a:gd name="T83" fmla="*/ 202 h 291"/>
              <a:gd name="T84" fmla="*/ 230 w 380"/>
              <a:gd name="T85" fmla="*/ 192 h 291"/>
              <a:gd name="T86" fmla="*/ 259 w 380"/>
              <a:gd name="T87" fmla="*/ 255 h 291"/>
              <a:gd name="T88" fmla="*/ 203 w 380"/>
              <a:gd name="T89" fmla="*/ 197 h 291"/>
              <a:gd name="T90" fmla="*/ 243 w 380"/>
              <a:gd name="T91" fmla="*/ 257 h 291"/>
              <a:gd name="T92" fmla="*/ 251 w 380"/>
              <a:gd name="T93" fmla="*/ 272 h 291"/>
              <a:gd name="T94" fmla="*/ 271 w 380"/>
              <a:gd name="T95" fmla="*/ 213 h 291"/>
              <a:gd name="T96" fmla="*/ 278 w 380"/>
              <a:gd name="T97" fmla="*/ 265 h 291"/>
              <a:gd name="T98" fmla="*/ 279 w 380"/>
              <a:gd name="T99" fmla="*/ 217 h 291"/>
              <a:gd name="T100" fmla="*/ 316 w 380"/>
              <a:gd name="T101" fmla="*/ 203 h 291"/>
              <a:gd name="T102" fmla="*/ 291 w 380"/>
              <a:gd name="T103" fmla="*/ 262 h 291"/>
              <a:gd name="T104" fmla="*/ 295 w 380"/>
              <a:gd name="T105" fmla="*/ 207 h 291"/>
              <a:gd name="T106" fmla="*/ 325 w 380"/>
              <a:gd name="T107" fmla="*/ 221 h 291"/>
              <a:gd name="T108" fmla="*/ 304 w 380"/>
              <a:gd name="T109" fmla="*/ 158 h 291"/>
              <a:gd name="T110" fmla="*/ 311 w 380"/>
              <a:gd name="T111" fmla="*/ 128 h 291"/>
              <a:gd name="T112" fmla="*/ 331 w 380"/>
              <a:gd name="T113" fmla="*/ 136 h 291"/>
              <a:gd name="T114" fmla="*/ 335 w 380"/>
              <a:gd name="T115" fmla="*/ 94 h 291"/>
              <a:gd name="T116" fmla="*/ 348 w 380"/>
              <a:gd name="T117" fmla="*/ 97 h 291"/>
              <a:gd name="T118" fmla="*/ 359 w 380"/>
              <a:gd name="T119" fmla="*/ 49 h 291"/>
              <a:gd name="T120" fmla="*/ 367 w 380"/>
              <a:gd name="T121" fmla="*/ 51 h 291"/>
              <a:gd name="T122" fmla="*/ 371 w 380"/>
              <a:gd name="T123" fmla="*/ 37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80" h="291">
                <a:moveTo>
                  <a:pt x="379" y="13"/>
                </a:moveTo>
                <a:cubicBezTo>
                  <a:pt x="373" y="5"/>
                  <a:pt x="367" y="1"/>
                  <a:pt x="352" y="3"/>
                </a:cubicBezTo>
                <a:cubicBezTo>
                  <a:pt x="335" y="5"/>
                  <a:pt x="316" y="14"/>
                  <a:pt x="301" y="23"/>
                </a:cubicBezTo>
                <a:cubicBezTo>
                  <a:pt x="258" y="49"/>
                  <a:pt x="224" y="97"/>
                  <a:pt x="200" y="135"/>
                </a:cubicBezTo>
                <a:cubicBezTo>
                  <a:pt x="202" y="128"/>
                  <a:pt x="200" y="126"/>
                  <a:pt x="196" y="123"/>
                </a:cubicBezTo>
                <a:cubicBezTo>
                  <a:pt x="201" y="115"/>
                  <a:pt x="207" y="109"/>
                  <a:pt x="212" y="101"/>
                </a:cubicBezTo>
                <a:cubicBezTo>
                  <a:pt x="218" y="93"/>
                  <a:pt x="221" y="84"/>
                  <a:pt x="226" y="77"/>
                </a:cubicBezTo>
                <a:cubicBezTo>
                  <a:pt x="228" y="74"/>
                  <a:pt x="235" y="73"/>
                  <a:pt x="233" y="68"/>
                </a:cubicBezTo>
                <a:cubicBezTo>
                  <a:pt x="223" y="77"/>
                  <a:pt x="220" y="87"/>
                  <a:pt x="210" y="101"/>
                </a:cubicBezTo>
                <a:cubicBezTo>
                  <a:pt x="206" y="107"/>
                  <a:pt x="197" y="124"/>
                  <a:pt x="191" y="124"/>
                </a:cubicBezTo>
                <a:cubicBezTo>
                  <a:pt x="188" y="123"/>
                  <a:pt x="181" y="112"/>
                  <a:pt x="180" y="111"/>
                </a:cubicBezTo>
                <a:cubicBezTo>
                  <a:pt x="168" y="95"/>
                  <a:pt x="162" y="77"/>
                  <a:pt x="149" y="68"/>
                </a:cubicBezTo>
                <a:cubicBezTo>
                  <a:pt x="162" y="86"/>
                  <a:pt x="175" y="105"/>
                  <a:pt x="187" y="124"/>
                </a:cubicBezTo>
                <a:cubicBezTo>
                  <a:pt x="179" y="125"/>
                  <a:pt x="186" y="131"/>
                  <a:pt x="182" y="135"/>
                </a:cubicBezTo>
                <a:cubicBezTo>
                  <a:pt x="160" y="96"/>
                  <a:pt x="124" y="47"/>
                  <a:pt x="82" y="23"/>
                </a:cubicBezTo>
                <a:cubicBezTo>
                  <a:pt x="67" y="15"/>
                  <a:pt x="49" y="4"/>
                  <a:pt x="32" y="3"/>
                </a:cubicBezTo>
                <a:cubicBezTo>
                  <a:pt x="10" y="0"/>
                  <a:pt x="0" y="11"/>
                  <a:pt x="4" y="31"/>
                </a:cubicBezTo>
                <a:cubicBezTo>
                  <a:pt x="6" y="40"/>
                  <a:pt x="14" y="50"/>
                  <a:pt x="19" y="61"/>
                </a:cubicBezTo>
                <a:cubicBezTo>
                  <a:pt x="23" y="71"/>
                  <a:pt x="25" y="80"/>
                  <a:pt x="30" y="85"/>
                </a:cubicBezTo>
                <a:cubicBezTo>
                  <a:pt x="29" y="93"/>
                  <a:pt x="33" y="95"/>
                  <a:pt x="34" y="99"/>
                </a:cubicBezTo>
                <a:cubicBezTo>
                  <a:pt x="39" y="112"/>
                  <a:pt x="43" y="134"/>
                  <a:pt x="50" y="142"/>
                </a:cubicBezTo>
                <a:cubicBezTo>
                  <a:pt x="57" y="150"/>
                  <a:pt x="72" y="149"/>
                  <a:pt x="84" y="151"/>
                </a:cubicBezTo>
                <a:cubicBezTo>
                  <a:pt x="61" y="160"/>
                  <a:pt x="46" y="178"/>
                  <a:pt x="48" y="209"/>
                </a:cubicBezTo>
                <a:cubicBezTo>
                  <a:pt x="51" y="217"/>
                  <a:pt x="55" y="224"/>
                  <a:pt x="57" y="233"/>
                </a:cubicBezTo>
                <a:cubicBezTo>
                  <a:pt x="63" y="240"/>
                  <a:pt x="71" y="245"/>
                  <a:pt x="74" y="256"/>
                </a:cubicBezTo>
                <a:cubicBezTo>
                  <a:pt x="80" y="261"/>
                  <a:pt x="87" y="265"/>
                  <a:pt x="92" y="272"/>
                </a:cubicBezTo>
                <a:cubicBezTo>
                  <a:pt x="109" y="275"/>
                  <a:pt x="119" y="291"/>
                  <a:pt x="137" y="285"/>
                </a:cubicBezTo>
                <a:cubicBezTo>
                  <a:pt x="148" y="282"/>
                  <a:pt x="158" y="263"/>
                  <a:pt x="165" y="251"/>
                </a:cubicBezTo>
                <a:cubicBezTo>
                  <a:pt x="173" y="236"/>
                  <a:pt x="179" y="220"/>
                  <a:pt x="183" y="207"/>
                </a:cubicBezTo>
                <a:cubicBezTo>
                  <a:pt x="187" y="232"/>
                  <a:pt x="181" y="263"/>
                  <a:pt x="191" y="283"/>
                </a:cubicBezTo>
                <a:cubicBezTo>
                  <a:pt x="205" y="266"/>
                  <a:pt x="194" y="230"/>
                  <a:pt x="201" y="207"/>
                </a:cubicBezTo>
                <a:cubicBezTo>
                  <a:pt x="210" y="239"/>
                  <a:pt x="224" y="266"/>
                  <a:pt x="246" y="285"/>
                </a:cubicBezTo>
                <a:cubicBezTo>
                  <a:pt x="260" y="289"/>
                  <a:pt x="270" y="282"/>
                  <a:pt x="276" y="278"/>
                </a:cubicBezTo>
                <a:cubicBezTo>
                  <a:pt x="281" y="275"/>
                  <a:pt x="288" y="274"/>
                  <a:pt x="291" y="272"/>
                </a:cubicBezTo>
                <a:cubicBezTo>
                  <a:pt x="298" y="268"/>
                  <a:pt x="302" y="258"/>
                  <a:pt x="310" y="257"/>
                </a:cubicBezTo>
                <a:cubicBezTo>
                  <a:pt x="312" y="245"/>
                  <a:pt x="321" y="241"/>
                  <a:pt x="326" y="233"/>
                </a:cubicBezTo>
                <a:cubicBezTo>
                  <a:pt x="327" y="224"/>
                  <a:pt x="334" y="217"/>
                  <a:pt x="336" y="208"/>
                </a:cubicBezTo>
                <a:cubicBezTo>
                  <a:pt x="339" y="189"/>
                  <a:pt x="328" y="172"/>
                  <a:pt x="318" y="161"/>
                </a:cubicBezTo>
                <a:cubicBezTo>
                  <a:pt x="312" y="158"/>
                  <a:pt x="305" y="156"/>
                  <a:pt x="301" y="151"/>
                </a:cubicBezTo>
                <a:cubicBezTo>
                  <a:pt x="343" y="157"/>
                  <a:pt x="340" y="115"/>
                  <a:pt x="352" y="93"/>
                </a:cubicBezTo>
                <a:cubicBezTo>
                  <a:pt x="352" y="90"/>
                  <a:pt x="352" y="88"/>
                  <a:pt x="352" y="85"/>
                </a:cubicBezTo>
                <a:cubicBezTo>
                  <a:pt x="356" y="79"/>
                  <a:pt x="362" y="73"/>
                  <a:pt x="364" y="66"/>
                </a:cubicBezTo>
                <a:cubicBezTo>
                  <a:pt x="364" y="64"/>
                  <a:pt x="363" y="62"/>
                  <a:pt x="364" y="60"/>
                </a:cubicBezTo>
                <a:cubicBezTo>
                  <a:pt x="365" y="59"/>
                  <a:pt x="368" y="58"/>
                  <a:pt x="369" y="57"/>
                </a:cubicBezTo>
                <a:cubicBezTo>
                  <a:pt x="370" y="55"/>
                  <a:pt x="371" y="51"/>
                  <a:pt x="372" y="48"/>
                </a:cubicBezTo>
                <a:cubicBezTo>
                  <a:pt x="375" y="43"/>
                  <a:pt x="374" y="41"/>
                  <a:pt x="377" y="34"/>
                </a:cubicBezTo>
                <a:cubicBezTo>
                  <a:pt x="377" y="32"/>
                  <a:pt x="379" y="32"/>
                  <a:pt x="379" y="31"/>
                </a:cubicBezTo>
                <a:cubicBezTo>
                  <a:pt x="380" y="25"/>
                  <a:pt x="380" y="19"/>
                  <a:pt x="379" y="13"/>
                </a:cubicBezTo>
                <a:close/>
                <a:moveTo>
                  <a:pt x="52" y="209"/>
                </a:moveTo>
                <a:cubicBezTo>
                  <a:pt x="53" y="209"/>
                  <a:pt x="53" y="211"/>
                  <a:pt x="54" y="211"/>
                </a:cubicBezTo>
                <a:cubicBezTo>
                  <a:pt x="54" y="214"/>
                  <a:pt x="51" y="211"/>
                  <a:pt x="52" y="209"/>
                </a:cubicBezTo>
                <a:close/>
                <a:moveTo>
                  <a:pt x="52" y="190"/>
                </a:moveTo>
                <a:cubicBezTo>
                  <a:pt x="52" y="189"/>
                  <a:pt x="52" y="188"/>
                  <a:pt x="52" y="187"/>
                </a:cubicBezTo>
                <a:cubicBezTo>
                  <a:pt x="56" y="185"/>
                  <a:pt x="56" y="191"/>
                  <a:pt x="52" y="190"/>
                </a:cubicBezTo>
                <a:close/>
                <a:moveTo>
                  <a:pt x="179" y="194"/>
                </a:moveTo>
                <a:cubicBezTo>
                  <a:pt x="180" y="191"/>
                  <a:pt x="180" y="198"/>
                  <a:pt x="179" y="194"/>
                </a:cubicBezTo>
                <a:close/>
                <a:moveTo>
                  <a:pt x="149" y="166"/>
                </a:moveTo>
                <a:cubicBezTo>
                  <a:pt x="149" y="166"/>
                  <a:pt x="151" y="165"/>
                  <a:pt x="152" y="165"/>
                </a:cubicBezTo>
                <a:cubicBezTo>
                  <a:pt x="152" y="166"/>
                  <a:pt x="148" y="168"/>
                  <a:pt x="149" y="166"/>
                </a:cubicBezTo>
                <a:close/>
                <a:moveTo>
                  <a:pt x="151" y="190"/>
                </a:moveTo>
                <a:cubicBezTo>
                  <a:pt x="152" y="190"/>
                  <a:pt x="152" y="191"/>
                  <a:pt x="153" y="191"/>
                </a:cubicBezTo>
                <a:cubicBezTo>
                  <a:pt x="154" y="190"/>
                  <a:pt x="153" y="190"/>
                  <a:pt x="153" y="190"/>
                </a:cubicBezTo>
                <a:cubicBezTo>
                  <a:pt x="153" y="187"/>
                  <a:pt x="156" y="190"/>
                  <a:pt x="155" y="191"/>
                </a:cubicBezTo>
                <a:cubicBezTo>
                  <a:pt x="158" y="191"/>
                  <a:pt x="156" y="187"/>
                  <a:pt x="154" y="188"/>
                </a:cubicBezTo>
                <a:cubicBezTo>
                  <a:pt x="155" y="185"/>
                  <a:pt x="157" y="189"/>
                  <a:pt x="158" y="190"/>
                </a:cubicBezTo>
                <a:cubicBezTo>
                  <a:pt x="159" y="189"/>
                  <a:pt x="159" y="188"/>
                  <a:pt x="160" y="188"/>
                </a:cubicBezTo>
                <a:cubicBezTo>
                  <a:pt x="159" y="187"/>
                  <a:pt x="158" y="186"/>
                  <a:pt x="157" y="186"/>
                </a:cubicBezTo>
                <a:cubicBezTo>
                  <a:pt x="163" y="183"/>
                  <a:pt x="167" y="182"/>
                  <a:pt x="169" y="177"/>
                </a:cubicBezTo>
                <a:cubicBezTo>
                  <a:pt x="164" y="201"/>
                  <a:pt x="142" y="232"/>
                  <a:pt x="127" y="256"/>
                </a:cubicBezTo>
                <a:cubicBezTo>
                  <a:pt x="127" y="255"/>
                  <a:pt x="126" y="255"/>
                  <a:pt x="125" y="255"/>
                </a:cubicBezTo>
                <a:cubicBezTo>
                  <a:pt x="128" y="246"/>
                  <a:pt x="131" y="237"/>
                  <a:pt x="133" y="228"/>
                </a:cubicBezTo>
                <a:cubicBezTo>
                  <a:pt x="130" y="229"/>
                  <a:pt x="132" y="227"/>
                  <a:pt x="131" y="224"/>
                </a:cubicBezTo>
                <a:cubicBezTo>
                  <a:pt x="134" y="224"/>
                  <a:pt x="133" y="222"/>
                  <a:pt x="135" y="224"/>
                </a:cubicBezTo>
                <a:cubicBezTo>
                  <a:pt x="134" y="220"/>
                  <a:pt x="129" y="223"/>
                  <a:pt x="127" y="225"/>
                </a:cubicBezTo>
                <a:cubicBezTo>
                  <a:pt x="124" y="214"/>
                  <a:pt x="141" y="209"/>
                  <a:pt x="144" y="196"/>
                </a:cubicBezTo>
                <a:cubicBezTo>
                  <a:pt x="144" y="200"/>
                  <a:pt x="152" y="193"/>
                  <a:pt x="151" y="190"/>
                </a:cubicBezTo>
                <a:close/>
                <a:moveTo>
                  <a:pt x="140" y="257"/>
                </a:moveTo>
                <a:cubicBezTo>
                  <a:pt x="139" y="258"/>
                  <a:pt x="139" y="257"/>
                  <a:pt x="139" y="257"/>
                </a:cubicBezTo>
                <a:cubicBezTo>
                  <a:pt x="138" y="256"/>
                  <a:pt x="138" y="257"/>
                  <a:pt x="138" y="257"/>
                </a:cubicBezTo>
                <a:cubicBezTo>
                  <a:pt x="137" y="257"/>
                  <a:pt x="137" y="256"/>
                  <a:pt x="137" y="256"/>
                </a:cubicBezTo>
                <a:cubicBezTo>
                  <a:pt x="138" y="256"/>
                  <a:pt x="138" y="255"/>
                  <a:pt x="138" y="255"/>
                </a:cubicBezTo>
                <a:cubicBezTo>
                  <a:pt x="139" y="255"/>
                  <a:pt x="138" y="257"/>
                  <a:pt x="140" y="257"/>
                </a:cubicBezTo>
                <a:close/>
                <a:moveTo>
                  <a:pt x="136" y="257"/>
                </a:moveTo>
                <a:cubicBezTo>
                  <a:pt x="136" y="258"/>
                  <a:pt x="135" y="258"/>
                  <a:pt x="134" y="258"/>
                </a:cubicBezTo>
                <a:cubicBezTo>
                  <a:pt x="134" y="257"/>
                  <a:pt x="135" y="258"/>
                  <a:pt x="136" y="257"/>
                </a:cubicBezTo>
                <a:close/>
                <a:moveTo>
                  <a:pt x="124" y="206"/>
                </a:moveTo>
                <a:cubicBezTo>
                  <a:pt x="125" y="206"/>
                  <a:pt x="125" y="205"/>
                  <a:pt x="125" y="204"/>
                </a:cubicBezTo>
                <a:cubicBezTo>
                  <a:pt x="125" y="202"/>
                  <a:pt x="125" y="205"/>
                  <a:pt x="124" y="206"/>
                </a:cubicBezTo>
                <a:close/>
                <a:moveTo>
                  <a:pt x="110" y="196"/>
                </a:moveTo>
                <a:cubicBezTo>
                  <a:pt x="123" y="190"/>
                  <a:pt x="136" y="186"/>
                  <a:pt x="148" y="180"/>
                </a:cubicBezTo>
                <a:cubicBezTo>
                  <a:pt x="141" y="189"/>
                  <a:pt x="126" y="195"/>
                  <a:pt x="110" y="196"/>
                </a:cubicBezTo>
                <a:close/>
                <a:moveTo>
                  <a:pt x="119" y="234"/>
                </a:moveTo>
                <a:cubicBezTo>
                  <a:pt x="118" y="235"/>
                  <a:pt x="117" y="235"/>
                  <a:pt x="116" y="236"/>
                </a:cubicBezTo>
                <a:cubicBezTo>
                  <a:pt x="116" y="234"/>
                  <a:pt x="117" y="228"/>
                  <a:pt x="124" y="228"/>
                </a:cubicBezTo>
                <a:cubicBezTo>
                  <a:pt x="123" y="228"/>
                  <a:pt x="123" y="229"/>
                  <a:pt x="123" y="230"/>
                </a:cubicBezTo>
                <a:cubicBezTo>
                  <a:pt x="121" y="227"/>
                  <a:pt x="121" y="234"/>
                  <a:pt x="119" y="230"/>
                </a:cubicBezTo>
                <a:cubicBezTo>
                  <a:pt x="117" y="231"/>
                  <a:pt x="120" y="232"/>
                  <a:pt x="119" y="234"/>
                </a:cubicBezTo>
                <a:close/>
                <a:moveTo>
                  <a:pt x="116" y="205"/>
                </a:moveTo>
                <a:cubicBezTo>
                  <a:pt x="119" y="204"/>
                  <a:pt x="111" y="209"/>
                  <a:pt x="116" y="205"/>
                </a:cubicBezTo>
                <a:close/>
                <a:moveTo>
                  <a:pt x="122" y="209"/>
                </a:moveTo>
                <a:cubicBezTo>
                  <a:pt x="120" y="213"/>
                  <a:pt x="117" y="210"/>
                  <a:pt x="122" y="209"/>
                </a:cubicBezTo>
                <a:close/>
                <a:moveTo>
                  <a:pt x="113" y="222"/>
                </a:moveTo>
                <a:cubicBezTo>
                  <a:pt x="114" y="218"/>
                  <a:pt x="114" y="226"/>
                  <a:pt x="113" y="222"/>
                </a:cubicBezTo>
                <a:close/>
                <a:moveTo>
                  <a:pt x="110" y="211"/>
                </a:moveTo>
                <a:cubicBezTo>
                  <a:pt x="110" y="209"/>
                  <a:pt x="112" y="209"/>
                  <a:pt x="113" y="207"/>
                </a:cubicBezTo>
                <a:cubicBezTo>
                  <a:pt x="114" y="205"/>
                  <a:pt x="113" y="212"/>
                  <a:pt x="110" y="211"/>
                </a:cubicBezTo>
                <a:close/>
                <a:moveTo>
                  <a:pt x="117" y="155"/>
                </a:moveTo>
                <a:cubicBezTo>
                  <a:pt x="120" y="158"/>
                  <a:pt x="118" y="160"/>
                  <a:pt x="119" y="164"/>
                </a:cubicBezTo>
                <a:cubicBezTo>
                  <a:pt x="115" y="164"/>
                  <a:pt x="118" y="158"/>
                  <a:pt x="117" y="155"/>
                </a:cubicBezTo>
                <a:close/>
                <a:moveTo>
                  <a:pt x="124" y="163"/>
                </a:moveTo>
                <a:cubicBezTo>
                  <a:pt x="118" y="158"/>
                  <a:pt x="121" y="154"/>
                  <a:pt x="124" y="163"/>
                </a:cubicBezTo>
                <a:close/>
                <a:moveTo>
                  <a:pt x="141" y="79"/>
                </a:moveTo>
                <a:cubicBezTo>
                  <a:pt x="140" y="77"/>
                  <a:pt x="137" y="76"/>
                  <a:pt x="137" y="73"/>
                </a:cubicBezTo>
                <a:cubicBezTo>
                  <a:pt x="139" y="75"/>
                  <a:pt x="141" y="76"/>
                  <a:pt x="141" y="79"/>
                </a:cubicBezTo>
                <a:close/>
                <a:moveTo>
                  <a:pt x="134" y="138"/>
                </a:moveTo>
                <a:cubicBezTo>
                  <a:pt x="137" y="135"/>
                  <a:pt x="131" y="140"/>
                  <a:pt x="134" y="138"/>
                </a:cubicBezTo>
                <a:close/>
                <a:moveTo>
                  <a:pt x="127" y="138"/>
                </a:moveTo>
                <a:cubicBezTo>
                  <a:pt x="122" y="137"/>
                  <a:pt x="117" y="137"/>
                  <a:pt x="114" y="134"/>
                </a:cubicBezTo>
                <a:cubicBezTo>
                  <a:pt x="115" y="133"/>
                  <a:pt x="118" y="134"/>
                  <a:pt x="120" y="133"/>
                </a:cubicBezTo>
                <a:cubicBezTo>
                  <a:pt x="121" y="134"/>
                  <a:pt x="120" y="134"/>
                  <a:pt x="120" y="136"/>
                </a:cubicBezTo>
                <a:cubicBezTo>
                  <a:pt x="122" y="135"/>
                  <a:pt x="127" y="134"/>
                  <a:pt x="127" y="138"/>
                </a:cubicBezTo>
                <a:close/>
                <a:moveTo>
                  <a:pt x="120" y="58"/>
                </a:moveTo>
                <a:cubicBezTo>
                  <a:pt x="117" y="57"/>
                  <a:pt x="116" y="55"/>
                  <a:pt x="114" y="53"/>
                </a:cubicBezTo>
                <a:cubicBezTo>
                  <a:pt x="116" y="51"/>
                  <a:pt x="120" y="55"/>
                  <a:pt x="120" y="58"/>
                </a:cubicBezTo>
                <a:close/>
                <a:moveTo>
                  <a:pt x="116" y="58"/>
                </a:moveTo>
                <a:cubicBezTo>
                  <a:pt x="115" y="58"/>
                  <a:pt x="114" y="56"/>
                  <a:pt x="113" y="55"/>
                </a:cubicBezTo>
                <a:cubicBezTo>
                  <a:pt x="113" y="55"/>
                  <a:pt x="113" y="55"/>
                  <a:pt x="114" y="56"/>
                </a:cubicBezTo>
                <a:cubicBezTo>
                  <a:pt x="115" y="57"/>
                  <a:pt x="116" y="58"/>
                  <a:pt x="116" y="58"/>
                </a:cubicBezTo>
                <a:close/>
                <a:moveTo>
                  <a:pt x="112" y="155"/>
                </a:moveTo>
                <a:cubicBezTo>
                  <a:pt x="114" y="156"/>
                  <a:pt x="112" y="162"/>
                  <a:pt x="113" y="164"/>
                </a:cubicBezTo>
                <a:cubicBezTo>
                  <a:pt x="110" y="162"/>
                  <a:pt x="110" y="159"/>
                  <a:pt x="112" y="155"/>
                </a:cubicBezTo>
                <a:close/>
                <a:moveTo>
                  <a:pt x="109" y="81"/>
                </a:moveTo>
                <a:cubicBezTo>
                  <a:pt x="107" y="78"/>
                  <a:pt x="113" y="86"/>
                  <a:pt x="109" y="81"/>
                </a:cubicBezTo>
                <a:close/>
                <a:moveTo>
                  <a:pt x="107" y="163"/>
                </a:moveTo>
                <a:cubicBezTo>
                  <a:pt x="107" y="162"/>
                  <a:pt x="108" y="162"/>
                  <a:pt x="109" y="162"/>
                </a:cubicBezTo>
                <a:cubicBezTo>
                  <a:pt x="109" y="163"/>
                  <a:pt x="108" y="162"/>
                  <a:pt x="107" y="163"/>
                </a:cubicBezTo>
                <a:close/>
                <a:moveTo>
                  <a:pt x="108" y="213"/>
                </a:moveTo>
                <a:cubicBezTo>
                  <a:pt x="110" y="213"/>
                  <a:pt x="99" y="218"/>
                  <a:pt x="108" y="213"/>
                </a:cubicBezTo>
                <a:close/>
                <a:moveTo>
                  <a:pt x="103" y="55"/>
                </a:moveTo>
                <a:cubicBezTo>
                  <a:pt x="107" y="54"/>
                  <a:pt x="106" y="59"/>
                  <a:pt x="108" y="59"/>
                </a:cubicBezTo>
                <a:cubicBezTo>
                  <a:pt x="108" y="61"/>
                  <a:pt x="105" y="60"/>
                  <a:pt x="103" y="60"/>
                </a:cubicBezTo>
                <a:cubicBezTo>
                  <a:pt x="103" y="58"/>
                  <a:pt x="103" y="57"/>
                  <a:pt x="103" y="55"/>
                </a:cubicBezTo>
                <a:close/>
                <a:moveTo>
                  <a:pt x="103" y="132"/>
                </a:moveTo>
                <a:cubicBezTo>
                  <a:pt x="103" y="132"/>
                  <a:pt x="103" y="132"/>
                  <a:pt x="103" y="132"/>
                </a:cubicBezTo>
                <a:cubicBezTo>
                  <a:pt x="103" y="132"/>
                  <a:pt x="103" y="132"/>
                  <a:pt x="103" y="132"/>
                </a:cubicBezTo>
                <a:close/>
                <a:moveTo>
                  <a:pt x="105" y="164"/>
                </a:moveTo>
                <a:cubicBezTo>
                  <a:pt x="98" y="164"/>
                  <a:pt x="90" y="170"/>
                  <a:pt x="85" y="165"/>
                </a:cubicBezTo>
                <a:cubicBezTo>
                  <a:pt x="90" y="163"/>
                  <a:pt x="96" y="159"/>
                  <a:pt x="98" y="156"/>
                </a:cubicBezTo>
                <a:cubicBezTo>
                  <a:pt x="100" y="157"/>
                  <a:pt x="106" y="162"/>
                  <a:pt x="105" y="164"/>
                </a:cubicBezTo>
                <a:close/>
                <a:moveTo>
                  <a:pt x="97" y="133"/>
                </a:moveTo>
                <a:cubicBezTo>
                  <a:pt x="97" y="132"/>
                  <a:pt x="98" y="132"/>
                  <a:pt x="99" y="132"/>
                </a:cubicBezTo>
                <a:cubicBezTo>
                  <a:pt x="99" y="133"/>
                  <a:pt x="98" y="133"/>
                  <a:pt x="97" y="133"/>
                </a:cubicBezTo>
                <a:close/>
                <a:moveTo>
                  <a:pt x="94" y="35"/>
                </a:moveTo>
                <a:cubicBezTo>
                  <a:pt x="96" y="36"/>
                  <a:pt x="98" y="38"/>
                  <a:pt x="100" y="39"/>
                </a:cubicBezTo>
                <a:cubicBezTo>
                  <a:pt x="99" y="40"/>
                  <a:pt x="97" y="41"/>
                  <a:pt x="98" y="44"/>
                </a:cubicBezTo>
                <a:cubicBezTo>
                  <a:pt x="95" y="43"/>
                  <a:pt x="93" y="41"/>
                  <a:pt x="92" y="38"/>
                </a:cubicBezTo>
                <a:cubicBezTo>
                  <a:pt x="93" y="37"/>
                  <a:pt x="94" y="36"/>
                  <a:pt x="94" y="35"/>
                </a:cubicBezTo>
                <a:close/>
                <a:moveTo>
                  <a:pt x="93" y="61"/>
                </a:moveTo>
                <a:cubicBezTo>
                  <a:pt x="94" y="61"/>
                  <a:pt x="94" y="62"/>
                  <a:pt x="93" y="62"/>
                </a:cubicBezTo>
                <a:cubicBezTo>
                  <a:pt x="93" y="64"/>
                  <a:pt x="96" y="63"/>
                  <a:pt x="95" y="66"/>
                </a:cubicBezTo>
                <a:cubicBezTo>
                  <a:pt x="92" y="67"/>
                  <a:pt x="91" y="65"/>
                  <a:pt x="87" y="65"/>
                </a:cubicBezTo>
                <a:cubicBezTo>
                  <a:pt x="86" y="61"/>
                  <a:pt x="92" y="64"/>
                  <a:pt x="93" y="61"/>
                </a:cubicBezTo>
                <a:close/>
                <a:moveTo>
                  <a:pt x="71" y="81"/>
                </a:moveTo>
                <a:cubicBezTo>
                  <a:pt x="68" y="81"/>
                  <a:pt x="67" y="79"/>
                  <a:pt x="64" y="80"/>
                </a:cubicBezTo>
                <a:cubicBezTo>
                  <a:pt x="66" y="78"/>
                  <a:pt x="70" y="77"/>
                  <a:pt x="71" y="81"/>
                </a:cubicBezTo>
                <a:close/>
                <a:moveTo>
                  <a:pt x="56" y="13"/>
                </a:moveTo>
                <a:cubicBezTo>
                  <a:pt x="54" y="16"/>
                  <a:pt x="50" y="13"/>
                  <a:pt x="48" y="12"/>
                </a:cubicBezTo>
                <a:cubicBezTo>
                  <a:pt x="50" y="8"/>
                  <a:pt x="54" y="12"/>
                  <a:pt x="56" y="13"/>
                </a:cubicBezTo>
                <a:close/>
                <a:moveTo>
                  <a:pt x="51" y="84"/>
                </a:moveTo>
                <a:cubicBezTo>
                  <a:pt x="51" y="86"/>
                  <a:pt x="47" y="86"/>
                  <a:pt x="46" y="85"/>
                </a:cubicBezTo>
                <a:cubicBezTo>
                  <a:pt x="46" y="82"/>
                  <a:pt x="50" y="82"/>
                  <a:pt x="51" y="84"/>
                </a:cubicBezTo>
                <a:close/>
                <a:moveTo>
                  <a:pt x="47" y="14"/>
                </a:moveTo>
                <a:cubicBezTo>
                  <a:pt x="45" y="16"/>
                  <a:pt x="42" y="17"/>
                  <a:pt x="37" y="17"/>
                </a:cubicBezTo>
                <a:cubicBezTo>
                  <a:pt x="33" y="10"/>
                  <a:pt x="45" y="10"/>
                  <a:pt x="47" y="14"/>
                </a:cubicBezTo>
                <a:close/>
                <a:moveTo>
                  <a:pt x="35" y="69"/>
                </a:moveTo>
                <a:cubicBezTo>
                  <a:pt x="40" y="69"/>
                  <a:pt x="40" y="69"/>
                  <a:pt x="44" y="70"/>
                </a:cubicBezTo>
                <a:cubicBezTo>
                  <a:pt x="44" y="71"/>
                  <a:pt x="43" y="72"/>
                  <a:pt x="43" y="73"/>
                </a:cubicBezTo>
                <a:cubicBezTo>
                  <a:pt x="42" y="73"/>
                  <a:pt x="42" y="72"/>
                  <a:pt x="43" y="72"/>
                </a:cubicBezTo>
                <a:cubicBezTo>
                  <a:pt x="41" y="70"/>
                  <a:pt x="35" y="75"/>
                  <a:pt x="35" y="69"/>
                </a:cubicBezTo>
                <a:close/>
                <a:moveTo>
                  <a:pt x="24" y="6"/>
                </a:moveTo>
                <a:cubicBezTo>
                  <a:pt x="24" y="9"/>
                  <a:pt x="20" y="8"/>
                  <a:pt x="21" y="6"/>
                </a:cubicBezTo>
                <a:cubicBezTo>
                  <a:pt x="22" y="5"/>
                  <a:pt x="23" y="7"/>
                  <a:pt x="24" y="6"/>
                </a:cubicBezTo>
                <a:close/>
                <a:moveTo>
                  <a:pt x="15" y="10"/>
                </a:moveTo>
                <a:cubicBezTo>
                  <a:pt x="17" y="10"/>
                  <a:pt x="17" y="11"/>
                  <a:pt x="19" y="11"/>
                </a:cubicBezTo>
                <a:cubicBezTo>
                  <a:pt x="19" y="13"/>
                  <a:pt x="13" y="13"/>
                  <a:pt x="15" y="10"/>
                </a:cubicBezTo>
                <a:close/>
                <a:moveTo>
                  <a:pt x="12" y="37"/>
                </a:moveTo>
                <a:cubicBezTo>
                  <a:pt x="10" y="37"/>
                  <a:pt x="8" y="37"/>
                  <a:pt x="8" y="34"/>
                </a:cubicBezTo>
                <a:cubicBezTo>
                  <a:pt x="11" y="34"/>
                  <a:pt x="12" y="35"/>
                  <a:pt x="12" y="37"/>
                </a:cubicBezTo>
                <a:close/>
                <a:moveTo>
                  <a:pt x="12" y="20"/>
                </a:moveTo>
                <a:cubicBezTo>
                  <a:pt x="9" y="21"/>
                  <a:pt x="9" y="20"/>
                  <a:pt x="8" y="19"/>
                </a:cubicBezTo>
                <a:cubicBezTo>
                  <a:pt x="8" y="16"/>
                  <a:pt x="13" y="18"/>
                  <a:pt x="12" y="20"/>
                </a:cubicBezTo>
                <a:close/>
                <a:moveTo>
                  <a:pt x="14" y="43"/>
                </a:moveTo>
                <a:cubicBezTo>
                  <a:pt x="14" y="42"/>
                  <a:pt x="16" y="42"/>
                  <a:pt x="16" y="43"/>
                </a:cubicBezTo>
                <a:cubicBezTo>
                  <a:pt x="15" y="44"/>
                  <a:pt x="15" y="43"/>
                  <a:pt x="14" y="43"/>
                </a:cubicBezTo>
                <a:close/>
                <a:moveTo>
                  <a:pt x="20" y="54"/>
                </a:moveTo>
                <a:cubicBezTo>
                  <a:pt x="17" y="54"/>
                  <a:pt x="15" y="53"/>
                  <a:pt x="16" y="50"/>
                </a:cubicBezTo>
                <a:cubicBezTo>
                  <a:pt x="17" y="51"/>
                  <a:pt x="20" y="51"/>
                  <a:pt x="20" y="54"/>
                </a:cubicBezTo>
                <a:close/>
                <a:moveTo>
                  <a:pt x="19" y="33"/>
                </a:moveTo>
                <a:cubicBezTo>
                  <a:pt x="21" y="31"/>
                  <a:pt x="26" y="32"/>
                  <a:pt x="26" y="36"/>
                </a:cubicBezTo>
                <a:cubicBezTo>
                  <a:pt x="23" y="38"/>
                  <a:pt x="19" y="38"/>
                  <a:pt x="19" y="33"/>
                </a:cubicBezTo>
                <a:close/>
                <a:moveTo>
                  <a:pt x="24" y="50"/>
                </a:moveTo>
                <a:cubicBezTo>
                  <a:pt x="25" y="47"/>
                  <a:pt x="29" y="49"/>
                  <a:pt x="30" y="50"/>
                </a:cubicBezTo>
                <a:cubicBezTo>
                  <a:pt x="30" y="52"/>
                  <a:pt x="28" y="52"/>
                  <a:pt x="25" y="52"/>
                </a:cubicBezTo>
                <a:cubicBezTo>
                  <a:pt x="25" y="51"/>
                  <a:pt x="25" y="50"/>
                  <a:pt x="24" y="50"/>
                </a:cubicBezTo>
                <a:close/>
                <a:moveTo>
                  <a:pt x="22" y="58"/>
                </a:moveTo>
                <a:cubicBezTo>
                  <a:pt x="26" y="58"/>
                  <a:pt x="26" y="60"/>
                  <a:pt x="26" y="62"/>
                </a:cubicBezTo>
                <a:cubicBezTo>
                  <a:pt x="23" y="63"/>
                  <a:pt x="22" y="61"/>
                  <a:pt x="22" y="58"/>
                </a:cubicBezTo>
                <a:close/>
                <a:moveTo>
                  <a:pt x="25" y="72"/>
                </a:moveTo>
                <a:cubicBezTo>
                  <a:pt x="27" y="70"/>
                  <a:pt x="31" y="74"/>
                  <a:pt x="31" y="76"/>
                </a:cubicBezTo>
                <a:cubicBezTo>
                  <a:pt x="27" y="77"/>
                  <a:pt x="27" y="74"/>
                  <a:pt x="25" y="72"/>
                </a:cubicBezTo>
                <a:close/>
                <a:moveTo>
                  <a:pt x="23" y="21"/>
                </a:moveTo>
                <a:cubicBezTo>
                  <a:pt x="22" y="17"/>
                  <a:pt x="31" y="16"/>
                  <a:pt x="32" y="19"/>
                </a:cubicBezTo>
                <a:cubicBezTo>
                  <a:pt x="33" y="24"/>
                  <a:pt x="25" y="23"/>
                  <a:pt x="23" y="21"/>
                </a:cubicBezTo>
                <a:close/>
                <a:moveTo>
                  <a:pt x="34" y="82"/>
                </a:moveTo>
                <a:cubicBezTo>
                  <a:pt x="37" y="81"/>
                  <a:pt x="38" y="86"/>
                  <a:pt x="36" y="87"/>
                </a:cubicBezTo>
                <a:cubicBezTo>
                  <a:pt x="33" y="87"/>
                  <a:pt x="34" y="85"/>
                  <a:pt x="34" y="82"/>
                </a:cubicBezTo>
                <a:close/>
                <a:moveTo>
                  <a:pt x="36" y="96"/>
                </a:moveTo>
                <a:cubicBezTo>
                  <a:pt x="39" y="96"/>
                  <a:pt x="38" y="99"/>
                  <a:pt x="40" y="99"/>
                </a:cubicBezTo>
                <a:cubicBezTo>
                  <a:pt x="38" y="103"/>
                  <a:pt x="34" y="98"/>
                  <a:pt x="36" y="96"/>
                </a:cubicBezTo>
                <a:close/>
                <a:moveTo>
                  <a:pt x="43" y="111"/>
                </a:moveTo>
                <a:cubicBezTo>
                  <a:pt x="41" y="110"/>
                  <a:pt x="41" y="109"/>
                  <a:pt x="41" y="107"/>
                </a:cubicBezTo>
                <a:cubicBezTo>
                  <a:pt x="44" y="106"/>
                  <a:pt x="43" y="109"/>
                  <a:pt x="43" y="111"/>
                </a:cubicBezTo>
                <a:close/>
                <a:moveTo>
                  <a:pt x="46" y="121"/>
                </a:moveTo>
                <a:cubicBezTo>
                  <a:pt x="47" y="118"/>
                  <a:pt x="48" y="124"/>
                  <a:pt x="46" y="121"/>
                </a:cubicBezTo>
                <a:close/>
                <a:moveTo>
                  <a:pt x="44" y="94"/>
                </a:moveTo>
                <a:cubicBezTo>
                  <a:pt x="45" y="93"/>
                  <a:pt x="45" y="93"/>
                  <a:pt x="47" y="93"/>
                </a:cubicBezTo>
                <a:cubicBezTo>
                  <a:pt x="45" y="95"/>
                  <a:pt x="45" y="97"/>
                  <a:pt x="48" y="94"/>
                </a:cubicBezTo>
                <a:cubicBezTo>
                  <a:pt x="50" y="94"/>
                  <a:pt x="47" y="96"/>
                  <a:pt x="48" y="98"/>
                </a:cubicBezTo>
                <a:cubicBezTo>
                  <a:pt x="45" y="97"/>
                  <a:pt x="44" y="96"/>
                  <a:pt x="44" y="94"/>
                </a:cubicBezTo>
                <a:close/>
                <a:moveTo>
                  <a:pt x="48" y="107"/>
                </a:moveTo>
                <a:cubicBezTo>
                  <a:pt x="51" y="107"/>
                  <a:pt x="51" y="108"/>
                  <a:pt x="51" y="111"/>
                </a:cubicBezTo>
                <a:cubicBezTo>
                  <a:pt x="49" y="111"/>
                  <a:pt x="48" y="109"/>
                  <a:pt x="48" y="107"/>
                </a:cubicBezTo>
                <a:close/>
                <a:moveTo>
                  <a:pt x="51" y="132"/>
                </a:moveTo>
                <a:cubicBezTo>
                  <a:pt x="52" y="132"/>
                  <a:pt x="53" y="133"/>
                  <a:pt x="53" y="135"/>
                </a:cubicBezTo>
                <a:cubicBezTo>
                  <a:pt x="52" y="134"/>
                  <a:pt x="51" y="134"/>
                  <a:pt x="51" y="132"/>
                </a:cubicBezTo>
                <a:close/>
                <a:moveTo>
                  <a:pt x="50" y="61"/>
                </a:moveTo>
                <a:cubicBezTo>
                  <a:pt x="46" y="53"/>
                  <a:pt x="57" y="47"/>
                  <a:pt x="61" y="55"/>
                </a:cubicBezTo>
                <a:cubicBezTo>
                  <a:pt x="62" y="62"/>
                  <a:pt x="56" y="61"/>
                  <a:pt x="50" y="61"/>
                </a:cubicBezTo>
                <a:close/>
                <a:moveTo>
                  <a:pt x="71" y="102"/>
                </a:moveTo>
                <a:cubicBezTo>
                  <a:pt x="69" y="104"/>
                  <a:pt x="64" y="103"/>
                  <a:pt x="62" y="102"/>
                </a:cubicBezTo>
                <a:cubicBezTo>
                  <a:pt x="63" y="100"/>
                  <a:pt x="70" y="101"/>
                  <a:pt x="71" y="102"/>
                </a:cubicBezTo>
                <a:close/>
                <a:moveTo>
                  <a:pt x="65" y="130"/>
                </a:moveTo>
                <a:cubicBezTo>
                  <a:pt x="67" y="128"/>
                  <a:pt x="69" y="128"/>
                  <a:pt x="73" y="128"/>
                </a:cubicBezTo>
                <a:cubicBezTo>
                  <a:pt x="72" y="131"/>
                  <a:pt x="68" y="130"/>
                  <a:pt x="65" y="130"/>
                </a:cubicBezTo>
                <a:close/>
                <a:moveTo>
                  <a:pt x="74" y="124"/>
                </a:moveTo>
                <a:cubicBezTo>
                  <a:pt x="72" y="126"/>
                  <a:pt x="69" y="123"/>
                  <a:pt x="74" y="124"/>
                </a:cubicBezTo>
                <a:close/>
                <a:moveTo>
                  <a:pt x="74" y="49"/>
                </a:moveTo>
                <a:cubicBezTo>
                  <a:pt x="71" y="42"/>
                  <a:pt x="79" y="41"/>
                  <a:pt x="82" y="45"/>
                </a:cubicBezTo>
                <a:cubicBezTo>
                  <a:pt x="81" y="48"/>
                  <a:pt x="79" y="50"/>
                  <a:pt x="74" y="49"/>
                </a:cubicBezTo>
                <a:close/>
                <a:moveTo>
                  <a:pt x="76" y="38"/>
                </a:moveTo>
                <a:cubicBezTo>
                  <a:pt x="76" y="35"/>
                  <a:pt x="78" y="36"/>
                  <a:pt x="77" y="33"/>
                </a:cubicBezTo>
                <a:cubicBezTo>
                  <a:pt x="82" y="34"/>
                  <a:pt x="85" y="36"/>
                  <a:pt x="86" y="40"/>
                </a:cubicBezTo>
                <a:cubicBezTo>
                  <a:pt x="82" y="43"/>
                  <a:pt x="80" y="38"/>
                  <a:pt x="76" y="38"/>
                </a:cubicBezTo>
                <a:close/>
                <a:moveTo>
                  <a:pt x="78" y="161"/>
                </a:moveTo>
                <a:cubicBezTo>
                  <a:pt x="77" y="160"/>
                  <a:pt x="77" y="158"/>
                  <a:pt x="77" y="157"/>
                </a:cubicBezTo>
                <a:cubicBezTo>
                  <a:pt x="81" y="157"/>
                  <a:pt x="78" y="159"/>
                  <a:pt x="78" y="161"/>
                </a:cubicBezTo>
                <a:close/>
                <a:moveTo>
                  <a:pt x="106" y="176"/>
                </a:moveTo>
                <a:cubicBezTo>
                  <a:pt x="105" y="177"/>
                  <a:pt x="105" y="178"/>
                  <a:pt x="107" y="177"/>
                </a:cubicBezTo>
                <a:cubicBezTo>
                  <a:pt x="96" y="183"/>
                  <a:pt x="81" y="185"/>
                  <a:pt x="69" y="189"/>
                </a:cubicBezTo>
                <a:cubicBezTo>
                  <a:pt x="72" y="176"/>
                  <a:pt x="91" y="174"/>
                  <a:pt x="106" y="176"/>
                </a:cubicBezTo>
                <a:close/>
                <a:moveTo>
                  <a:pt x="74" y="194"/>
                </a:moveTo>
                <a:cubicBezTo>
                  <a:pt x="78" y="197"/>
                  <a:pt x="72" y="197"/>
                  <a:pt x="74" y="194"/>
                </a:cubicBezTo>
                <a:close/>
                <a:moveTo>
                  <a:pt x="71" y="195"/>
                </a:moveTo>
                <a:cubicBezTo>
                  <a:pt x="69" y="196"/>
                  <a:pt x="69" y="196"/>
                  <a:pt x="70" y="194"/>
                </a:cubicBezTo>
                <a:cubicBezTo>
                  <a:pt x="72" y="194"/>
                  <a:pt x="72" y="198"/>
                  <a:pt x="71" y="195"/>
                </a:cubicBezTo>
                <a:close/>
                <a:moveTo>
                  <a:pt x="69" y="163"/>
                </a:moveTo>
                <a:cubicBezTo>
                  <a:pt x="68" y="164"/>
                  <a:pt x="68" y="167"/>
                  <a:pt x="65" y="166"/>
                </a:cubicBezTo>
                <a:cubicBezTo>
                  <a:pt x="66" y="165"/>
                  <a:pt x="66" y="162"/>
                  <a:pt x="69" y="163"/>
                </a:cubicBezTo>
                <a:close/>
                <a:moveTo>
                  <a:pt x="59" y="221"/>
                </a:moveTo>
                <a:cubicBezTo>
                  <a:pt x="56" y="218"/>
                  <a:pt x="61" y="224"/>
                  <a:pt x="59" y="221"/>
                </a:cubicBezTo>
                <a:close/>
                <a:moveTo>
                  <a:pt x="61" y="173"/>
                </a:moveTo>
                <a:cubicBezTo>
                  <a:pt x="66" y="174"/>
                  <a:pt x="57" y="177"/>
                  <a:pt x="61" y="173"/>
                </a:cubicBezTo>
                <a:close/>
                <a:moveTo>
                  <a:pt x="66" y="235"/>
                </a:moveTo>
                <a:cubicBezTo>
                  <a:pt x="64" y="238"/>
                  <a:pt x="62" y="232"/>
                  <a:pt x="66" y="235"/>
                </a:cubicBezTo>
                <a:close/>
                <a:moveTo>
                  <a:pt x="75" y="245"/>
                </a:moveTo>
                <a:cubicBezTo>
                  <a:pt x="74" y="245"/>
                  <a:pt x="73" y="244"/>
                  <a:pt x="74" y="242"/>
                </a:cubicBezTo>
                <a:cubicBezTo>
                  <a:pt x="75" y="242"/>
                  <a:pt x="76" y="243"/>
                  <a:pt x="75" y="245"/>
                </a:cubicBezTo>
                <a:close/>
                <a:moveTo>
                  <a:pt x="85" y="257"/>
                </a:moveTo>
                <a:cubicBezTo>
                  <a:pt x="83" y="258"/>
                  <a:pt x="82" y="257"/>
                  <a:pt x="82" y="255"/>
                </a:cubicBezTo>
                <a:cubicBezTo>
                  <a:pt x="84" y="254"/>
                  <a:pt x="85" y="255"/>
                  <a:pt x="85" y="257"/>
                </a:cubicBezTo>
                <a:close/>
                <a:moveTo>
                  <a:pt x="77" y="216"/>
                </a:moveTo>
                <a:cubicBezTo>
                  <a:pt x="78" y="210"/>
                  <a:pt x="84" y="210"/>
                  <a:pt x="87" y="206"/>
                </a:cubicBezTo>
                <a:cubicBezTo>
                  <a:pt x="89" y="207"/>
                  <a:pt x="89" y="208"/>
                  <a:pt x="89" y="209"/>
                </a:cubicBezTo>
                <a:cubicBezTo>
                  <a:pt x="84" y="210"/>
                  <a:pt x="84" y="216"/>
                  <a:pt x="77" y="216"/>
                </a:cubicBezTo>
                <a:close/>
                <a:moveTo>
                  <a:pt x="82" y="226"/>
                </a:moveTo>
                <a:cubicBezTo>
                  <a:pt x="82" y="221"/>
                  <a:pt x="88" y="215"/>
                  <a:pt x="92" y="212"/>
                </a:cubicBezTo>
                <a:cubicBezTo>
                  <a:pt x="92" y="216"/>
                  <a:pt x="85" y="221"/>
                  <a:pt x="82" y="226"/>
                </a:cubicBezTo>
                <a:close/>
                <a:moveTo>
                  <a:pt x="95" y="265"/>
                </a:moveTo>
                <a:cubicBezTo>
                  <a:pt x="94" y="265"/>
                  <a:pt x="93" y="263"/>
                  <a:pt x="92" y="263"/>
                </a:cubicBezTo>
                <a:cubicBezTo>
                  <a:pt x="92" y="262"/>
                  <a:pt x="94" y="262"/>
                  <a:pt x="95" y="262"/>
                </a:cubicBezTo>
                <a:cubicBezTo>
                  <a:pt x="95" y="263"/>
                  <a:pt x="95" y="264"/>
                  <a:pt x="95" y="265"/>
                </a:cubicBezTo>
                <a:close/>
                <a:moveTo>
                  <a:pt x="96" y="215"/>
                </a:moveTo>
                <a:cubicBezTo>
                  <a:pt x="96" y="214"/>
                  <a:pt x="96" y="214"/>
                  <a:pt x="96" y="214"/>
                </a:cubicBezTo>
                <a:cubicBezTo>
                  <a:pt x="96" y="214"/>
                  <a:pt x="94" y="218"/>
                  <a:pt x="96" y="215"/>
                </a:cubicBezTo>
                <a:close/>
                <a:moveTo>
                  <a:pt x="67" y="208"/>
                </a:moveTo>
                <a:cubicBezTo>
                  <a:pt x="63" y="206"/>
                  <a:pt x="69" y="204"/>
                  <a:pt x="71" y="202"/>
                </a:cubicBezTo>
                <a:cubicBezTo>
                  <a:pt x="69" y="199"/>
                  <a:pt x="68" y="204"/>
                  <a:pt x="65" y="204"/>
                </a:cubicBezTo>
                <a:cubicBezTo>
                  <a:pt x="66" y="200"/>
                  <a:pt x="70" y="200"/>
                  <a:pt x="73" y="197"/>
                </a:cubicBezTo>
                <a:cubicBezTo>
                  <a:pt x="75" y="198"/>
                  <a:pt x="69" y="198"/>
                  <a:pt x="71" y="201"/>
                </a:cubicBezTo>
                <a:cubicBezTo>
                  <a:pt x="74" y="201"/>
                  <a:pt x="74" y="197"/>
                  <a:pt x="78" y="198"/>
                </a:cubicBezTo>
                <a:cubicBezTo>
                  <a:pt x="77" y="197"/>
                  <a:pt x="77" y="195"/>
                  <a:pt x="78" y="193"/>
                </a:cubicBezTo>
                <a:cubicBezTo>
                  <a:pt x="81" y="199"/>
                  <a:pt x="94" y="188"/>
                  <a:pt x="101" y="187"/>
                </a:cubicBezTo>
                <a:cubicBezTo>
                  <a:pt x="95" y="197"/>
                  <a:pt x="80" y="201"/>
                  <a:pt x="67" y="208"/>
                </a:cubicBezTo>
                <a:close/>
                <a:moveTo>
                  <a:pt x="99" y="204"/>
                </a:moveTo>
                <a:cubicBezTo>
                  <a:pt x="96" y="201"/>
                  <a:pt x="101" y="206"/>
                  <a:pt x="99" y="204"/>
                </a:cubicBezTo>
                <a:close/>
                <a:moveTo>
                  <a:pt x="107" y="222"/>
                </a:moveTo>
                <a:cubicBezTo>
                  <a:pt x="108" y="222"/>
                  <a:pt x="109" y="222"/>
                  <a:pt x="109" y="223"/>
                </a:cubicBezTo>
                <a:cubicBezTo>
                  <a:pt x="105" y="230"/>
                  <a:pt x="103" y="237"/>
                  <a:pt x="99" y="243"/>
                </a:cubicBezTo>
                <a:cubicBezTo>
                  <a:pt x="97" y="235"/>
                  <a:pt x="104" y="228"/>
                  <a:pt x="107" y="222"/>
                </a:cubicBezTo>
                <a:close/>
                <a:moveTo>
                  <a:pt x="99" y="256"/>
                </a:moveTo>
                <a:cubicBezTo>
                  <a:pt x="100" y="252"/>
                  <a:pt x="100" y="259"/>
                  <a:pt x="99" y="256"/>
                </a:cubicBezTo>
                <a:close/>
                <a:moveTo>
                  <a:pt x="111" y="222"/>
                </a:moveTo>
                <a:cubicBezTo>
                  <a:pt x="113" y="230"/>
                  <a:pt x="106" y="238"/>
                  <a:pt x="103" y="243"/>
                </a:cubicBezTo>
                <a:cubicBezTo>
                  <a:pt x="102" y="237"/>
                  <a:pt x="109" y="229"/>
                  <a:pt x="111" y="222"/>
                </a:cubicBezTo>
                <a:close/>
                <a:moveTo>
                  <a:pt x="103" y="267"/>
                </a:moveTo>
                <a:cubicBezTo>
                  <a:pt x="103" y="266"/>
                  <a:pt x="103" y="266"/>
                  <a:pt x="103" y="265"/>
                </a:cubicBezTo>
                <a:cubicBezTo>
                  <a:pt x="105" y="264"/>
                  <a:pt x="105" y="266"/>
                  <a:pt x="105" y="268"/>
                </a:cubicBezTo>
                <a:cubicBezTo>
                  <a:pt x="104" y="267"/>
                  <a:pt x="104" y="267"/>
                  <a:pt x="103" y="267"/>
                </a:cubicBezTo>
                <a:close/>
                <a:moveTo>
                  <a:pt x="107" y="255"/>
                </a:moveTo>
                <a:cubicBezTo>
                  <a:pt x="108" y="255"/>
                  <a:pt x="109" y="256"/>
                  <a:pt x="109" y="257"/>
                </a:cubicBezTo>
                <a:cubicBezTo>
                  <a:pt x="108" y="257"/>
                  <a:pt x="107" y="256"/>
                  <a:pt x="107" y="255"/>
                </a:cubicBezTo>
                <a:close/>
                <a:moveTo>
                  <a:pt x="111" y="271"/>
                </a:moveTo>
                <a:cubicBezTo>
                  <a:pt x="114" y="270"/>
                  <a:pt x="111" y="275"/>
                  <a:pt x="114" y="274"/>
                </a:cubicBezTo>
                <a:cubicBezTo>
                  <a:pt x="112" y="277"/>
                  <a:pt x="108" y="273"/>
                  <a:pt x="111" y="271"/>
                </a:cubicBezTo>
                <a:close/>
                <a:moveTo>
                  <a:pt x="114" y="218"/>
                </a:moveTo>
                <a:cubicBezTo>
                  <a:pt x="113" y="218"/>
                  <a:pt x="114" y="217"/>
                  <a:pt x="114" y="216"/>
                </a:cubicBezTo>
                <a:cubicBezTo>
                  <a:pt x="116" y="216"/>
                  <a:pt x="115" y="217"/>
                  <a:pt x="114" y="218"/>
                </a:cubicBezTo>
                <a:close/>
                <a:moveTo>
                  <a:pt x="115" y="214"/>
                </a:moveTo>
                <a:cubicBezTo>
                  <a:pt x="116" y="210"/>
                  <a:pt x="116" y="217"/>
                  <a:pt x="115" y="214"/>
                </a:cubicBezTo>
                <a:close/>
                <a:moveTo>
                  <a:pt x="119" y="269"/>
                </a:moveTo>
                <a:cubicBezTo>
                  <a:pt x="117" y="268"/>
                  <a:pt x="116" y="266"/>
                  <a:pt x="116" y="263"/>
                </a:cubicBezTo>
                <a:cubicBezTo>
                  <a:pt x="119" y="263"/>
                  <a:pt x="121" y="267"/>
                  <a:pt x="119" y="269"/>
                </a:cubicBezTo>
                <a:close/>
                <a:moveTo>
                  <a:pt x="127" y="280"/>
                </a:moveTo>
                <a:cubicBezTo>
                  <a:pt x="124" y="280"/>
                  <a:pt x="119" y="281"/>
                  <a:pt x="120" y="277"/>
                </a:cubicBezTo>
                <a:cubicBezTo>
                  <a:pt x="123" y="277"/>
                  <a:pt x="127" y="276"/>
                  <a:pt x="127" y="280"/>
                </a:cubicBezTo>
                <a:close/>
                <a:moveTo>
                  <a:pt x="126" y="267"/>
                </a:moveTo>
                <a:cubicBezTo>
                  <a:pt x="129" y="268"/>
                  <a:pt x="133" y="268"/>
                  <a:pt x="132" y="272"/>
                </a:cubicBezTo>
                <a:cubicBezTo>
                  <a:pt x="129" y="271"/>
                  <a:pt x="125" y="272"/>
                  <a:pt x="126" y="267"/>
                </a:cubicBezTo>
                <a:close/>
                <a:moveTo>
                  <a:pt x="132" y="281"/>
                </a:moveTo>
                <a:cubicBezTo>
                  <a:pt x="134" y="281"/>
                  <a:pt x="135" y="281"/>
                  <a:pt x="137" y="281"/>
                </a:cubicBezTo>
                <a:cubicBezTo>
                  <a:pt x="138" y="281"/>
                  <a:pt x="131" y="281"/>
                  <a:pt x="132" y="281"/>
                </a:cubicBezTo>
                <a:close/>
                <a:moveTo>
                  <a:pt x="144" y="274"/>
                </a:moveTo>
                <a:cubicBezTo>
                  <a:pt x="140" y="275"/>
                  <a:pt x="138" y="273"/>
                  <a:pt x="136" y="272"/>
                </a:cubicBezTo>
                <a:cubicBezTo>
                  <a:pt x="136" y="269"/>
                  <a:pt x="146" y="269"/>
                  <a:pt x="144" y="274"/>
                </a:cubicBezTo>
                <a:close/>
                <a:moveTo>
                  <a:pt x="148" y="262"/>
                </a:moveTo>
                <a:cubicBezTo>
                  <a:pt x="147" y="262"/>
                  <a:pt x="147" y="262"/>
                  <a:pt x="146" y="262"/>
                </a:cubicBezTo>
                <a:cubicBezTo>
                  <a:pt x="146" y="261"/>
                  <a:pt x="146" y="261"/>
                  <a:pt x="145" y="261"/>
                </a:cubicBezTo>
                <a:cubicBezTo>
                  <a:pt x="145" y="259"/>
                  <a:pt x="149" y="260"/>
                  <a:pt x="148" y="262"/>
                </a:cubicBezTo>
                <a:close/>
                <a:moveTo>
                  <a:pt x="154" y="255"/>
                </a:moveTo>
                <a:cubicBezTo>
                  <a:pt x="154" y="255"/>
                  <a:pt x="149" y="255"/>
                  <a:pt x="152" y="258"/>
                </a:cubicBezTo>
                <a:cubicBezTo>
                  <a:pt x="149" y="256"/>
                  <a:pt x="143" y="256"/>
                  <a:pt x="140" y="255"/>
                </a:cubicBezTo>
                <a:cubicBezTo>
                  <a:pt x="144" y="242"/>
                  <a:pt x="155" y="227"/>
                  <a:pt x="161" y="209"/>
                </a:cubicBezTo>
                <a:cubicBezTo>
                  <a:pt x="162" y="210"/>
                  <a:pt x="163" y="210"/>
                  <a:pt x="163" y="209"/>
                </a:cubicBezTo>
                <a:cubicBezTo>
                  <a:pt x="164" y="209"/>
                  <a:pt x="161" y="213"/>
                  <a:pt x="163" y="217"/>
                </a:cubicBezTo>
                <a:cubicBezTo>
                  <a:pt x="166" y="211"/>
                  <a:pt x="166" y="202"/>
                  <a:pt x="172" y="199"/>
                </a:cubicBezTo>
                <a:cubicBezTo>
                  <a:pt x="169" y="220"/>
                  <a:pt x="163" y="242"/>
                  <a:pt x="154" y="255"/>
                </a:cubicBezTo>
                <a:close/>
                <a:moveTo>
                  <a:pt x="170" y="230"/>
                </a:moveTo>
                <a:cubicBezTo>
                  <a:pt x="171" y="221"/>
                  <a:pt x="175" y="202"/>
                  <a:pt x="178" y="198"/>
                </a:cubicBezTo>
                <a:cubicBezTo>
                  <a:pt x="178" y="195"/>
                  <a:pt x="179" y="200"/>
                  <a:pt x="179" y="201"/>
                </a:cubicBezTo>
                <a:cubicBezTo>
                  <a:pt x="180" y="200"/>
                  <a:pt x="179" y="198"/>
                  <a:pt x="180" y="197"/>
                </a:cubicBezTo>
                <a:cubicBezTo>
                  <a:pt x="184" y="209"/>
                  <a:pt x="175" y="223"/>
                  <a:pt x="170" y="230"/>
                </a:cubicBezTo>
                <a:close/>
                <a:moveTo>
                  <a:pt x="185" y="134"/>
                </a:moveTo>
                <a:cubicBezTo>
                  <a:pt x="186" y="133"/>
                  <a:pt x="186" y="132"/>
                  <a:pt x="186" y="131"/>
                </a:cubicBezTo>
                <a:cubicBezTo>
                  <a:pt x="188" y="131"/>
                  <a:pt x="188" y="132"/>
                  <a:pt x="188" y="134"/>
                </a:cubicBezTo>
                <a:cubicBezTo>
                  <a:pt x="187" y="134"/>
                  <a:pt x="186" y="134"/>
                  <a:pt x="185" y="134"/>
                </a:cubicBezTo>
                <a:close/>
                <a:moveTo>
                  <a:pt x="193" y="127"/>
                </a:moveTo>
                <a:cubicBezTo>
                  <a:pt x="192" y="127"/>
                  <a:pt x="191" y="127"/>
                  <a:pt x="191" y="127"/>
                </a:cubicBezTo>
                <a:cubicBezTo>
                  <a:pt x="191" y="127"/>
                  <a:pt x="191" y="126"/>
                  <a:pt x="191" y="125"/>
                </a:cubicBezTo>
                <a:cubicBezTo>
                  <a:pt x="191" y="125"/>
                  <a:pt x="192" y="125"/>
                  <a:pt x="193" y="125"/>
                </a:cubicBezTo>
                <a:cubicBezTo>
                  <a:pt x="193" y="126"/>
                  <a:pt x="193" y="127"/>
                  <a:pt x="193" y="127"/>
                </a:cubicBezTo>
                <a:close/>
                <a:moveTo>
                  <a:pt x="197" y="135"/>
                </a:moveTo>
                <a:cubicBezTo>
                  <a:pt x="196" y="135"/>
                  <a:pt x="195" y="133"/>
                  <a:pt x="195" y="131"/>
                </a:cubicBezTo>
                <a:cubicBezTo>
                  <a:pt x="197" y="132"/>
                  <a:pt x="199" y="133"/>
                  <a:pt x="197" y="135"/>
                </a:cubicBezTo>
                <a:close/>
                <a:moveTo>
                  <a:pt x="330" y="187"/>
                </a:moveTo>
                <a:cubicBezTo>
                  <a:pt x="331" y="187"/>
                  <a:pt x="331" y="189"/>
                  <a:pt x="331" y="191"/>
                </a:cubicBezTo>
                <a:cubicBezTo>
                  <a:pt x="329" y="190"/>
                  <a:pt x="329" y="188"/>
                  <a:pt x="330" y="187"/>
                </a:cubicBezTo>
                <a:close/>
                <a:moveTo>
                  <a:pt x="330" y="210"/>
                </a:moveTo>
                <a:cubicBezTo>
                  <a:pt x="330" y="210"/>
                  <a:pt x="330" y="209"/>
                  <a:pt x="330" y="209"/>
                </a:cubicBezTo>
                <a:cubicBezTo>
                  <a:pt x="335" y="208"/>
                  <a:pt x="326" y="215"/>
                  <a:pt x="330" y="210"/>
                </a:cubicBezTo>
                <a:close/>
                <a:moveTo>
                  <a:pt x="364" y="6"/>
                </a:moveTo>
                <a:cubicBezTo>
                  <a:pt x="363" y="8"/>
                  <a:pt x="362" y="8"/>
                  <a:pt x="360" y="8"/>
                </a:cubicBezTo>
                <a:cubicBezTo>
                  <a:pt x="360" y="5"/>
                  <a:pt x="361" y="6"/>
                  <a:pt x="364" y="6"/>
                </a:cubicBezTo>
                <a:close/>
                <a:moveTo>
                  <a:pt x="347" y="16"/>
                </a:moveTo>
                <a:cubicBezTo>
                  <a:pt x="344" y="18"/>
                  <a:pt x="339" y="16"/>
                  <a:pt x="337" y="15"/>
                </a:cubicBezTo>
                <a:cubicBezTo>
                  <a:pt x="338" y="11"/>
                  <a:pt x="347" y="9"/>
                  <a:pt x="347" y="16"/>
                </a:cubicBezTo>
                <a:close/>
                <a:moveTo>
                  <a:pt x="338" y="85"/>
                </a:moveTo>
                <a:cubicBezTo>
                  <a:pt x="334" y="86"/>
                  <a:pt x="335" y="86"/>
                  <a:pt x="332" y="85"/>
                </a:cubicBezTo>
                <a:cubicBezTo>
                  <a:pt x="333" y="85"/>
                  <a:pt x="335" y="84"/>
                  <a:pt x="333" y="84"/>
                </a:cubicBezTo>
                <a:cubicBezTo>
                  <a:pt x="334" y="83"/>
                  <a:pt x="338" y="82"/>
                  <a:pt x="338" y="85"/>
                </a:cubicBezTo>
                <a:close/>
                <a:moveTo>
                  <a:pt x="338" y="95"/>
                </a:moveTo>
                <a:cubicBezTo>
                  <a:pt x="337" y="95"/>
                  <a:pt x="337" y="94"/>
                  <a:pt x="337" y="93"/>
                </a:cubicBezTo>
                <a:cubicBezTo>
                  <a:pt x="338" y="93"/>
                  <a:pt x="337" y="94"/>
                  <a:pt x="338" y="95"/>
                </a:cubicBezTo>
                <a:close/>
                <a:moveTo>
                  <a:pt x="335" y="11"/>
                </a:moveTo>
                <a:cubicBezTo>
                  <a:pt x="335" y="15"/>
                  <a:pt x="331" y="14"/>
                  <a:pt x="327" y="14"/>
                </a:cubicBezTo>
                <a:cubicBezTo>
                  <a:pt x="328" y="12"/>
                  <a:pt x="331" y="11"/>
                  <a:pt x="335" y="11"/>
                </a:cubicBezTo>
                <a:close/>
                <a:moveTo>
                  <a:pt x="319" y="79"/>
                </a:moveTo>
                <a:cubicBezTo>
                  <a:pt x="318" y="80"/>
                  <a:pt x="315" y="81"/>
                  <a:pt x="312" y="81"/>
                </a:cubicBezTo>
                <a:cubicBezTo>
                  <a:pt x="313" y="78"/>
                  <a:pt x="316" y="79"/>
                  <a:pt x="319" y="79"/>
                </a:cubicBezTo>
                <a:close/>
                <a:moveTo>
                  <a:pt x="312" y="125"/>
                </a:moveTo>
                <a:cubicBezTo>
                  <a:pt x="312" y="125"/>
                  <a:pt x="311" y="124"/>
                  <a:pt x="312" y="125"/>
                </a:cubicBezTo>
                <a:close/>
                <a:moveTo>
                  <a:pt x="304" y="33"/>
                </a:moveTo>
                <a:cubicBezTo>
                  <a:pt x="305" y="34"/>
                  <a:pt x="306" y="35"/>
                  <a:pt x="307" y="36"/>
                </a:cubicBezTo>
                <a:cubicBezTo>
                  <a:pt x="306" y="40"/>
                  <a:pt x="301" y="42"/>
                  <a:pt x="298" y="40"/>
                </a:cubicBezTo>
                <a:cubicBezTo>
                  <a:pt x="298" y="36"/>
                  <a:pt x="302" y="36"/>
                  <a:pt x="304" y="33"/>
                </a:cubicBezTo>
                <a:close/>
                <a:moveTo>
                  <a:pt x="296" y="63"/>
                </a:moveTo>
                <a:cubicBezTo>
                  <a:pt x="296" y="67"/>
                  <a:pt x="290" y="68"/>
                  <a:pt x="288" y="65"/>
                </a:cubicBezTo>
                <a:cubicBezTo>
                  <a:pt x="288" y="62"/>
                  <a:pt x="294" y="62"/>
                  <a:pt x="296" y="63"/>
                </a:cubicBezTo>
                <a:close/>
                <a:moveTo>
                  <a:pt x="291" y="39"/>
                </a:moveTo>
                <a:cubicBezTo>
                  <a:pt x="291" y="42"/>
                  <a:pt x="288" y="43"/>
                  <a:pt x="286" y="44"/>
                </a:cubicBezTo>
                <a:cubicBezTo>
                  <a:pt x="285" y="42"/>
                  <a:pt x="286" y="39"/>
                  <a:pt x="284" y="40"/>
                </a:cubicBezTo>
                <a:cubicBezTo>
                  <a:pt x="285" y="37"/>
                  <a:pt x="290" y="35"/>
                  <a:pt x="291" y="39"/>
                </a:cubicBezTo>
                <a:close/>
                <a:moveTo>
                  <a:pt x="287" y="131"/>
                </a:moveTo>
                <a:cubicBezTo>
                  <a:pt x="287" y="131"/>
                  <a:pt x="287" y="131"/>
                  <a:pt x="287" y="131"/>
                </a:cubicBezTo>
                <a:cubicBezTo>
                  <a:pt x="287" y="131"/>
                  <a:pt x="287" y="131"/>
                  <a:pt x="287" y="131"/>
                </a:cubicBezTo>
                <a:close/>
                <a:moveTo>
                  <a:pt x="287" y="157"/>
                </a:moveTo>
                <a:cubicBezTo>
                  <a:pt x="287" y="157"/>
                  <a:pt x="287" y="157"/>
                  <a:pt x="287" y="158"/>
                </a:cubicBezTo>
                <a:cubicBezTo>
                  <a:pt x="287" y="157"/>
                  <a:pt x="287" y="157"/>
                  <a:pt x="287" y="157"/>
                </a:cubicBezTo>
                <a:close/>
                <a:moveTo>
                  <a:pt x="282" y="59"/>
                </a:moveTo>
                <a:cubicBezTo>
                  <a:pt x="282" y="60"/>
                  <a:pt x="281" y="59"/>
                  <a:pt x="282" y="59"/>
                </a:cubicBezTo>
                <a:close/>
                <a:moveTo>
                  <a:pt x="280" y="56"/>
                </a:moveTo>
                <a:cubicBezTo>
                  <a:pt x="282" y="57"/>
                  <a:pt x="278" y="59"/>
                  <a:pt x="281" y="59"/>
                </a:cubicBezTo>
                <a:cubicBezTo>
                  <a:pt x="279" y="61"/>
                  <a:pt x="278" y="61"/>
                  <a:pt x="275" y="60"/>
                </a:cubicBezTo>
                <a:cubicBezTo>
                  <a:pt x="276" y="58"/>
                  <a:pt x="277" y="56"/>
                  <a:pt x="280" y="56"/>
                </a:cubicBezTo>
                <a:close/>
                <a:moveTo>
                  <a:pt x="274" y="81"/>
                </a:moveTo>
                <a:cubicBezTo>
                  <a:pt x="274" y="81"/>
                  <a:pt x="273" y="82"/>
                  <a:pt x="273" y="82"/>
                </a:cubicBezTo>
                <a:cubicBezTo>
                  <a:pt x="273" y="82"/>
                  <a:pt x="273" y="82"/>
                  <a:pt x="273" y="82"/>
                </a:cubicBezTo>
                <a:cubicBezTo>
                  <a:pt x="274" y="81"/>
                  <a:pt x="274" y="81"/>
                  <a:pt x="274" y="81"/>
                </a:cubicBezTo>
                <a:close/>
                <a:moveTo>
                  <a:pt x="286" y="157"/>
                </a:moveTo>
                <a:cubicBezTo>
                  <a:pt x="284" y="159"/>
                  <a:pt x="282" y="160"/>
                  <a:pt x="280" y="161"/>
                </a:cubicBezTo>
                <a:cubicBezTo>
                  <a:pt x="286" y="163"/>
                  <a:pt x="296" y="161"/>
                  <a:pt x="298" y="167"/>
                </a:cubicBezTo>
                <a:cubicBezTo>
                  <a:pt x="291" y="168"/>
                  <a:pt x="274" y="163"/>
                  <a:pt x="273" y="161"/>
                </a:cubicBezTo>
                <a:cubicBezTo>
                  <a:pt x="273" y="161"/>
                  <a:pt x="283" y="160"/>
                  <a:pt x="286" y="157"/>
                </a:cubicBezTo>
                <a:close/>
                <a:moveTo>
                  <a:pt x="274" y="164"/>
                </a:moveTo>
                <a:cubicBezTo>
                  <a:pt x="275" y="164"/>
                  <a:pt x="274" y="163"/>
                  <a:pt x="274" y="164"/>
                </a:cubicBezTo>
                <a:close/>
                <a:moveTo>
                  <a:pt x="268" y="137"/>
                </a:moveTo>
                <a:cubicBezTo>
                  <a:pt x="269" y="135"/>
                  <a:pt x="270" y="133"/>
                  <a:pt x="272" y="134"/>
                </a:cubicBezTo>
                <a:cubicBezTo>
                  <a:pt x="271" y="135"/>
                  <a:pt x="270" y="136"/>
                  <a:pt x="268" y="137"/>
                </a:cubicBezTo>
                <a:close/>
                <a:moveTo>
                  <a:pt x="271" y="161"/>
                </a:moveTo>
                <a:cubicBezTo>
                  <a:pt x="268" y="161"/>
                  <a:pt x="268" y="158"/>
                  <a:pt x="266" y="157"/>
                </a:cubicBezTo>
                <a:cubicBezTo>
                  <a:pt x="268" y="155"/>
                  <a:pt x="270" y="159"/>
                  <a:pt x="271" y="161"/>
                </a:cubicBezTo>
                <a:close/>
                <a:moveTo>
                  <a:pt x="268" y="59"/>
                </a:moveTo>
                <a:cubicBezTo>
                  <a:pt x="266" y="58"/>
                  <a:pt x="269" y="55"/>
                  <a:pt x="272" y="55"/>
                </a:cubicBezTo>
                <a:cubicBezTo>
                  <a:pt x="271" y="57"/>
                  <a:pt x="268" y="57"/>
                  <a:pt x="268" y="59"/>
                </a:cubicBezTo>
                <a:close/>
                <a:moveTo>
                  <a:pt x="268" y="52"/>
                </a:moveTo>
                <a:cubicBezTo>
                  <a:pt x="270" y="54"/>
                  <a:pt x="265" y="57"/>
                  <a:pt x="264" y="58"/>
                </a:cubicBezTo>
                <a:cubicBezTo>
                  <a:pt x="261" y="56"/>
                  <a:pt x="267" y="54"/>
                  <a:pt x="268" y="52"/>
                </a:cubicBezTo>
                <a:close/>
                <a:moveTo>
                  <a:pt x="264" y="134"/>
                </a:moveTo>
                <a:cubicBezTo>
                  <a:pt x="264" y="131"/>
                  <a:pt x="266" y="135"/>
                  <a:pt x="268" y="134"/>
                </a:cubicBezTo>
                <a:cubicBezTo>
                  <a:pt x="268" y="136"/>
                  <a:pt x="261" y="139"/>
                  <a:pt x="261" y="135"/>
                </a:cubicBezTo>
                <a:cubicBezTo>
                  <a:pt x="262" y="137"/>
                  <a:pt x="267" y="135"/>
                  <a:pt x="264" y="134"/>
                </a:cubicBezTo>
                <a:close/>
                <a:moveTo>
                  <a:pt x="263" y="159"/>
                </a:moveTo>
                <a:cubicBezTo>
                  <a:pt x="262" y="158"/>
                  <a:pt x="263" y="157"/>
                  <a:pt x="263" y="156"/>
                </a:cubicBezTo>
                <a:cubicBezTo>
                  <a:pt x="265" y="157"/>
                  <a:pt x="263" y="158"/>
                  <a:pt x="263" y="159"/>
                </a:cubicBezTo>
                <a:close/>
                <a:moveTo>
                  <a:pt x="263" y="162"/>
                </a:moveTo>
                <a:cubicBezTo>
                  <a:pt x="263" y="163"/>
                  <a:pt x="262" y="162"/>
                  <a:pt x="261" y="163"/>
                </a:cubicBezTo>
                <a:cubicBezTo>
                  <a:pt x="261" y="162"/>
                  <a:pt x="262" y="162"/>
                  <a:pt x="263" y="162"/>
                </a:cubicBezTo>
                <a:close/>
                <a:moveTo>
                  <a:pt x="259" y="161"/>
                </a:moveTo>
                <a:cubicBezTo>
                  <a:pt x="257" y="158"/>
                  <a:pt x="262" y="163"/>
                  <a:pt x="259" y="161"/>
                </a:cubicBezTo>
                <a:close/>
                <a:moveTo>
                  <a:pt x="256" y="135"/>
                </a:moveTo>
                <a:cubicBezTo>
                  <a:pt x="260" y="134"/>
                  <a:pt x="260" y="139"/>
                  <a:pt x="256" y="138"/>
                </a:cubicBezTo>
                <a:cubicBezTo>
                  <a:pt x="256" y="137"/>
                  <a:pt x="256" y="136"/>
                  <a:pt x="256" y="135"/>
                </a:cubicBezTo>
                <a:close/>
                <a:moveTo>
                  <a:pt x="257" y="162"/>
                </a:moveTo>
                <a:cubicBezTo>
                  <a:pt x="257" y="162"/>
                  <a:pt x="256" y="161"/>
                  <a:pt x="257" y="162"/>
                </a:cubicBezTo>
                <a:close/>
                <a:moveTo>
                  <a:pt x="253" y="162"/>
                </a:moveTo>
                <a:cubicBezTo>
                  <a:pt x="254" y="162"/>
                  <a:pt x="253" y="161"/>
                  <a:pt x="253" y="162"/>
                </a:cubicBezTo>
                <a:close/>
                <a:moveTo>
                  <a:pt x="250" y="160"/>
                </a:moveTo>
                <a:cubicBezTo>
                  <a:pt x="251" y="160"/>
                  <a:pt x="250" y="159"/>
                  <a:pt x="250" y="160"/>
                </a:cubicBezTo>
                <a:close/>
                <a:moveTo>
                  <a:pt x="243" y="79"/>
                </a:moveTo>
                <a:cubicBezTo>
                  <a:pt x="244" y="74"/>
                  <a:pt x="250" y="72"/>
                  <a:pt x="243" y="79"/>
                </a:cubicBezTo>
                <a:close/>
                <a:moveTo>
                  <a:pt x="246" y="138"/>
                </a:moveTo>
                <a:cubicBezTo>
                  <a:pt x="246" y="138"/>
                  <a:pt x="245" y="137"/>
                  <a:pt x="246" y="138"/>
                </a:cubicBezTo>
                <a:close/>
                <a:moveTo>
                  <a:pt x="273" y="197"/>
                </a:moveTo>
                <a:cubicBezTo>
                  <a:pt x="257" y="195"/>
                  <a:pt x="244" y="190"/>
                  <a:pt x="234" y="180"/>
                </a:cubicBezTo>
                <a:cubicBezTo>
                  <a:pt x="244" y="185"/>
                  <a:pt x="264" y="192"/>
                  <a:pt x="273" y="197"/>
                </a:cubicBezTo>
                <a:close/>
                <a:moveTo>
                  <a:pt x="271" y="220"/>
                </a:moveTo>
                <a:cubicBezTo>
                  <a:pt x="272" y="221"/>
                  <a:pt x="273" y="223"/>
                  <a:pt x="272" y="224"/>
                </a:cubicBezTo>
                <a:cubicBezTo>
                  <a:pt x="270" y="224"/>
                  <a:pt x="271" y="222"/>
                  <a:pt x="271" y="220"/>
                </a:cubicBezTo>
                <a:close/>
                <a:moveTo>
                  <a:pt x="271" y="209"/>
                </a:moveTo>
                <a:cubicBezTo>
                  <a:pt x="273" y="209"/>
                  <a:pt x="273" y="211"/>
                  <a:pt x="274" y="212"/>
                </a:cubicBezTo>
                <a:cubicBezTo>
                  <a:pt x="274" y="213"/>
                  <a:pt x="270" y="211"/>
                  <a:pt x="271" y="209"/>
                </a:cubicBezTo>
                <a:close/>
                <a:moveTo>
                  <a:pt x="269" y="208"/>
                </a:moveTo>
                <a:cubicBezTo>
                  <a:pt x="270" y="204"/>
                  <a:pt x="270" y="212"/>
                  <a:pt x="269" y="208"/>
                </a:cubicBezTo>
                <a:close/>
                <a:moveTo>
                  <a:pt x="259" y="209"/>
                </a:moveTo>
                <a:cubicBezTo>
                  <a:pt x="260" y="210"/>
                  <a:pt x="259" y="209"/>
                  <a:pt x="259" y="209"/>
                </a:cubicBezTo>
                <a:close/>
                <a:moveTo>
                  <a:pt x="259" y="204"/>
                </a:moveTo>
                <a:cubicBezTo>
                  <a:pt x="260" y="205"/>
                  <a:pt x="259" y="204"/>
                  <a:pt x="259" y="204"/>
                </a:cubicBezTo>
                <a:close/>
                <a:moveTo>
                  <a:pt x="267" y="237"/>
                </a:moveTo>
                <a:cubicBezTo>
                  <a:pt x="265" y="233"/>
                  <a:pt x="262" y="231"/>
                  <a:pt x="259" y="228"/>
                </a:cubicBezTo>
                <a:cubicBezTo>
                  <a:pt x="263" y="226"/>
                  <a:pt x="269" y="232"/>
                  <a:pt x="267" y="237"/>
                </a:cubicBezTo>
                <a:close/>
                <a:moveTo>
                  <a:pt x="260" y="207"/>
                </a:moveTo>
                <a:cubicBezTo>
                  <a:pt x="261" y="208"/>
                  <a:pt x="260" y="207"/>
                  <a:pt x="260" y="207"/>
                </a:cubicBezTo>
                <a:close/>
                <a:moveTo>
                  <a:pt x="262" y="212"/>
                </a:moveTo>
                <a:cubicBezTo>
                  <a:pt x="262" y="206"/>
                  <a:pt x="266" y="210"/>
                  <a:pt x="262" y="212"/>
                </a:cubicBezTo>
                <a:close/>
                <a:moveTo>
                  <a:pt x="263" y="207"/>
                </a:moveTo>
                <a:cubicBezTo>
                  <a:pt x="264" y="208"/>
                  <a:pt x="263" y="207"/>
                  <a:pt x="263" y="207"/>
                </a:cubicBezTo>
                <a:close/>
                <a:moveTo>
                  <a:pt x="264" y="205"/>
                </a:moveTo>
                <a:cubicBezTo>
                  <a:pt x="265" y="206"/>
                  <a:pt x="264" y="205"/>
                  <a:pt x="264" y="205"/>
                </a:cubicBezTo>
                <a:close/>
                <a:moveTo>
                  <a:pt x="266" y="214"/>
                </a:moveTo>
                <a:cubicBezTo>
                  <a:pt x="267" y="214"/>
                  <a:pt x="266" y="213"/>
                  <a:pt x="266" y="214"/>
                </a:cubicBezTo>
                <a:close/>
                <a:moveTo>
                  <a:pt x="266" y="206"/>
                </a:moveTo>
                <a:cubicBezTo>
                  <a:pt x="267" y="207"/>
                  <a:pt x="266" y="206"/>
                  <a:pt x="266" y="206"/>
                </a:cubicBezTo>
                <a:close/>
                <a:moveTo>
                  <a:pt x="266" y="217"/>
                </a:moveTo>
                <a:cubicBezTo>
                  <a:pt x="267" y="217"/>
                  <a:pt x="266" y="216"/>
                  <a:pt x="266" y="217"/>
                </a:cubicBezTo>
                <a:close/>
                <a:moveTo>
                  <a:pt x="244" y="202"/>
                </a:moveTo>
                <a:cubicBezTo>
                  <a:pt x="241" y="199"/>
                  <a:pt x="246" y="204"/>
                  <a:pt x="244" y="202"/>
                </a:cubicBezTo>
                <a:close/>
                <a:moveTo>
                  <a:pt x="233" y="166"/>
                </a:moveTo>
                <a:cubicBezTo>
                  <a:pt x="234" y="163"/>
                  <a:pt x="235" y="170"/>
                  <a:pt x="233" y="166"/>
                </a:cubicBezTo>
                <a:close/>
                <a:moveTo>
                  <a:pt x="230" y="190"/>
                </a:moveTo>
                <a:cubicBezTo>
                  <a:pt x="233" y="187"/>
                  <a:pt x="227" y="192"/>
                  <a:pt x="230" y="190"/>
                </a:cubicBezTo>
                <a:close/>
                <a:moveTo>
                  <a:pt x="225" y="157"/>
                </a:moveTo>
                <a:cubicBezTo>
                  <a:pt x="226" y="153"/>
                  <a:pt x="226" y="161"/>
                  <a:pt x="225" y="157"/>
                </a:cubicBezTo>
                <a:close/>
                <a:moveTo>
                  <a:pt x="218" y="184"/>
                </a:moveTo>
                <a:cubicBezTo>
                  <a:pt x="221" y="181"/>
                  <a:pt x="223" y="188"/>
                  <a:pt x="226" y="185"/>
                </a:cubicBezTo>
                <a:cubicBezTo>
                  <a:pt x="225" y="187"/>
                  <a:pt x="224" y="189"/>
                  <a:pt x="221" y="189"/>
                </a:cubicBezTo>
                <a:cubicBezTo>
                  <a:pt x="225" y="188"/>
                  <a:pt x="227" y="190"/>
                  <a:pt x="228" y="188"/>
                </a:cubicBezTo>
                <a:cubicBezTo>
                  <a:pt x="230" y="188"/>
                  <a:pt x="226" y="192"/>
                  <a:pt x="230" y="192"/>
                </a:cubicBezTo>
                <a:cubicBezTo>
                  <a:pt x="231" y="192"/>
                  <a:pt x="231" y="190"/>
                  <a:pt x="233" y="191"/>
                </a:cubicBezTo>
                <a:cubicBezTo>
                  <a:pt x="232" y="193"/>
                  <a:pt x="239" y="196"/>
                  <a:pt x="234" y="196"/>
                </a:cubicBezTo>
                <a:cubicBezTo>
                  <a:pt x="235" y="199"/>
                  <a:pt x="236" y="195"/>
                  <a:pt x="238" y="196"/>
                </a:cubicBezTo>
                <a:cubicBezTo>
                  <a:pt x="238" y="198"/>
                  <a:pt x="240" y="202"/>
                  <a:pt x="241" y="199"/>
                </a:cubicBezTo>
                <a:cubicBezTo>
                  <a:pt x="244" y="212"/>
                  <a:pt x="258" y="212"/>
                  <a:pt x="256" y="225"/>
                </a:cubicBezTo>
                <a:cubicBezTo>
                  <a:pt x="254" y="224"/>
                  <a:pt x="253" y="223"/>
                  <a:pt x="251" y="222"/>
                </a:cubicBezTo>
                <a:cubicBezTo>
                  <a:pt x="250" y="223"/>
                  <a:pt x="254" y="231"/>
                  <a:pt x="249" y="228"/>
                </a:cubicBezTo>
                <a:cubicBezTo>
                  <a:pt x="252" y="235"/>
                  <a:pt x="253" y="242"/>
                  <a:pt x="257" y="251"/>
                </a:cubicBezTo>
                <a:cubicBezTo>
                  <a:pt x="260" y="252"/>
                  <a:pt x="256" y="253"/>
                  <a:pt x="256" y="255"/>
                </a:cubicBezTo>
                <a:cubicBezTo>
                  <a:pt x="237" y="230"/>
                  <a:pt x="225" y="204"/>
                  <a:pt x="212" y="178"/>
                </a:cubicBezTo>
                <a:cubicBezTo>
                  <a:pt x="213" y="177"/>
                  <a:pt x="217" y="181"/>
                  <a:pt x="218" y="184"/>
                </a:cubicBezTo>
                <a:close/>
                <a:moveTo>
                  <a:pt x="259" y="255"/>
                </a:moveTo>
                <a:cubicBezTo>
                  <a:pt x="258" y="257"/>
                  <a:pt x="254" y="255"/>
                  <a:pt x="257" y="254"/>
                </a:cubicBezTo>
                <a:cubicBezTo>
                  <a:pt x="257" y="254"/>
                  <a:pt x="258" y="255"/>
                  <a:pt x="259" y="255"/>
                </a:cubicBezTo>
                <a:close/>
                <a:moveTo>
                  <a:pt x="245" y="256"/>
                </a:moveTo>
                <a:cubicBezTo>
                  <a:pt x="245" y="254"/>
                  <a:pt x="246" y="256"/>
                  <a:pt x="247" y="256"/>
                </a:cubicBezTo>
                <a:cubicBezTo>
                  <a:pt x="247" y="256"/>
                  <a:pt x="246" y="257"/>
                  <a:pt x="246" y="257"/>
                </a:cubicBezTo>
                <a:cubicBezTo>
                  <a:pt x="246" y="257"/>
                  <a:pt x="245" y="257"/>
                  <a:pt x="245" y="257"/>
                </a:cubicBezTo>
                <a:cubicBezTo>
                  <a:pt x="244" y="257"/>
                  <a:pt x="245" y="257"/>
                  <a:pt x="246" y="257"/>
                </a:cubicBezTo>
                <a:cubicBezTo>
                  <a:pt x="246" y="256"/>
                  <a:pt x="245" y="256"/>
                  <a:pt x="245" y="256"/>
                </a:cubicBezTo>
                <a:close/>
                <a:moveTo>
                  <a:pt x="249" y="258"/>
                </a:moveTo>
                <a:cubicBezTo>
                  <a:pt x="249" y="260"/>
                  <a:pt x="248" y="258"/>
                  <a:pt x="247" y="258"/>
                </a:cubicBezTo>
                <a:cubicBezTo>
                  <a:pt x="248" y="257"/>
                  <a:pt x="249" y="257"/>
                  <a:pt x="249" y="258"/>
                </a:cubicBezTo>
                <a:close/>
                <a:moveTo>
                  <a:pt x="203" y="197"/>
                </a:moveTo>
                <a:cubicBezTo>
                  <a:pt x="204" y="197"/>
                  <a:pt x="204" y="199"/>
                  <a:pt x="204" y="201"/>
                </a:cubicBezTo>
                <a:cubicBezTo>
                  <a:pt x="205" y="200"/>
                  <a:pt x="204" y="198"/>
                  <a:pt x="205" y="197"/>
                </a:cubicBezTo>
                <a:cubicBezTo>
                  <a:pt x="210" y="203"/>
                  <a:pt x="211" y="219"/>
                  <a:pt x="214" y="230"/>
                </a:cubicBezTo>
                <a:cubicBezTo>
                  <a:pt x="209" y="225"/>
                  <a:pt x="201" y="211"/>
                  <a:pt x="203" y="197"/>
                </a:cubicBezTo>
                <a:close/>
                <a:moveTo>
                  <a:pt x="211" y="199"/>
                </a:moveTo>
                <a:cubicBezTo>
                  <a:pt x="217" y="202"/>
                  <a:pt x="218" y="210"/>
                  <a:pt x="219" y="217"/>
                </a:cubicBezTo>
                <a:cubicBezTo>
                  <a:pt x="223" y="215"/>
                  <a:pt x="221" y="212"/>
                  <a:pt x="219" y="209"/>
                </a:cubicBezTo>
                <a:cubicBezTo>
                  <a:pt x="229" y="221"/>
                  <a:pt x="236" y="242"/>
                  <a:pt x="244" y="254"/>
                </a:cubicBezTo>
                <a:cubicBezTo>
                  <a:pt x="242" y="255"/>
                  <a:pt x="236" y="257"/>
                  <a:pt x="232" y="257"/>
                </a:cubicBezTo>
                <a:cubicBezTo>
                  <a:pt x="222" y="244"/>
                  <a:pt x="214" y="222"/>
                  <a:pt x="211" y="199"/>
                </a:cubicBezTo>
                <a:close/>
                <a:moveTo>
                  <a:pt x="243" y="257"/>
                </a:moveTo>
                <a:cubicBezTo>
                  <a:pt x="243" y="257"/>
                  <a:pt x="242" y="256"/>
                  <a:pt x="243" y="257"/>
                </a:cubicBezTo>
                <a:close/>
                <a:moveTo>
                  <a:pt x="234" y="260"/>
                </a:moveTo>
                <a:cubicBezTo>
                  <a:pt x="235" y="257"/>
                  <a:pt x="237" y="261"/>
                  <a:pt x="238" y="261"/>
                </a:cubicBezTo>
                <a:cubicBezTo>
                  <a:pt x="238" y="263"/>
                  <a:pt x="236" y="260"/>
                  <a:pt x="234" y="260"/>
                </a:cubicBezTo>
                <a:close/>
                <a:moveTo>
                  <a:pt x="239" y="274"/>
                </a:moveTo>
                <a:cubicBezTo>
                  <a:pt x="239" y="270"/>
                  <a:pt x="246" y="270"/>
                  <a:pt x="247" y="272"/>
                </a:cubicBezTo>
                <a:cubicBezTo>
                  <a:pt x="244" y="274"/>
                  <a:pt x="243" y="275"/>
                  <a:pt x="239" y="274"/>
                </a:cubicBezTo>
                <a:close/>
                <a:moveTo>
                  <a:pt x="246" y="282"/>
                </a:moveTo>
                <a:cubicBezTo>
                  <a:pt x="247" y="280"/>
                  <a:pt x="249" y="280"/>
                  <a:pt x="251" y="280"/>
                </a:cubicBezTo>
                <a:cubicBezTo>
                  <a:pt x="252" y="283"/>
                  <a:pt x="248" y="281"/>
                  <a:pt x="246" y="282"/>
                </a:cubicBezTo>
                <a:close/>
                <a:moveTo>
                  <a:pt x="251" y="272"/>
                </a:moveTo>
                <a:cubicBezTo>
                  <a:pt x="251" y="268"/>
                  <a:pt x="254" y="268"/>
                  <a:pt x="258" y="268"/>
                </a:cubicBezTo>
                <a:cubicBezTo>
                  <a:pt x="258" y="272"/>
                  <a:pt x="254" y="271"/>
                  <a:pt x="251" y="272"/>
                </a:cubicBezTo>
                <a:close/>
                <a:moveTo>
                  <a:pt x="257" y="278"/>
                </a:moveTo>
                <a:cubicBezTo>
                  <a:pt x="259" y="278"/>
                  <a:pt x="260" y="276"/>
                  <a:pt x="263" y="277"/>
                </a:cubicBezTo>
                <a:cubicBezTo>
                  <a:pt x="263" y="281"/>
                  <a:pt x="257" y="282"/>
                  <a:pt x="257" y="278"/>
                </a:cubicBezTo>
                <a:close/>
                <a:moveTo>
                  <a:pt x="263" y="269"/>
                </a:moveTo>
                <a:cubicBezTo>
                  <a:pt x="262" y="265"/>
                  <a:pt x="265" y="265"/>
                  <a:pt x="266" y="263"/>
                </a:cubicBezTo>
                <a:cubicBezTo>
                  <a:pt x="269" y="264"/>
                  <a:pt x="266" y="269"/>
                  <a:pt x="263" y="269"/>
                </a:cubicBezTo>
                <a:close/>
                <a:moveTo>
                  <a:pt x="269" y="220"/>
                </a:moveTo>
                <a:cubicBezTo>
                  <a:pt x="269" y="221"/>
                  <a:pt x="268" y="220"/>
                  <a:pt x="269" y="220"/>
                </a:cubicBezTo>
                <a:close/>
                <a:moveTo>
                  <a:pt x="271" y="213"/>
                </a:moveTo>
                <a:cubicBezTo>
                  <a:pt x="271" y="214"/>
                  <a:pt x="269" y="214"/>
                  <a:pt x="269" y="214"/>
                </a:cubicBezTo>
                <a:cubicBezTo>
                  <a:pt x="268" y="217"/>
                  <a:pt x="271" y="216"/>
                  <a:pt x="271" y="218"/>
                </a:cubicBezTo>
                <a:cubicBezTo>
                  <a:pt x="268" y="218"/>
                  <a:pt x="266" y="212"/>
                  <a:pt x="271" y="213"/>
                </a:cubicBezTo>
                <a:close/>
                <a:moveTo>
                  <a:pt x="271" y="216"/>
                </a:moveTo>
                <a:cubicBezTo>
                  <a:pt x="271" y="216"/>
                  <a:pt x="270" y="215"/>
                  <a:pt x="271" y="216"/>
                </a:cubicBezTo>
                <a:close/>
                <a:moveTo>
                  <a:pt x="271" y="227"/>
                </a:moveTo>
                <a:cubicBezTo>
                  <a:pt x="271" y="227"/>
                  <a:pt x="270" y="226"/>
                  <a:pt x="271" y="227"/>
                </a:cubicBezTo>
                <a:close/>
                <a:moveTo>
                  <a:pt x="272" y="275"/>
                </a:moveTo>
                <a:cubicBezTo>
                  <a:pt x="272" y="274"/>
                  <a:pt x="272" y="273"/>
                  <a:pt x="272" y="271"/>
                </a:cubicBezTo>
                <a:cubicBezTo>
                  <a:pt x="276" y="271"/>
                  <a:pt x="276" y="276"/>
                  <a:pt x="272" y="275"/>
                </a:cubicBezTo>
                <a:close/>
                <a:moveTo>
                  <a:pt x="275" y="258"/>
                </a:moveTo>
                <a:cubicBezTo>
                  <a:pt x="273" y="258"/>
                  <a:pt x="275" y="255"/>
                  <a:pt x="275" y="255"/>
                </a:cubicBezTo>
                <a:cubicBezTo>
                  <a:pt x="278" y="255"/>
                  <a:pt x="274" y="257"/>
                  <a:pt x="275" y="258"/>
                </a:cubicBezTo>
                <a:close/>
                <a:moveTo>
                  <a:pt x="279" y="268"/>
                </a:moveTo>
                <a:cubicBezTo>
                  <a:pt x="278" y="268"/>
                  <a:pt x="278" y="266"/>
                  <a:pt x="278" y="265"/>
                </a:cubicBezTo>
                <a:cubicBezTo>
                  <a:pt x="280" y="265"/>
                  <a:pt x="280" y="266"/>
                  <a:pt x="280" y="267"/>
                </a:cubicBezTo>
                <a:cubicBezTo>
                  <a:pt x="279" y="267"/>
                  <a:pt x="279" y="267"/>
                  <a:pt x="279" y="268"/>
                </a:cubicBezTo>
                <a:close/>
                <a:moveTo>
                  <a:pt x="272" y="226"/>
                </a:moveTo>
                <a:cubicBezTo>
                  <a:pt x="277" y="229"/>
                  <a:pt x="278" y="237"/>
                  <a:pt x="281" y="243"/>
                </a:cubicBezTo>
                <a:cubicBezTo>
                  <a:pt x="277" y="241"/>
                  <a:pt x="273" y="233"/>
                  <a:pt x="272" y="226"/>
                </a:cubicBezTo>
                <a:close/>
                <a:moveTo>
                  <a:pt x="284" y="256"/>
                </a:moveTo>
                <a:cubicBezTo>
                  <a:pt x="285" y="252"/>
                  <a:pt x="285" y="259"/>
                  <a:pt x="284" y="256"/>
                </a:cubicBezTo>
                <a:close/>
                <a:moveTo>
                  <a:pt x="275" y="223"/>
                </a:moveTo>
                <a:cubicBezTo>
                  <a:pt x="281" y="227"/>
                  <a:pt x="283" y="234"/>
                  <a:pt x="286" y="242"/>
                </a:cubicBezTo>
                <a:cubicBezTo>
                  <a:pt x="279" y="239"/>
                  <a:pt x="277" y="230"/>
                  <a:pt x="275" y="223"/>
                </a:cubicBezTo>
                <a:close/>
                <a:moveTo>
                  <a:pt x="279" y="217"/>
                </a:moveTo>
                <a:cubicBezTo>
                  <a:pt x="280" y="218"/>
                  <a:pt x="279" y="217"/>
                  <a:pt x="279" y="217"/>
                </a:cubicBezTo>
                <a:close/>
                <a:moveTo>
                  <a:pt x="312" y="196"/>
                </a:moveTo>
                <a:cubicBezTo>
                  <a:pt x="311" y="198"/>
                  <a:pt x="313" y="198"/>
                  <a:pt x="314" y="201"/>
                </a:cubicBezTo>
                <a:cubicBezTo>
                  <a:pt x="310" y="200"/>
                  <a:pt x="311" y="196"/>
                  <a:pt x="305" y="197"/>
                </a:cubicBezTo>
                <a:cubicBezTo>
                  <a:pt x="310" y="200"/>
                  <a:pt x="314" y="203"/>
                  <a:pt x="318" y="207"/>
                </a:cubicBezTo>
                <a:cubicBezTo>
                  <a:pt x="308" y="206"/>
                  <a:pt x="289" y="196"/>
                  <a:pt x="282" y="189"/>
                </a:cubicBezTo>
                <a:cubicBezTo>
                  <a:pt x="290" y="188"/>
                  <a:pt x="302" y="199"/>
                  <a:pt x="312" y="196"/>
                </a:cubicBezTo>
                <a:close/>
                <a:moveTo>
                  <a:pt x="305" y="195"/>
                </a:moveTo>
                <a:cubicBezTo>
                  <a:pt x="305" y="194"/>
                  <a:pt x="306" y="194"/>
                  <a:pt x="307" y="194"/>
                </a:cubicBezTo>
                <a:cubicBezTo>
                  <a:pt x="307" y="195"/>
                  <a:pt x="306" y="195"/>
                  <a:pt x="305" y="195"/>
                </a:cubicBezTo>
                <a:close/>
                <a:moveTo>
                  <a:pt x="309" y="194"/>
                </a:moveTo>
                <a:cubicBezTo>
                  <a:pt x="309" y="195"/>
                  <a:pt x="308" y="194"/>
                  <a:pt x="309" y="194"/>
                </a:cubicBezTo>
                <a:close/>
                <a:moveTo>
                  <a:pt x="316" y="203"/>
                </a:moveTo>
                <a:cubicBezTo>
                  <a:pt x="314" y="200"/>
                  <a:pt x="319" y="205"/>
                  <a:pt x="316" y="203"/>
                </a:cubicBezTo>
                <a:close/>
                <a:moveTo>
                  <a:pt x="288" y="205"/>
                </a:moveTo>
                <a:cubicBezTo>
                  <a:pt x="289" y="206"/>
                  <a:pt x="288" y="205"/>
                  <a:pt x="288" y="205"/>
                </a:cubicBezTo>
                <a:close/>
                <a:moveTo>
                  <a:pt x="288" y="217"/>
                </a:moveTo>
                <a:cubicBezTo>
                  <a:pt x="289" y="218"/>
                  <a:pt x="288" y="217"/>
                  <a:pt x="288" y="217"/>
                </a:cubicBezTo>
                <a:close/>
                <a:moveTo>
                  <a:pt x="285" y="204"/>
                </a:moveTo>
                <a:cubicBezTo>
                  <a:pt x="285" y="204"/>
                  <a:pt x="286" y="204"/>
                  <a:pt x="286" y="204"/>
                </a:cubicBezTo>
                <a:cubicBezTo>
                  <a:pt x="286" y="204"/>
                  <a:pt x="285" y="204"/>
                  <a:pt x="285" y="204"/>
                </a:cubicBezTo>
                <a:close/>
                <a:moveTo>
                  <a:pt x="287" y="215"/>
                </a:moveTo>
                <a:cubicBezTo>
                  <a:pt x="288" y="211"/>
                  <a:pt x="288" y="218"/>
                  <a:pt x="287" y="215"/>
                </a:cubicBezTo>
                <a:close/>
                <a:moveTo>
                  <a:pt x="289" y="266"/>
                </a:moveTo>
                <a:cubicBezTo>
                  <a:pt x="287" y="265"/>
                  <a:pt x="288" y="260"/>
                  <a:pt x="291" y="262"/>
                </a:cubicBezTo>
                <a:cubicBezTo>
                  <a:pt x="291" y="264"/>
                  <a:pt x="289" y="263"/>
                  <a:pt x="289" y="266"/>
                </a:cubicBezTo>
                <a:close/>
                <a:moveTo>
                  <a:pt x="292" y="223"/>
                </a:moveTo>
                <a:cubicBezTo>
                  <a:pt x="292" y="222"/>
                  <a:pt x="293" y="222"/>
                  <a:pt x="294" y="222"/>
                </a:cubicBezTo>
                <a:cubicBezTo>
                  <a:pt x="294" y="223"/>
                  <a:pt x="293" y="223"/>
                  <a:pt x="292" y="223"/>
                </a:cubicBezTo>
                <a:close/>
                <a:moveTo>
                  <a:pt x="299" y="257"/>
                </a:moveTo>
                <a:cubicBezTo>
                  <a:pt x="299" y="256"/>
                  <a:pt x="300" y="256"/>
                  <a:pt x="300" y="255"/>
                </a:cubicBezTo>
                <a:cubicBezTo>
                  <a:pt x="301" y="255"/>
                  <a:pt x="301" y="256"/>
                  <a:pt x="301" y="257"/>
                </a:cubicBezTo>
                <a:cubicBezTo>
                  <a:pt x="300" y="257"/>
                  <a:pt x="299" y="257"/>
                  <a:pt x="299" y="257"/>
                </a:cubicBezTo>
                <a:close/>
                <a:moveTo>
                  <a:pt x="290" y="212"/>
                </a:moveTo>
                <a:cubicBezTo>
                  <a:pt x="296" y="215"/>
                  <a:pt x="300" y="220"/>
                  <a:pt x="302" y="227"/>
                </a:cubicBezTo>
                <a:cubicBezTo>
                  <a:pt x="298" y="222"/>
                  <a:pt x="293" y="218"/>
                  <a:pt x="290" y="212"/>
                </a:cubicBezTo>
                <a:close/>
                <a:moveTo>
                  <a:pt x="295" y="207"/>
                </a:moveTo>
                <a:cubicBezTo>
                  <a:pt x="301" y="208"/>
                  <a:pt x="304" y="212"/>
                  <a:pt x="307" y="216"/>
                </a:cubicBezTo>
                <a:cubicBezTo>
                  <a:pt x="302" y="217"/>
                  <a:pt x="297" y="212"/>
                  <a:pt x="295" y="207"/>
                </a:cubicBezTo>
                <a:close/>
                <a:moveTo>
                  <a:pt x="309" y="245"/>
                </a:moveTo>
                <a:cubicBezTo>
                  <a:pt x="308" y="245"/>
                  <a:pt x="308" y="244"/>
                  <a:pt x="308" y="243"/>
                </a:cubicBezTo>
                <a:cubicBezTo>
                  <a:pt x="309" y="242"/>
                  <a:pt x="310" y="243"/>
                  <a:pt x="310" y="244"/>
                </a:cubicBezTo>
                <a:cubicBezTo>
                  <a:pt x="309" y="244"/>
                  <a:pt x="309" y="245"/>
                  <a:pt x="309" y="245"/>
                </a:cubicBezTo>
                <a:close/>
                <a:moveTo>
                  <a:pt x="314" y="229"/>
                </a:moveTo>
                <a:cubicBezTo>
                  <a:pt x="315" y="229"/>
                  <a:pt x="314" y="228"/>
                  <a:pt x="314" y="229"/>
                </a:cubicBezTo>
                <a:close/>
                <a:moveTo>
                  <a:pt x="322" y="183"/>
                </a:moveTo>
                <a:cubicBezTo>
                  <a:pt x="323" y="179"/>
                  <a:pt x="323" y="187"/>
                  <a:pt x="322" y="183"/>
                </a:cubicBezTo>
                <a:close/>
                <a:moveTo>
                  <a:pt x="325" y="221"/>
                </a:moveTo>
                <a:cubicBezTo>
                  <a:pt x="327" y="219"/>
                  <a:pt x="322" y="224"/>
                  <a:pt x="325" y="221"/>
                </a:cubicBezTo>
                <a:close/>
                <a:moveTo>
                  <a:pt x="321" y="173"/>
                </a:moveTo>
                <a:cubicBezTo>
                  <a:pt x="323" y="173"/>
                  <a:pt x="324" y="174"/>
                  <a:pt x="324" y="176"/>
                </a:cubicBezTo>
                <a:cubicBezTo>
                  <a:pt x="322" y="176"/>
                  <a:pt x="321" y="175"/>
                  <a:pt x="321" y="173"/>
                </a:cubicBezTo>
                <a:close/>
                <a:moveTo>
                  <a:pt x="319" y="235"/>
                </a:moveTo>
                <a:cubicBezTo>
                  <a:pt x="322" y="233"/>
                  <a:pt x="314" y="239"/>
                  <a:pt x="319" y="235"/>
                </a:cubicBezTo>
                <a:close/>
                <a:moveTo>
                  <a:pt x="318" y="205"/>
                </a:moveTo>
                <a:cubicBezTo>
                  <a:pt x="318" y="205"/>
                  <a:pt x="318" y="204"/>
                  <a:pt x="318" y="204"/>
                </a:cubicBezTo>
                <a:cubicBezTo>
                  <a:pt x="318" y="201"/>
                  <a:pt x="318" y="204"/>
                  <a:pt x="318" y="205"/>
                </a:cubicBezTo>
                <a:close/>
                <a:moveTo>
                  <a:pt x="315" y="163"/>
                </a:moveTo>
                <a:cubicBezTo>
                  <a:pt x="317" y="163"/>
                  <a:pt x="319" y="166"/>
                  <a:pt x="317" y="167"/>
                </a:cubicBezTo>
                <a:cubicBezTo>
                  <a:pt x="315" y="167"/>
                  <a:pt x="315" y="165"/>
                  <a:pt x="315" y="163"/>
                </a:cubicBezTo>
                <a:close/>
                <a:moveTo>
                  <a:pt x="304" y="158"/>
                </a:moveTo>
                <a:cubicBezTo>
                  <a:pt x="306" y="158"/>
                  <a:pt x="306" y="159"/>
                  <a:pt x="306" y="161"/>
                </a:cubicBezTo>
                <a:cubicBezTo>
                  <a:pt x="305" y="161"/>
                  <a:pt x="305" y="160"/>
                  <a:pt x="304" y="160"/>
                </a:cubicBezTo>
                <a:cubicBezTo>
                  <a:pt x="304" y="159"/>
                  <a:pt x="304" y="159"/>
                  <a:pt x="304" y="158"/>
                </a:cubicBezTo>
                <a:close/>
                <a:moveTo>
                  <a:pt x="309" y="179"/>
                </a:moveTo>
                <a:cubicBezTo>
                  <a:pt x="312" y="183"/>
                  <a:pt x="310" y="186"/>
                  <a:pt x="314" y="188"/>
                </a:cubicBezTo>
                <a:cubicBezTo>
                  <a:pt x="302" y="187"/>
                  <a:pt x="286" y="181"/>
                  <a:pt x="273" y="177"/>
                </a:cubicBezTo>
                <a:cubicBezTo>
                  <a:pt x="285" y="174"/>
                  <a:pt x="297" y="175"/>
                  <a:pt x="309" y="179"/>
                </a:cubicBezTo>
                <a:close/>
                <a:moveTo>
                  <a:pt x="308" y="50"/>
                </a:moveTo>
                <a:cubicBezTo>
                  <a:pt x="305" y="49"/>
                  <a:pt x="301" y="49"/>
                  <a:pt x="301" y="45"/>
                </a:cubicBezTo>
                <a:cubicBezTo>
                  <a:pt x="305" y="43"/>
                  <a:pt x="306" y="42"/>
                  <a:pt x="310" y="45"/>
                </a:cubicBezTo>
                <a:cubicBezTo>
                  <a:pt x="310" y="47"/>
                  <a:pt x="308" y="48"/>
                  <a:pt x="308" y="50"/>
                </a:cubicBezTo>
                <a:close/>
                <a:moveTo>
                  <a:pt x="311" y="128"/>
                </a:moveTo>
                <a:cubicBezTo>
                  <a:pt x="313" y="128"/>
                  <a:pt x="314" y="128"/>
                  <a:pt x="315" y="129"/>
                </a:cubicBezTo>
                <a:cubicBezTo>
                  <a:pt x="315" y="131"/>
                  <a:pt x="309" y="131"/>
                  <a:pt x="311" y="128"/>
                </a:cubicBezTo>
                <a:close/>
                <a:moveTo>
                  <a:pt x="316" y="130"/>
                </a:moveTo>
                <a:cubicBezTo>
                  <a:pt x="317" y="131"/>
                  <a:pt x="316" y="130"/>
                  <a:pt x="316" y="130"/>
                </a:cubicBezTo>
                <a:close/>
                <a:moveTo>
                  <a:pt x="312" y="103"/>
                </a:moveTo>
                <a:cubicBezTo>
                  <a:pt x="313" y="101"/>
                  <a:pt x="317" y="101"/>
                  <a:pt x="321" y="101"/>
                </a:cubicBezTo>
                <a:cubicBezTo>
                  <a:pt x="318" y="104"/>
                  <a:pt x="316" y="104"/>
                  <a:pt x="312" y="103"/>
                </a:cubicBezTo>
                <a:close/>
                <a:moveTo>
                  <a:pt x="320" y="54"/>
                </a:moveTo>
                <a:cubicBezTo>
                  <a:pt x="328" y="49"/>
                  <a:pt x="334" y="53"/>
                  <a:pt x="331" y="61"/>
                </a:cubicBezTo>
                <a:cubicBezTo>
                  <a:pt x="328" y="62"/>
                  <a:pt x="324" y="60"/>
                  <a:pt x="320" y="58"/>
                </a:cubicBezTo>
                <a:cubicBezTo>
                  <a:pt x="320" y="57"/>
                  <a:pt x="320" y="55"/>
                  <a:pt x="320" y="54"/>
                </a:cubicBezTo>
                <a:close/>
                <a:moveTo>
                  <a:pt x="331" y="136"/>
                </a:moveTo>
                <a:cubicBezTo>
                  <a:pt x="330" y="136"/>
                  <a:pt x="330" y="134"/>
                  <a:pt x="330" y="133"/>
                </a:cubicBezTo>
                <a:cubicBezTo>
                  <a:pt x="332" y="133"/>
                  <a:pt x="332" y="134"/>
                  <a:pt x="332" y="135"/>
                </a:cubicBezTo>
                <a:cubicBezTo>
                  <a:pt x="331" y="135"/>
                  <a:pt x="331" y="135"/>
                  <a:pt x="331" y="136"/>
                </a:cubicBezTo>
                <a:close/>
                <a:moveTo>
                  <a:pt x="332" y="111"/>
                </a:moveTo>
                <a:cubicBezTo>
                  <a:pt x="332" y="109"/>
                  <a:pt x="333" y="108"/>
                  <a:pt x="333" y="107"/>
                </a:cubicBezTo>
                <a:cubicBezTo>
                  <a:pt x="336" y="107"/>
                  <a:pt x="335" y="111"/>
                  <a:pt x="332" y="111"/>
                </a:cubicBezTo>
                <a:close/>
                <a:moveTo>
                  <a:pt x="336" y="123"/>
                </a:moveTo>
                <a:cubicBezTo>
                  <a:pt x="336" y="122"/>
                  <a:pt x="336" y="121"/>
                  <a:pt x="336" y="121"/>
                </a:cubicBezTo>
                <a:cubicBezTo>
                  <a:pt x="336" y="121"/>
                  <a:pt x="337" y="120"/>
                  <a:pt x="337" y="120"/>
                </a:cubicBezTo>
                <a:cubicBezTo>
                  <a:pt x="338" y="119"/>
                  <a:pt x="338" y="124"/>
                  <a:pt x="336" y="123"/>
                </a:cubicBezTo>
                <a:close/>
                <a:moveTo>
                  <a:pt x="336" y="98"/>
                </a:moveTo>
                <a:cubicBezTo>
                  <a:pt x="336" y="96"/>
                  <a:pt x="335" y="96"/>
                  <a:pt x="335" y="94"/>
                </a:cubicBezTo>
                <a:cubicBezTo>
                  <a:pt x="336" y="95"/>
                  <a:pt x="338" y="97"/>
                  <a:pt x="338" y="94"/>
                </a:cubicBezTo>
                <a:cubicBezTo>
                  <a:pt x="341" y="95"/>
                  <a:pt x="339" y="99"/>
                  <a:pt x="336" y="98"/>
                </a:cubicBezTo>
                <a:close/>
                <a:moveTo>
                  <a:pt x="339" y="73"/>
                </a:moveTo>
                <a:cubicBezTo>
                  <a:pt x="340" y="73"/>
                  <a:pt x="341" y="72"/>
                  <a:pt x="339" y="72"/>
                </a:cubicBezTo>
                <a:cubicBezTo>
                  <a:pt x="339" y="69"/>
                  <a:pt x="342" y="70"/>
                  <a:pt x="342" y="69"/>
                </a:cubicBezTo>
                <a:cubicBezTo>
                  <a:pt x="344" y="73"/>
                  <a:pt x="345" y="67"/>
                  <a:pt x="348" y="70"/>
                </a:cubicBezTo>
                <a:cubicBezTo>
                  <a:pt x="344" y="73"/>
                  <a:pt x="342" y="70"/>
                  <a:pt x="339" y="73"/>
                </a:cubicBezTo>
                <a:close/>
                <a:moveTo>
                  <a:pt x="341" y="111"/>
                </a:moveTo>
                <a:cubicBezTo>
                  <a:pt x="339" y="112"/>
                  <a:pt x="341" y="108"/>
                  <a:pt x="340" y="107"/>
                </a:cubicBezTo>
                <a:cubicBezTo>
                  <a:pt x="344" y="106"/>
                  <a:pt x="342" y="111"/>
                  <a:pt x="341" y="111"/>
                </a:cubicBezTo>
                <a:close/>
                <a:moveTo>
                  <a:pt x="344" y="101"/>
                </a:moveTo>
                <a:cubicBezTo>
                  <a:pt x="344" y="98"/>
                  <a:pt x="345" y="97"/>
                  <a:pt x="348" y="97"/>
                </a:cubicBezTo>
                <a:cubicBezTo>
                  <a:pt x="347" y="99"/>
                  <a:pt x="347" y="101"/>
                  <a:pt x="344" y="101"/>
                </a:cubicBezTo>
                <a:close/>
                <a:moveTo>
                  <a:pt x="346" y="87"/>
                </a:moveTo>
                <a:cubicBezTo>
                  <a:pt x="345" y="85"/>
                  <a:pt x="347" y="85"/>
                  <a:pt x="347" y="83"/>
                </a:cubicBezTo>
                <a:cubicBezTo>
                  <a:pt x="348" y="83"/>
                  <a:pt x="349" y="83"/>
                  <a:pt x="350" y="83"/>
                </a:cubicBezTo>
                <a:cubicBezTo>
                  <a:pt x="350" y="86"/>
                  <a:pt x="349" y="88"/>
                  <a:pt x="346" y="87"/>
                </a:cubicBezTo>
                <a:close/>
                <a:moveTo>
                  <a:pt x="360" y="21"/>
                </a:moveTo>
                <a:cubicBezTo>
                  <a:pt x="357" y="21"/>
                  <a:pt x="354" y="21"/>
                  <a:pt x="352" y="21"/>
                </a:cubicBezTo>
                <a:cubicBezTo>
                  <a:pt x="350" y="17"/>
                  <a:pt x="361" y="17"/>
                  <a:pt x="360" y="21"/>
                </a:cubicBezTo>
                <a:close/>
                <a:moveTo>
                  <a:pt x="359" y="49"/>
                </a:moveTo>
                <a:cubicBezTo>
                  <a:pt x="359" y="52"/>
                  <a:pt x="358" y="53"/>
                  <a:pt x="355" y="53"/>
                </a:cubicBezTo>
                <a:cubicBezTo>
                  <a:pt x="355" y="52"/>
                  <a:pt x="354" y="52"/>
                  <a:pt x="353" y="52"/>
                </a:cubicBezTo>
                <a:cubicBezTo>
                  <a:pt x="353" y="49"/>
                  <a:pt x="357" y="47"/>
                  <a:pt x="359" y="49"/>
                </a:cubicBezTo>
                <a:close/>
                <a:moveTo>
                  <a:pt x="352" y="76"/>
                </a:moveTo>
                <a:cubicBezTo>
                  <a:pt x="353" y="73"/>
                  <a:pt x="355" y="72"/>
                  <a:pt x="358" y="72"/>
                </a:cubicBezTo>
                <a:cubicBezTo>
                  <a:pt x="357" y="74"/>
                  <a:pt x="356" y="76"/>
                  <a:pt x="352" y="76"/>
                </a:cubicBezTo>
                <a:close/>
                <a:moveTo>
                  <a:pt x="357" y="62"/>
                </a:moveTo>
                <a:cubicBezTo>
                  <a:pt x="357" y="60"/>
                  <a:pt x="358" y="59"/>
                  <a:pt x="361" y="58"/>
                </a:cubicBezTo>
                <a:cubicBezTo>
                  <a:pt x="362" y="62"/>
                  <a:pt x="359" y="64"/>
                  <a:pt x="357" y="62"/>
                </a:cubicBezTo>
                <a:close/>
                <a:moveTo>
                  <a:pt x="357" y="36"/>
                </a:moveTo>
                <a:cubicBezTo>
                  <a:pt x="358" y="33"/>
                  <a:pt x="361" y="32"/>
                  <a:pt x="365" y="33"/>
                </a:cubicBezTo>
                <a:cubicBezTo>
                  <a:pt x="365" y="38"/>
                  <a:pt x="360" y="38"/>
                  <a:pt x="357" y="36"/>
                </a:cubicBezTo>
                <a:close/>
                <a:moveTo>
                  <a:pt x="367" y="54"/>
                </a:moveTo>
                <a:cubicBezTo>
                  <a:pt x="365" y="54"/>
                  <a:pt x="365" y="55"/>
                  <a:pt x="364" y="54"/>
                </a:cubicBezTo>
                <a:cubicBezTo>
                  <a:pt x="364" y="52"/>
                  <a:pt x="365" y="51"/>
                  <a:pt x="367" y="51"/>
                </a:cubicBezTo>
                <a:cubicBezTo>
                  <a:pt x="367" y="52"/>
                  <a:pt x="367" y="53"/>
                  <a:pt x="367" y="54"/>
                </a:cubicBezTo>
                <a:close/>
                <a:moveTo>
                  <a:pt x="369" y="44"/>
                </a:moveTo>
                <a:cubicBezTo>
                  <a:pt x="369" y="44"/>
                  <a:pt x="368" y="44"/>
                  <a:pt x="367" y="44"/>
                </a:cubicBezTo>
                <a:cubicBezTo>
                  <a:pt x="367" y="43"/>
                  <a:pt x="367" y="42"/>
                  <a:pt x="367" y="42"/>
                </a:cubicBezTo>
                <a:cubicBezTo>
                  <a:pt x="368" y="42"/>
                  <a:pt x="369" y="42"/>
                  <a:pt x="369" y="42"/>
                </a:cubicBezTo>
                <a:cubicBezTo>
                  <a:pt x="369" y="42"/>
                  <a:pt x="369" y="43"/>
                  <a:pt x="369" y="44"/>
                </a:cubicBezTo>
                <a:close/>
                <a:moveTo>
                  <a:pt x="365" y="13"/>
                </a:moveTo>
                <a:cubicBezTo>
                  <a:pt x="365" y="10"/>
                  <a:pt x="367" y="11"/>
                  <a:pt x="369" y="11"/>
                </a:cubicBezTo>
                <a:cubicBezTo>
                  <a:pt x="368" y="12"/>
                  <a:pt x="367" y="13"/>
                  <a:pt x="365" y="13"/>
                </a:cubicBezTo>
                <a:close/>
                <a:moveTo>
                  <a:pt x="371" y="37"/>
                </a:moveTo>
                <a:cubicBezTo>
                  <a:pt x="371" y="35"/>
                  <a:pt x="372" y="34"/>
                  <a:pt x="375" y="34"/>
                </a:cubicBezTo>
                <a:cubicBezTo>
                  <a:pt x="375" y="37"/>
                  <a:pt x="373" y="37"/>
                  <a:pt x="371" y="37"/>
                </a:cubicBezTo>
                <a:close/>
                <a:moveTo>
                  <a:pt x="371" y="19"/>
                </a:moveTo>
                <a:cubicBezTo>
                  <a:pt x="373" y="19"/>
                  <a:pt x="373" y="17"/>
                  <a:pt x="376" y="18"/>
                </a:cubicBezTo>
                <a:cubicBezTo>
                  <a:pt x="376" y="21"/>
                  <a:pt x="371" y="23"/>
                  <a:pt x="371" y="19"/>
                </a:cubicBezTo>
                <a:close/>
              </a:path>
            </a:pathLst>
          </a:custGeom>
          <a:solidFill>
            <a:schemeClr val="accent4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505608"/>
            <a:ext cx="10515600" cy="97720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  <a:endParaRPr lang="uk-U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666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64" r:id="rId3"/>
    <p:sldLayoutId id="2147483661" r:id="rId4"/>
    <p:sldLayoutId id="2147483662" r:id="rId5"/>
    <p:sldLayoutId id="2147483655" r:id="rId6"/>
    <p:sldLayoutId id="2147483657" r:id="rId7"/>
    <p:sldLayoutId id="2147483659" r:id="rId8"/>
    <p:sldLayoutId id="2147483658" r:id="rId9"/>
    <p:sldLayoutId id="2147483663" r:id="rId10"/>
    <p:sldLayoutId id="2147483656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600"/>
                                        <p:tgtEl>
                                          <p:spTgt spid="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1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9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8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8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800"/>
                                        <p:tgtEl>
                                          <p:spTgt spid="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1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900"/>
                                        <p:tgtEl>
                                          <p:spTgt spid="2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8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8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8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900"/>
                                        <p:tgtEl>
                                          <p:spTgt spid="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100"/>
                                        <p:tgtEl>
                                          <p:spTgt spid="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7" grpId="0" animBg="1"/>
      <p:bldP spid="588" grpId="0" animBg="1"/>
      <p:bldP spid="2207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 rot="10402643">
            <a:off x="6298220" y="3301300"/>
            <a:ext cx="882650" cy="812800"/>
            <a:chOff x="6400801" y="1824037"/>
            <a:chExt cx="882650" cy="812800"/>
          </a:xfrm>
          <a:solidFill>
            <a:schemeClr val="accent3">
              <a:alpha val="20000"/>
            </a:schemeClr>
          </a:solidFill>
        </p:grpSpPr>
        <p:grpSp>
          <p:nvGrpSpPr>
            <p:cNvPr id="3" name="Group 808"/>
            <p:cNvGrpSpPr>
              <a:grpSpLocks/>
            </p:cNvGrpSpPr>
            <p:nvPr/>
          </p:nvGrpSpPr>
          <p:grpSpPr bwMode="auto">
            <a:xfrm>
              <a:off x="6408738" y="2051050"/>
              <a:ext cx="815975" cy="330200"/>
              <a:chOff x="4037" y="1292"/>
              <a:chExt cx="514" cy="208"/>
            </a:xfrm>
            <a:grpFill/>
          </p:grpSpPr>
          <p:sp>
            <p:nvSpPr>
              <p:cNvPr id="385" name="Freeform 608"/>
              <p:cNvSpPr>
                <a:spLocks/>
              </p:cNvSpPr>
              <p:nvPr/>
            </p:nvSpPr>
            <p:spPr bwMode="auto">
              <a:xfrm>
                <a:off x="4323" y="129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609"/>
              <p:cNvSpPr>
                <a:spLocks/>
              </p:cNvSpPr>
              <p:nvPr/>
            </p:nvSpPr>
            <p:spPr bwMode="auto">
              <a:xfrm>
                <a:off x="4334" y="1292"/>
                <a:ext cx="2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610"/>
              <p:cNvSpPr>
                <a:spLocks/>
              </p:cNvSpPr>
              <p:nvPr/>
            </p:nvSpPr>
            <p:spPr bwMode="auto">
              <a:xfrm>
                <a:off x="4341" y="1295"/>
                <a:ext cx="5" cy="3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8" name="Freeform 611"/>
              <p:cNvSpPr>
                <a:spLocks/>
              </p:cNvSpPr>
              <p:nvPr/>
            </p:nvSpPr>
            <p:spPr bwMode="auto">
              <a:xfrm>
                <a:off x="4037" y="129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Freeform 612"/>
              <p:cNvSpPr>
                <a:spLocks/>
              </p:cNvSpPr>
              <p:nvPr/>
            </p:nvSpPr>
            <p:spPr bwMode="auto">
              <a:xfrm>
                <a:off x="4054" y="129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0" name="Freeform 613"/>
              <p:cNvSpPr>
                <a:spLocks/>
              </p:cNvSpPr>
              <p:nvPr/>
            </p:nvSpPr>
            <p:spPr bwMode="auto">
              <a:xfrm>
                <a:off x="4059" y="12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Freeform 614"/>
              <p:cNvSpPr>
                <a:spLocks/>
              </p:cNvSpPr>
              <p:nvPr/>
            </p:nvSpPr>
            <p:spPr bwMode="auto">
              <a:xfrm>
                <a:off x="4159" y="129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615"/>
              <p:cNvSpPr>
                <a:spLocks/>
              </p:cNvSpPr>
              <p:nvPr/>
            </p:nvSpPr>
            <p:spPr bwMode="auto">
              <a:xfrm>
                <a:off x="4174" y="12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3" name="Freeform 616"/>
              <p:cNvSpPr>
                <a:spLocks/>
              </p:cNvSpPr>
              <p:nvPr/>
            </p:nvSpPr>
            <p:spPr bwMode="auto">
              <a:xfrm>
                <a:off x="4188" y="12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Freeform 617"/>
              <p:cNvSpPr>
                <a:spLocks/>
              </p:cNvSpPr>
              <p:nvPr/>
            </p:nvSpPr>
            <p:spPr bwMode="auto">
              <a:xfrm>
                <a:off x="4196" y="1296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618"/>
              <p:cNvSpPr>
                <a:spLocks/>
              </p:cNvSpPr>
              <p:nvPr/>
            </p:nvSpPr>
            <p:spPr bwMode="auto">
              <a:xfrm>
                <a:off x="4052" y="129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Freeform 619"/>
              <p:cNvSpPr>
                <a:spLocks/>
              </p:cNvSpPr>
              <p:nvPr/>
            </p:nvSpPr>
            <p:spPr bwMode="auto">
              <a:xfrm>
                <a:off x="4082" y="1298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620"/>
              <p:cNvSpPr>
                <a:spLocks/>
              </p:cNvSpPr>
              <p:nvPr/>
            </p:nvSpPr>
            <p:spPr bwMode="auto">
              <a:xfrm>
                <a:off x="4151" y="129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621"/>
              <p:cNvSpPr>
                <a:spLocks/>
              </p:cNvSpPr>
              <p:nvPr/>
            </p:nvSpPr>
            <p:spPr bwMode="auto">
              <a:xfrm>
                <a:off x="4202" y="1298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622"/>
              <p:cNvSpPr>
                <a:spLocks/>
              </p:cNvSpPr>
              <p:nvPr/>
            </p:nvSpPr>
            <p:spPr bwMode="auto">
              <a:xfrm>
                <a:off x="4304" y="129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623"/>
              <p:cNvSpPr>
                <a:spLocks/>
              </p:cNvSpPr>
              <p:nvPr/>
            </p:nvSpPr>
            <p:spPr bwMode="auto">
              <a:xfrm>
                <a:off x="4040" y="130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624"/>
              <p:cNvSpPr>
                <a:spLocks/>
              </p:cNvSpPr>
              <p:nvPr/>
            </p:nvSpPr>
            <p:spPr bwMode="auto">
              <a:xfrm>
                <a:off x="4093" y="130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625"/>
              <p:cNvSpPr>
                <a:spLocks/>
              </p:cNvSpPr>
              <p:nvPr/>
            </p:nvSpPr>
            <p:spPr bwMode="auto">
              <a:xfrm>
                <a:off x="4123" y="130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626"/>
              <p:cNvSpPr>
                <a:spLocks/>
              </p:cNvSpPr>
              <p:nvPr/>
            </p:nvSpPr>
            <p:spPr bwMode="auto">
              <a:xfrm>
                <a:off x="4126" y="130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4" name="Freeform 627"/>
              <p:cNvSpPr>
                <a:spLocks/>
              </p:cNvSpPr>
              <p:nvPr/>
            </p:nvSpPr>
            <p:spPr bwMode="auto">
              <a:xfrm>
                <a:off x="4143" y="130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628"/>
              <p:cNvSpPr>
                <a:spLocks/>
              </p:cNvSpPr>
              <p:nvPr/>
            </p:nvSpPr>
            <p:spPr bwMode="auto">
              <a:xfrm>
                <a:off x="4205" y="1299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629"/>
              <p:cNvSpPr>
                <a:spLocks/>
              </p:cNvSpPr>
              <p:nvPr/>
            </p:nvSpPr>
            <p:spPr bwMode="auto">
              <a:xfrm>
                <a:off x="4056" y="13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630"/>
              <p:cNvSpPr>
                <a:spLocks/>
              </p:cNvSpPr>
              <p:nvPr/>
            </p:nvSpPr>
            <p:spPr bwMode="auto">
              <a:xfrm>
                <a:off x="4102" y="130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631"/>
              <p:cNvSpPr>
                <a:spLocks/>
              </p:cNvSpPr>
              <p:nvPr/>
            </p:nvSpPr>
            <p:spPr bwMode="auto">
              <a:xfrm>
                <a:off x="4119" y="1302"/>
                <a:ext cx="0" cy="1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632"/>
              <p:cNvSpPr>
                <a:spLocks/>
              </p:cNvSpPr>
              <p:nvPr/>
            </p:nvSpPr>
            <p:spPr bwMode="auto">
              <a:xfrm>
                <a:off x="4132" y="1301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633"/>
              <p:cNvSpPr>
                <a:spLocks/>
              </p:cNvSpPr>
              <p:nvPr/>
            </p:nvSpPr>
            <p:spPr bwMode="auto">
              <a:xfrm>
                <a:off x="4192" y="130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634"/>
              <p:cNvSpPr>
                <a:spLocks/>
              </p:cNvSpPr>
              <p:nvPr/>
            </p:nvSpPr>
            <p:spPr bwMode="auto">
              <a:xfrm>
                <a:off x="4211" y="1301"/>
                <a:ext cx="4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635"/>
              <p:cNvSpPr>
                <a:spLocks/>
              </p:cNvSpPr>
              <p:nvPr/>
            </p:nvSpPr>
            <p:spPr bwMode="auto">
              <a:xfrm>
                <a:off x="4098" y="130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636"/>
              <p:cNvSpPr>
                <a:spLocks/>
              </p:cNvSpPr>
              <p:nvPr/>
            </p:nvSpPr>
            <p:spPr bwMode="auto">
              <a:xfrm>
                <a:off x="4110" y="130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637"/>
              <p:cNvSpPr>
                <a:spLocks/>
              </p:cNvSpPr>
              <p:nvPr/>
            </p:nvSpPr>
            <p:spPr bwMode="auto">
              <a:xfrm>
                <a:off x="4161" y="1302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638"/>
              <p:cNvSpPr>
                <a:spLocks/>
              </p:cNvSpPr>
              <p:nvPr/>
            </p:nvSpPr>
            <p:spPr bwMode="auto">
              <a:xfrm>
                <a:off x="4217" y="1302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639"/>
              <p:cNvSpPr>
                <a:spLocks/>
              </p:cNvSpPr>
              <p:nvPr/>
            </p:nvSpPr>
            <p:spPr bwMode="auto">
              <a:xfrm>
                <a:off x="4284" y="130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640"/>
              <p:cNvSpPr>
                <a:spLocks/>
              </p:cNvSpPr>
              <p:nvPr/>
            </p:nvSpPr>
            <p:spPr bwMode="auto">
              <a:xfrm>
                <a:off x="4080" y="130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641"/>
              <p:cNvSpPr>
                <a:spLocks/>
              </p:cNvSpPr>
              <p:nvPr/>
            </p:nvSpPr>
            <p:spPr bwMode="auto">
              <a:xfrm>
                <a:off x="4092" y="13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642"/>
              <p:cNvSpPr>
                <a:spLocks/>
              </p:cNvSpPr>
              <p:nvPr/>
            </p:nvSpPr>
            <p:spPr bwMode="auto">
              <a:xfrm>
                <a:off x="4115" y="13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643"/>
              <p:cNvSpPr>
                <a:spLocks/>
              </p:cNvSpPr>
              <p:nvPr/>
            </p:nvSpPr>
            <p:spPr bwMode="auto">
              <a:xfrm>
                <a:off x="4148" y="1303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644"/>
              <p:cNvSpPr>
                <a:spLocks/>
              </p:cNvSpPr>
              <p:nvPr/>
            </p:nvSpPr>
            <p:spPr bwMode="auto">
              <a:xfrm>
                <a:off x="4207" y="13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645"/>
              <p:cNvSpPr>
                <a:spLocks/>
              </p:cNvSpPr>
              <p:nvPr/>
            </p:nvSpPr>
            <p:spPr bwMode="auto">
              <a:xfrm>
                <a:off x="4221" y="1303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646"/>
              <p:cNvSpPr>
                <a:spLocks/>
              </p:cNvSpPr>
              <p:nvPr/>
            </p:nvSpPr>
            <p:spPr bwMode="auto">
              <a:xfrm>
                <a:off x="4085" y="130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647"/>
              <p:cNvSpPr>
                <a:spLocks/>
              </p:cNvSpPr>
              <p:nvPr/>
            </p:nvSpPr>
            <p:spPr bwMode="auto">
              <a:xfrm>
                <a:off x="4119" y="1306"/>
                <a:ext cx="0" cy="2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648"/>
              <p:cNvSpPr>
                <a:spLocks/>
              </p:cNvSpPr>
              <p:nvPr/>
            </p:nvSpPr>
            <p:spPr bwMode="auto">
              <a:xfrm>
                <a:off x="4142" y="130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649"/>
              <p:cNvSpPr>
                <a:spLocks/>
              </p:cNvSpPr>
              <p:nvPr/>
            </p:nvSpPr>
            <p:spPr bwMode="auto">
              <a:xfrm>
                <a:off x="4145" y="130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650"/>
              <p:cNvSpPr>
                <a:spLocks/>
              </p:cNvSpPr>
              <p:nvPr/>
            </p:nvSpPr>
            <p:spPr bwMode="auto">
              <a:xfrm>
                <a:off x="4156" y="1305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651"/>
              <p:cNvSpPr>
                <a:spLocks/>
              </p:cNvSpPr>
              <p:nvPr/>
            </p:nvSpPr>
            <p:spPr bwMode="auto">
              <a:xfrm>
                <a:off x="4199" y="1306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652"/>
              <p:cNvSpPr>
                <a:spLocks/>
              </p:cNvSpPr>
              <p:nvPr/>
            </p:nvSpPr>
            <p:spPr bwMode="auto">
              <a:xfrm>
                <a:off x="4073" y="1306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653"/>
              <p:cNvSpPr>
                <a:spLocks/>
              </p:cNvSpPr>
              <p:nvPr/>
            </p:nvSpPr>
            <p:spPr bwMode="auto">
              <a:xfrm>
                <a:off x="4106" y="130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654"/>
              <p:cNvSpPr>
                <a:spLocks/>
              </p:cNvSpPr>
              <p:nvPr/>
            </p:nvSpPr>
            <p:spPr bwMode="auto">
              <a:xfrm>
                <a:off x="4116" y="13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655"/>
              <p:cNvSpPr>
                <a:spLocks/>
              </p:cNvSpPr>
              <p:nvPr/>
            </p:nvSpPr>
            <p:spPr bwMode="auto">
              <a:xfrm>
                <a:off x="4151" y="1306"/>
                <a:ext cx="2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656"/>
              <p:cNvSpPr>
                <a:spLocks/>
              </p:cNvSpPr>
              <p:nvPr/>
            </p:nvSpPr>
            <p:spPr bwMode="auto">
              <a:xfrm>
                <a:off x="4218" y="1306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657"/>
              <p:cNvSpPr>
                <a:spLocks/>
              </p:cNvSpPr>
              <p:nvPr/>
            </p:nvSpPr>
            <p:spPr bwMode="auto">
              <a:xfrm>
                <a:off x="4351" y="1302"/>
                <a:ext cx="2" cy="11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658"/>
              <p:cNvSpPr>
                <a:spLocks/>
              </p:cNvSpPr>
              <p:nvPr/>
            </p:nvSpPr>
            <p:spPr bwMode="auto">
              <a:xfrm>
                <a:off x="4079" y="1308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659"/>
              <p:cNvSpPr>
                <a:spLocks/>
              </p:cNvSpPr>
              <p:nvPr/>
            </p:nvSpPr>
            <p:spPr bwMode="auto">
              <a:xfrm>
                <a:off x="4083" y="1308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660"/>
              <p:cNvSpPr>
                <a:spLocks/>
              </p:cNvSpPr>
              <p:nvPr/>
            </p:nvSpPr>
            <p:spPr bwMode="auto">
              <a:xfrm>
                <a:off x="4201" y="130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661"/>
              <p:cNvSpPr>
                <a:spLocks/>
              </p:cNvSpPr>
              <p:nvPr/>
            </p:nvSpPr>
            <p:spPr bwMode="auto">
              <a:xfrm>
                <a:off x="4214" y="130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662"/>
              <p:cNvSpPr>
                <a:spLocks/>
              </p:cNvSpPr>
              <p:nvPr/>
            </p:nvSpPr>
            <p:spPr bwMode="auto">
              <a:xfrm>
                <a:off x="4293" y="130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663"/>
              <p:cNvSpPr>
                <a:spLocks/>
              </p:cNvSpPr>
              <p:nvPr/>
            </p:nvSpPr>
            <p:spPr bwMode="auto">
              <a:xfrm>
                <a:off x="4136" y="130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664"/>
              <p:cNvSpPr>
                <a:spLocks/>
              </p:cNvSpPr>
              <p:nvPr/>
            </p:nvSpPr>
            <p:spPr bwMode="auto">
              <a:xfrm>
                <a:off x="4066" y="1311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665"/>
              <p:cNvSpPr>
                <a:spLocks/>
              </p:cNvSpPr>
              <p:nvPr/>
            </p:nvSpPr>
            <p:spPr bwMode="auto">
              <a:xfrm>
                <a:off x="4191" y="131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666"/>
              <p:cNvSpPr>
                <a:spLocks/>
              </p:cNvSpPr>
              <p:nvPr/>
            </p:nvSpPr>
            <p:spPr bwMode="auto">
              <a:xfrm>
                <a:off x="4308" y="1311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667"/>
              <p:cNvSpPr>
                <a:spLocks/>
              </p:cNvSpPr>
              <p:nvPr/>
            </p:nvSpPr>
            <p:spPr bwMode="auto">
              <a:xfrm>
                <a:off x="4338" y="1308"/>
                <a:ext cx="5" cy="8"/>
              </a:xfrm>
              <a:custGeom>
                <a:avLst/>
                <a:gdLst>
                  <a:gd name="T0" fmla="*/ 0 w 3"/>
                  <a:gd name="T1" fmla="*/ 3 h 6"/>
                  <a:gd name="T2" fmla="*/ 0 w 3"/>
                  <a:gd name="T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6">
                    <a:moveTo>
                      <a:pt x="0" y="3"/>
                    </a:moveTo>
                    <a:cubicBezTo>
                      <a:pt x="3" y="6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668"/>
              <p:cNvSpPr>
                <a:spLocks/>
              </p:cNvSpPr>
              <p:nvPr/>
            </p:nvSpPr>
            <p:spPr bwMode="auto">
              <a:xfrm>
                <a:off x="4347" y="1306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669"/>
              <p:cNvSpPr>
                <a:spLocks/>
              </p:cNvSpPr>
              <p:nvPr/>
            </p:nvSpPr>
            <p:spPr bwMode="auto">
              <a:xfrm>
                <a:off x="4072" y="1308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670"/>
              <p:cNvSpPr>
                <a:spLocks/>
              </p:cNvSpPr>
              <p:nvPr/>
            </p:nvSpPr>
            <p:spPr bwMode="auto">
              <a:xfrm>
                <a:off x="4178" y="131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71"/>
              <p:cNvSpPr>
                <a:spLocks/>
              </p:cNvSpPr>
              <p:nvPr/>
            </p:nvSpPr>
            <p:spPr bwMode="auto">
              <a:xfrm>
                <a:off x="4185" y="131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72"/>
              <p:cNvSpPr>
                <a:spLocks/>
              </p:cNvSpPr>
              <p:nvPr/>
            </p:nvSpPr>
            <p:spPr bwMode="auto">
              <a:xfrm>
                <a:off x="4188" y="131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73"/>
              <p:cNvSpPr>
                <a:spLocks/>
              </p:cNvSpPr>
              <p:nvPr/>
            </p:nvSpPr>
            <p:spPr bwMode="auto">
              <a:xfrm>
                <a:off x="4202" y="1312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74"/>
              <p:cNvSpPr>
                <a:spLocks/>
              </p:cNvSpPr>
              <p:nvPr/>
            </p:nvSpPr>
            <p:spPr bwMode="auto">
              <a:xfrm>
                <a:off x="4293" y="131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675"/>
              <p:cNvSpPr>
                <a:spLocks/>
              </p:cNvSpPr>
              <p:nvPr/>
            </p:nvSpPr>
            <p:spPr bwMode="auto">
              <a:xfrm>
                <a:off x="4075" y="1312"/>
                <a:ext cx="8" cy="4"/>
              </a:xfrm>
              <a:custGeom>
                <a:avLst/>
                <a:gdLst>
                  <a:gd name="T0" fmla="*/ 6 w 6"/>
                  <a:gd name="T1" fmla="*/ 1 h 3"/>
                  <a:gd name="T2" fmla="*/ 6 w 6"/>
                  <a:gd name="T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cubicBezTo>
                      <a:pt x="0" y="0"/>
                      <a:pt x="4" y="3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676"/>
              <p:cNvSpPr>
                <a:spLocks/>
              </p:cNvSpPr>
              <p:nvPr/>
            </p:nvSpPr>
            <p:spPr bwMode="auto">
              <a:xfrm>
                <a:off x="4133" y="131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677"/>
              <p:cNvSpPr>
                <a:spLocks/>
              </p:cNvSpPr>
              <p:nvPr/>
            </p:nvSpPr>
            <p:spPr bwMode="auto">
              <a:xfrm>
                <a:off x="4194" y="1313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678"/>
              <p:cNvSpPr>
                <a:spLocks/>
              </p:cNvSpPr>
              <p:nvPr/>
            </p:nvSpPr>
            <p:spPr bwMode="auto">
              <a:xfrm>
                <a:off x="4225" y="1309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679"/>
              <p:cNvSpPr>
                <a:spLocks/>
              </p:cNvSpPr>
              <p:nvPr/>
            </p:nvSpPr>
            <p:spPr bwMode="auto">
              <a:xfrm>
                <a:off x="4085" y="1312"/>
                <a:ext cx="8" cy="6"/>
              </a:xfrm>
              <a:custGeom>
                <a:avLst/>
                <a:gdLst>
                  <a:gd name="T0" fmla="*/ 6 w 6"/>
                  <a:gd name="T1" fmla="*/ 2 h 4"/>
                  <a:gd name="T2" fmla="*/ 0 w 6"/>
                  <a:gd name="T3" fmla="*/ 2 h 4"/>
                  <a:gd name="T4" fmla="*/ 6 w 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cubicBezTo>
                      <a:pt x="4" y="2"/>
                      <a:pt x="0" y="0"/>
                      <a:pt x="0" y="2"/>
                    </a:cubicBezTo>
                    <a:cubicBezTo>
                      <a:pt x="2" y="2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680"/>
              <p:cNvSpPr>
                <a:spLocks/>
              </p:cNvSpPr>
              <p:nvPr/>
            </p:nvSpPr>
            <p:spPr bwMode="auto">
              <a:xfrm>
                <a:off x="4178" y="131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681"/>
              <p:cNvSpPr>
                <a:spLocks/>
              </p:cNvSpPr>
              <p:nvPr/>
            </p:nvSpPr>
            <p:spPr bwMode="auto">
              <a:xfrm>
                <a:off x="4181" y="131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682"/>
              <p:cNvSpPr>
                <a:spLocks/>
              </p:cNvSpPr>
              <p:nvPr/>
            </p:nvSpPr>
            <p:spPr bwMode="auto">
              <a:xfrm>
                <a:off x="4188" y="13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683"/>
              <p:cNvSpPr>
                <a:spLocks/>
              </p:cNvSpPr>
              <p:nvPr/>
            </p:nvSpPr>
            <p:spPr bwMode="auto">
              <a:xfrm>
                <a:off x="4300" y="1315"/>
                <a:ext cx="3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684"/>
              <p:cNvSpPr>
                <a:spLocks/>
              </p:cNvSpPr>
              <p:nvPr/>
            </p:nvSpPr>
            <p:spPr bwMode="auto">
              <a:xfrm>
                <a:off x="4095" y="1313"/>
                <a:ext cx="10" cy="5"/>
              </a:xfrm>
              <a:custGeom>
                <a:avLst/>
                <a:gdLst>
                  <a:gd name="T0" fmla="*/ 0 w 7"/>
                  <a:gd name="T1" fmla="*/ 2 h 3"/>
                  <a:gd name="T2" fmla="*/ 6 w 7"/>
                  <a:gd name="T3" fmla="*/ 3 h 3"/>
                  <a:gd name="T4" fmla="*/ 0 w 7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2"/>
                    </a:moveTo>
                    <a:cubicBezTo>
                      <a:pt x="2" y="2"/>
                      <a:pt x="5" y="2"/>
                      <a:pt x="6" y="3"/>
                    </a:cubicBezTo>
                    <a:cubicBezTo>
                      <a:pt x="7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685"/>
              <p:cNvSpPr>
                <a:spLocks/>
              </p:cNvSpPr>
              <p:nvPr/>
            </p:nvSpPr>
            <p:spPr bwMode="auto">
              <a:xfrm>
                <a:off x="4215" y="1312"/>
                <a:ext cx="2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686"/>
              <p:cNvSpPr>
                <a:spLocks/>
              </p:cNvSpPr>
              <p:nvPr/>
            </p:nvSpPr>
            <p:spPr bwMode="auto">
              <a:xfrm>
                <a:off x="4232" y="131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687"/>
              <p:cNvSpPr>
                <a:spLocks/>
              </p:cNvSpPr>
              <p:nvPr/>
            </p:nvSpPr>
            <p:spPr bwMode="auto">
              <a:xfrm>
                <a:off x="4310" y="131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688"/>
              <p:cNvSpPr>
                <a:spLocks/>
              </p:cNvSpPr>
              <p:nvPr/>
            </p:nvSpPr>
            <p:spPr bwMode="auto">
              <a:xfrm>
                <a:off x="4100" y="1315"/>
                <a:ext cx="9" cy="6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0" y="0"/>
                      <a:pt x="4" y="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689"/>
              <p:cNvSpPr>
                <a:spLocks/>
              </p:cNvSpPr>
              <p:nvPr/>
            </p:nvSpPr>
            <p:spPr bwMode="auto">
              <a:xfrm>
                <a:off x="4178" y="131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690"/>
              <p:cNvSpPr>
                <a:spLocks/>
              </p:cNvSpPr>
              <p:nvPr/>
            </p:nvSpPr>
            <p:spPr bwMode="auto">
              <a:xfrm>
                <a:off x="4185" y="1313"/>
                <a:ext cx="1" cy="11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691"/>
              <p:cNvSpPr>
                <a:spLocks/>
              </p:cNvSpPr>
              <p:nvPr/>
            </p:nvSpPr>
            <p:spPr bwMode="auto">
              <a:xfrm>
                <a:off x="4202" y="1313"/>
                <a:ext cx="3" cy="11"/>
              </a:xfrm>
              <a:custGeom>
                <a:avLst/>
                <a:gdLst>
                  <a:gd name="T0" fmla="*/ 0 w 2"/>
                  <a:gd name="T1" fmla="*/ 3 h 7"/>
                  <a:gd name="T2" fmla="*/ 0 w 2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3"/>
                    </a:moveTo>
                    <a:cubicBezTo>
                      <a:pt x="2" y="7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692"/>
              <p:cNvSpPr>
                <a:spLocks/>
              </p:cNvSpPr>
              <p:nvPr/>
            </p:nvSpPr>
            <p:spPr bwMode="auto">
              <a:xfrm>
                <a:off x="4308" y="131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693"/>
              <p:cNvSpPr>
                <a:spLocks/>
              </p:cNvSpPr>
              <p:nvPr/>
            </p:nvSpPr>
            <p:spPr bwMode="auto">
              <a:xfrm>
                <a:off x="4234" y="1319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694"/>
              <p:cNvSpPr>
                <a:spLocks/>
              </p:cNvSpPr>
              <p:nvPr/>
            </p:nvSpPr>
            <p:spPr bwMode="auto">
              <a:xfrm>
                <a:off x="4327" y="1318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695"/>
              <p:cNvSpPr>
                <a:spLocks/>
              </p:cNvSpPr>
              <p:nvPr/>
            </p:nvSpPr>
            <p:spPr bwMode="auto">
              <a:xfrm>
                <a:off x="4132" y="13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696"/>
              <p:cNvSpPr>
                <a:spLocks/>
              </p:cNvSpPr>
              <p:nvPr/>
            </p:nvSpPr>
            <p:spPr bwMode="auto">
              <a:xfrm>
                <a:off x="4174" y="13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697"/>
              <p:cNvSpPr>
                <a:spLocks/>
              </p:cNvSpPr>
              <p:nvPr/>
            </p:nvSpPr>
            <p:spPr bwMode="auto">
              <a:xfrm>
                <a:off x="4178" y="1316"/>
                <a:ext cx="3" cy="9"/>
              </a:xfrm>
              <a:custGeom>
                <a:avLst/>
                <a:gdLst>
                  <a:gd name="T0" fmla="*/ 0 w 2"/>
                  <a:gd name="T1" fmla="*/ 3 h 6"/>
                  <a:gd name="T2" fmla="*/ 0 w 2"/>
                  <a:gd name="T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6">
                    <a:moveTo>
                      <a:pt x="0" y="3"/>
                    </a:moveTo>
                    <a:cubicBezTo>
                      <a:pt x="1" y="6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698"/>
              <p:cNvSpPr>
                <a:spLocks/>
              </p:cNvSpPr>
              <p:nvPr/>
            </p:nvSpPr>
            <p:spPr bwMode="auto">
              <a:xfrm>
                <a:off x="4195" y="132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699"/>
              <p:cNvSpPr>
                <a:spLocks/>
              </p:cNvSpPr>
              <p:nvPr/>
            </p:nvSpPr>
            <p:spPr bwMode="auto">
              <a:xfrm>
                <a:off x="4199" y="132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700"/>
              <p:cNvSpPr>
                <a:spLocks/>
              </p:cNvSpPr>
              <p:nvPr/>
            </p:nvSpPr>
            <p:spPr bwMode="auto">
              <a:xfrm>
                <a:off x="4217" y="132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701"/>
              <p:cNvSpPr>
                <a:spLocks/>
              </p:cNvSpPr>
              <p:nvPr/>
            </p:nvSpPr>
            <p:spPr bwMode="auto">
              <a:xfrm>
                <a:off x="4297" y="1319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702"/>
              <p:cNvSpPr>
                <a:spLocks/>
              </p:cNvSpPr>
              <p:nvPr/>
            </p:nvSpPr>
            <p:spPr bwMode="auto">
              <a:xfrm>
                <a:off x="4241" y="1321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703"/>
              <p:cNvSpPr>
                <a:spLocks/>
              </p:cNvSpPr>
              <p:nvPr/>
            </p:nvSpPr>
            <p:spPr bwMode="auto">
              <a:xfrm>
                <a:off x="4194" y="1322"/>
                <a:ext cx="2" cy="3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1" y="2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704"/>
              <p:cNvSpPr>
                <a:spLocks/>
              </p:cNvSpPr>
              <p:nvPr/>
            </p:nvSpPr>
            <p:spPr bwMode="auto">
              <a:xfrm>
                <a:off x="4219" y="1321"/>
                <a:ext cx="9" cy="5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0" y="0"/>
                      <a:pt x="4" y="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705"/>
              <p:cNvSpPr>
                <a:spLocks/>
              </p:cNvSpPr>
              <p:nvPr/>
            </p:nvSpPr>
            <p:spPr bwMode="auto">
              <a:xfrm>
                <a:off x="4214" y="13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706"/>
              <p:cNvSpPr>
                <a:spLocks/>
              </p:cNvSpPr>
              <p:nvPr/>
            </p:nvSpPr>
            <p:spPr bwMode="auto">
              <a:xfrm>
                <a:off x="4231" y="1324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707"/>
              <p:cNvSpPr>
                <a:spLocks/>
              </p:cNvSpPr>
              <p:nvPr/>
            </p:nvSpPr>
            <p:spPr bwMode="auto">
              <a:xfrm>
                <a:off x="4196" y="1325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708"/>
              <p:cNvSpPr>
                <a:spLocks/>
              </p:cNvSpPr>
              <p:nvPr/>
            </p:nvSpPr>
            <p:spPr bwMode="auto">
              <a:xfrm>
                <a:off x="4205" y="1325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709"/>
              <p:cNvSpPr>
                <a:spLocks/>
              </p:cNvSpPr>
              <p:nvPr/>
            </p:nvSpPr>
            <p:spPr bwMode="auto">
              <a:xfrm>
                <a:off x="4211" y="13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710"/>
              <p:cNvSpPr>
                <a:spLocks/>
              </p:cNvSpPr>
              <p:nvPr/>
            </p:nvSpPr>
            <p:spPr bwMode="auto">
              <a:xfrm>
                <a:off x="4186" y="1325"/>
                <a:ext cx="8" cy="4"/>
              </a:xfrm>
              <a:custGeom>
                <a:avLst/>
                <a:gdLst>
                  <a:gd name="T0" fmla="*/ 0 w 5"/>
                  <a:gd name="T1" fmla="*/ 2 h 3"/>
                  <a:gd name="T2" fmla="*/ 5 w 5"/>
                  <a:gd name="T3" fmla="*/ 1 h 3"/>
                  <a:gd name="T4" fmla="*/ 0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2" y="1"/>
                      <a:pt x="5" y="3"/>
                      <a:pt x="5" y="1"/>
                    </a:cubicBezTo>
                    <a:cubicBezTo>
                      <a:pt x="4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711"/>
              <p:cNvSpPr>
                <a:spLocks/>
              </p:cNvSpPr>
              <p:nvPr/>
            </p:nvSpPr>
            <p:spPr bwMode="auto">
              <a:xfrm>
                <a:off x="4274" y="1326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712"/>
              <p:cNvSpPr>
                <a:spLocks/>
              </p:cNvSpPr>
              <p:nvPr/>
            </p:nvSpPr>
            <p:spPr bwMode="auto">
              <a:xfrm>
                <a:off x="4199" y="1324"/>
                <a:ext cx="3" cy="10"/>
              </a:xfrm>
              <a:custGeom>
                <a:avLst/>
                <a:gdLst>
                  <a:gd name="T0" fmla="*/ 0 w 2"/>
                  <a:gd name="T1" fmla="*/ 4 h 7"/>
                  <a:gd name="T2" fmla="*/ 0 w 2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1" y="7"/>
                      <a:pt x="2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713"/>
              <p:cNvSpPr>
                <a:spLocks/>
              </p:cNvSpPr>
              <p:nvPr/>
            </p:nvSpPr>
            <p:spPr bwMode="auto">
              <a:xfrm>
                <a:off x="4211" y="132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714"/>
              <p:cNvSpPr>
                <a:spLocks/>
              </p:cNvSpPr>
              <p:nvPr/>
            </p:nvSpPr>
            <p:spPr bwMode="auto">
              <a:xfrm>
                <a:off x="4214" y="132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715"/>
              <p:cNvSpPr>
                <a:spLocks/>
              </p:cNvSpPr>
              <p:nvPr/>
            </p:nvSpPr>
            <p:spPr bwMode="auto">
              <a:xfrm>
                <a:off x="4222" y="1324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716"/>
              <p:cNvSpPr>
                <a:spLocks/>
              </p:cNvSpPr>
              <p:nvPr/>
            </p:nvSpPr>
            <p:spPr bwMode="auto">
              <a:xfrm>
                <a:off x="4195" y="132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717"/>
              <p:cNvSpPr>
                <a:spLocks/>
              </p:cNvSpPr>
              <p:nvPr/>
            </p:nvSpPr>
            <p:spPr bwMode="auto">
              <a:xfrm>
                <a:off x="4227" y="1326"/>
                <a:ext cx="5" cy="8"/>
              </a:xfrm>
              <a:custGeom>
                <a:avLst/>
                <a:gdLst>
                  <a:gd name="T0" fmla="*/ 0 w 4"/>
                  <a:gd name="T1" fmla="*/ 3 h 5"/>
                  <a:gd name="T2" fmla="*/ 4 w 4"/>
                  <a:gd name="T3" fmla="*/ 3 h 5"/>
                  <a:gd name="T4" fmla="*/ 0 w 4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cubicBezTo>
                      <a:pt x="1" y="3"/>
                      <a:pt x="4" y="5"/>
                      <a:pt x="4" y="3"/>
                    </a:cubicBezTo>
                    <a:cubicBezTo>
                      <a:pt x="2" y="4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718"/>
              <p:cNvSpPr>
                <a:spLocks/>
              </p:cNvSpPr>
              <p:nvPr/>
            </p:nvSpPr>
            <p:spPr bwMode="auto">
              <a:xfrm>
                <a:off x="4204" y="1332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719"/>
              <p:cNvSpPr>
                <a:spLocks/>
              </p:cNvSpPr>
              <p:nvPr/>
            </p:nvSpPr>
            <p:spPr bwMode="auto">
              <a:xfrm>
                <a:off x="4221" y="1332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720"/>
              <p:cNvSpPr>
                <a:spLocks/>
              </p:cNvSpPr>
              <p:nvPr/>
            </p:nvSpPr>
            <p:spPr bwMode="auto">
              <a:xfrm>
                <a:off x="4172" y="1332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721"/>
              <p:cNvSpPr>
                <a:spLocks/>
              </p:cNvSpPr>
              <p:nvPr/>
            </p:nvSpPr>
            <p:spPr bwMode="auto">
              <a:xfrm>
                <a:off x="4181" y="1335"/>
                <a:ext cx="3" cy="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2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722"/>
              <p:cNvSpPr>
                <a:spLocks/>
              </p:cNvSpPr>
              <p:nvPr/>
            </p:nvSpPr>
            <p:spPr bwMode="auto">
              <a:xfrm>
                <a:off x="4392" y="1346"/>
                <a:ext cx="8" cy="5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1 h 3"/>
                  <a:gd name="T4" fmla="*/ 0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2" y="1"/>
                      <a:pt x="6" y="3"/>
                      <a:pt x="6" y="1"/>
                    </a:cubicBezTo>
                    <a:cubicBezTo>
                      <a:pt x="4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723"/>
              <p:cNvSpPr>
                <a:spLocks/>
              </p:cNvSpPr>
              <p:nvPr/>
            </p:nvSpPr>
            <p:spPr bwMode="auto">
              <a:xfrm>
                <a:off x="4400" y="1348"/>
                <a:ext cx="6" cy="4"/>
              </a:xfrm>
              <a:custGeom>
                <a:avLst/>
                <a:gdLst>
                  <a:gd name="T0" fmla="*/ 4 w 4"/>
                  <a:gd name="T1" fmla="*/ 1 h 3"/>
                  <a:gd name="T2" fmla="*/ 4 w 4"/>
                  <a:gd name="T3" fmla="*/ 1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0" y="0"/>
                      <a:pt x="2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724"/>
              <p:cNvSpPr>
                <a:spLocks/>
              </p:cNvSpPr>
              <p:nvPr/>
            </p:nvSpPr>
            <p:spPr bwMode="auto">
              <a:xfrm>
                <a:off x="4393" y="1365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725"/>
              <p:cNvSpPr>
                <a:spLocks/>
              </p:cNvSpPr>
              <p:nvPr/>
            </p:nvSpPr>
            <p:spPr bwMode="auto">
              <a:xfrm>
                <a:off x="4409" y="136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726"/>
              <p:cNvSpPr>
                <a:spLocks/>
              </p:cNvSpPr>
              <p:nvPr/>
            </p:nvSpPr>
            <p:spPr bwMode="auto">
              <a:xfrm>
                <a:off x="4383" y="1371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727"/>
              <p:cNvSpPr>
                <a:spLocks/>
              </p:cNvSpPr>
              <p:nvPr/>
            </p:nvSpPr>
            <p:spPr bwMode="auto">
              <a:xfrm>
                <a:off x="4387" y="1372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728"/>
              <p:cNvSpPr>
                <a:spLocks/>
              </p:cNvSpPr>
              <p:nvPr/>
            </p:nvSpPr>
            <p:spPr bwMode="auto">
              <a:xfrm>
                <a:off x="4419" y="1374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729"/>
              <p:cNvSpPr>
                <a:spLocks/>
              </p:cNvSpPr>
              <p:nvPr/>
            </p:nvSpPr>
            <p:spPr bwMode="auto">
              <a:xfrm>
                <a:off x="4427" y="1382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730"/>
              <p:cNvSpPr>
                <a:spLocks/>
              </p:cNvSpPr>
              <p:nvPr/>
            </p:nvSpPr>
            <p:spPr bwMode="auto">
              <a:xfrm>
                <a:off x="4442" y="1397"/>
                <a:ext cx="4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731"/>
              <p:cNvSpPr>
                <a:spLocks/>
              </p:cNvSpPr>
              <p:nvPr/>
            </p:nvSpPr>
            <p:spPr bwMode="auto">
              <a:xfrm>
                <a:off x="4437" y="1401"/>
                <a:ext cx="8" cy="6"/>
              </a:xfrm>
              <a:custGeom>
                <a:avLst/>
                <a:gdLst>
                  <a:gd name="T0" fmla="*/ 3 w 5"/>
                  <a:gd name="T1" fmla="*/ 4 h 4"/>
                  <a:gd name="T2" fmla="*/ 0 w 5"/>
                  <a:gd name="T3" fmla="*/ 2 h 4"/>
                  <a:gd name="T4" fmla="*/ 3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5" y="1"/>
                      <a:pt x="2" y="0"/>
                      <a:pt x="0" y="2"/>
                    </a:cubicBezTo>
                    <a:cubicBezTo>
                      <a:pt x="2" y="2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732"/>
              <p:cNvSpPr>
                <a:spLocks/>
              </p:cNvSpPr>
              <p:nvPr/>
            </p:nvSpPr>
            <p:spPr bwMode="auto">
              <a:xfrm>
                <a:off x="4427" y="1405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733"/>
              <p:cNvSpPr>
                <a:spLocks/>
              </p:cNvSpPr>
              <p:nvPr/>
            </p:nvSpPr>
            <p:spPr bwMode="auto">
              <a:xfrm>
                <a:off x="4334" y="141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734"/>
              <p:cNvSpPr>
                <a:spLocks/>
              </p:cNvSpPr>
              <p:nvPr/>
            </p:nvSpPr>
            <p:spPr bwMode="auto">
              <a:xfrm>
                <a:off x="4489" y="1417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735"/>
              <p:cNvSpPr>
                <a:spLocks/>
              </p:cNvSpPr>
              <p:nvPr/>
            </p:nvSpPr>
            <p:spPr bwMode="auto">
              <a:xfrm>
                <a:off x="4483" y="1418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736"/>
              <p:cNvSpPr>
                <a:spLocks/>
              </p:cNvSpPr>
              <p:nvPr/>
            </p:nvSpPr>
            <p:spPr bwMode="auto">
              <a:xfrm>
                <a:off x="4463" y="142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737"/>
              <p:cNvSpPr>
                <a:spLocks/>
              </p:cNvSpPr>
              <p:nvPr/>
            </p:nvSpPr>
            <p:spPr bwMode="auto">
              <a:xfrm>
                <a:off x="4459" y="1424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738"/>
              <p:cNvSpPr>
                <a:spLocks/>
              </p:cNvSpPr>
              <p:nvPr/>
            </p:nvSpPr>
            <p:spPr bwMode="auto">
              <a:xfrm>
                <a:off x="4468" y="142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739"/>
              <p:cNvSpPr>
                <a:spLocks/>
              </p:cNvSpPr>
              <p:nvPr/>
            </p:nvSpPr>
            <p:spPr bwMode="auto">
              <a:xfrm>
                <a:off x="4417" y="1427"/>
                <a:ext cx="5" cy="3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2" y="2"/>
                      <a:pt x="3" y="1"/>
                      <a:pt x="3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740"/>
              <p:cNvSpPr>
                <a:spLocks/>
              </p:cNvSpPr>
              <p:nvPr/>
            </p:nvSpPr>
            <p:spPr bwMode="auto">
              <a:xfrm>
                <a:off x="4498" y="1427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741"/>
              <p:cNvSpPr>
                <a:spLocks/>
              </p:cNvSpPr>
              <p:nvPr/>
            </p:nvSpPr>
            <p:spPr bwMode="auto">
              <a:xfrm>
                <a:off x="4476" y="1431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742"/>
              <p:cNvSpPr>
                <a:spLocks/>
              </p:cNvSpPr>
              <p:nvPr/>
            </p:nvSpPr>
            <p:spPr bwMode="auto">
              <a:xfrm>
                <a:off x="4462" y="143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743"/>
              <p:cNvSpPr>
                <a:spLocks/>
              </p:cNvSpPr>
              <p:nvPr/>
            </p:nvSpPr>
            <p:spPr bwMode="auto">
              <a:xfrm>
                <a:off x="4506" y="1434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744"/>
              <p:cNvSpPr>
                <a:spLocks/>
              </p:cNvSpPr>
              <p:nvPr/>
            </p:nvSpPr>
            <p:spPr bwMode="auto">
              <a:xfrm>
                <a:off x="4503" y="143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745"/>
              <p:cNvSpPr>
                <a:spLocks/>
              </p:cNvSpPr>
              <p:nvPr/>
            </p:nvSpPr>
            <p:spPr bwMode="auto">
              <a:xfrm>
                <a:off x="4493" y="1438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746"/>
              <p:cNvSpPr>
                <a:spLocks/>
              </p:cNvSpPr>
              <p:nvPr/>
            </p:nvSpPr>
            <p:spPr bwMode="auto">
              <a:xfrm>
                <a:off x="4380" y="1435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747"/>
              <p:cNvSpPr>
                <a:spLocks/>
              </p:cNvSpPr>
              <p:nvPr/>
            </p:nvSpPr>
            <p:spPr bwMode="auto">
              <a:xfrm>
                <a:off x="4518" y="144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748"/>
              <p:cNvSpPr>
                <a:spLocks/>
              </p:cNvSpPr>
              <p:nvPr/>
            </p:nvSpPr>
            <p:spPr bwMode="auto">
              <a:xfrm>
                <a:off x="4377" y="1448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749"/>
              <p:cNvSpPr>
                <a:spLocks/>
              </p:cNvSpPr>
              <p:nvPr/>
            </p:nvSpPr>
            <p:spPr bwMode="auto">
              <a:xfrm>
                <a:off x="4521" y="1447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750"/>
              <p:cNvSpPr>
                <a:spLocks/>
              </p:cNvSpPr>
              <p:nvPr/>
            </p:nvSpPr>
            <p:spPr bwMode="auto">
              <a:xfrm>
                <a:off x="4480" y="145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751"/>
              <p:cNvSpPr>
                <a:spLocks/>
              </p:cNvSpPr>
              <p:nvPr/>
            </p:nvSpPr>
            <p:spPr bwMode="auto">
              <a:xfrm>
                <a:off x="4491" y="1454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752"/>
              <p:cNvSpPr>
                <a:spLocks/>
              </p:cNvSpPr>
              <p:nvPr/>
            </p:nvSpPr>
            <p:spPr bwMode="auto">
              <a:xfrm>
                <a:off x="4523" y="145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753"/>
              <p:cNvSpPr>
                <a:spLocks/>
              </p:cNvSpPr>
              <p:nvPr/>
            </p:nvSpPr>
            <p:spPr bwMode="auto">
              <a:xfrm>
                <a:off x="4495" y="146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754"/>
              <p:cNvSpPr>
                <a:spLocks/>
              </p:cNvSpPr>
              <p:nvPr/>
            </p:nvSpPr>
            <p:spPr bwMode="auto">
              <a:xfrm>
                <a:off x="4501" y="146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755"/>
              <p:cNvSpPr>
                <a:spLocks/>
              </p:cNvSpPr>
              <p:nvPr/>
            </p:nvSpPr>
            <p:spPr bwMode="auto">
              <a:xfrm>
                <a:off x="4503" y="1460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756"/>
              <p:cNvSpPr>
                <a:spLocks/>
              </p:cNvSpPr>
              <p:nvPr/>
            </p:nvSpPr>
            <p:spPr bwMode="auto">
              <a:xfrm>
                <a:off x="4506" y="1460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757"/>
              <p:cNvSpPr>
                <a:spLocks/>
              </p:cNvSpPr>
              <p:nvPr/>
            </p:nvSpPr>
            <p:spPr bwMode="auto">
              <a:xfrm>
                <a:off x="4512" y="146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758"/>
              <p:cNvSpPr>
                <a:spLocks/>
              </p:cNvSpPr>
              <p:nvPr/>
            </p:nvSpPr>
            <p:spPr bwMode="auto">
              <a:xfrm>
                <a:off x="4526" y="146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Freeform 759"/>
              <p:cNvSpPr>
                <a:spLocks/>
              </p:cNvSpPr>
              <p:nvPr/>
            </p:nvSpPr>
            <p:spPr bwMode="auto">
              <a:xfrm>
                <a:off x="4435" y="146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Freeform 760"/>
              <p:cNvSpPr>
                <a:spLocks/>
              </p:cNvSpPr>
              <p:nvPr/>
            </p:nvSpPr>
            <p:spPr bwMode="auto">
              <a:xfrm>
                <a:off x="4491" y="146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Freeform 761"/>
              <p:cNvSpPr>
                <a:spLocks/>
              </p:cNvSpPr>
              <p:nvPr/>
            </p:nvSpPr>
            <p:spPr bwMode="auto">
              <a:xfrm>
                <a:off x="4496" y="146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Freeform 762"/>
              <p:cNvSpPr>
                <a:spLocks/>
              </p:cNvSpPr>
              <p:nvPr/>
            </p:nvSpPr>
            <p:spPr bwMode="auto">
              <a:xfrm>
                <a:off x="4515" y="146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763"/>
              <p:cNvSpPr>
                <a:spLocks/>
              </p:cNvSpPr>
              <p:nvPr/>
            </p:nvSpPr>
            <p:spPr bwMode="auto">
              <a:xfrm>
                <a:off x="4523" y="1463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764"/>
              <p:cNvSpPr>
                <a:spLocks/>
              </p:cNvSpPr>
              <p:nvPr/>
            </p:nvSpPr>
            <p:spPr bwMode="auto">
              <a:xfrm>
                <a:off x="4529" y="146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Freeform 765"/>
              <p:cNvSpPr>
                <a:spLocks/>
              </p:cNvSpPr>
              <p:nvPr/>
            </p:nvSpPr>
            <p:spPr bwMode="auto">
              <a:xfrm>
                <a:off x="4508" y="1464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Freeform 766"/>
              <p:cNvSpPr>
                <a:spLocks/>
              </p:cNvSpPr>
              <p:nvPr/>
            </p:nvSpPr>
            <p:spPr bwMode="auto">
              <a:xfrm>
                <a:off x="4521" y="1464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767"/>
              <p:cNvSpPr>
                <a:spLocks/>
              </p:cNvSpPr>
              <p:nvPr/>
            </p:nvSpPr>
            <p:spPr bwMode="auto">
              <a:xfrm>
                <a:off x="4502" y="1464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768"/>
              <p:cNvSpPr>
                <a:spLocks/>
              </p:cNvSpPr>
              <p:nvPr/>
            </p:nvSpPr>
            <p:spPr bwMode="auto">
              <a:xfrm>
                <a:off x="4511" y="14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769"/>
              <p:cNvSpPr>
                <a:spLocks/>
              </p:cNvSpPr>
              <p:nvPr/>
            </p:nvSpPr>
            <p:spPr bwMode="auto">
              <a:xfrm>
                <a:off x="4491" y="1468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770"/>
              <p:cNvSpPr>
                <a:spLocks/>
              </p:cNvSpPr>
              <p:nvPr/>
            </p:nvSpPr>
            <p:spPr bwMode="auto">
              <a:xfrm>
                <a:off x="4513" y="146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771"/>
              <p:cNvSpPr>
                <a:spLocks/>
              </p:cNvSpPr>
              <p:nvPr/>
            </p:nvSpPr>
            <p:spPr bwMode="auto">
              <a:xfrm>
                <a:off x="4479" y="147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772"/>
              <p:cNvSpPr>
                <a:spLocks/>
              </p:cNvSpPr>
              <p:nvPr/>
            </p:nvSpPr>
            <p:spPr bwMode="auto">
              <a:xfrm>
                <a:off x="4528" y="14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773"/>
              <p:cNvSpPr>
                <a:spLocks/>
              </p:cNvSpPr>
              <p:nvPr/>
            </p:nvSpPr>
            <p:spPr bwMode="auto">
              <a:xfrm>
                <a:off x="4523" y="147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774"/>
              <p:cNvSpPr>
                <a:spLocks/>
              </p:cNvSpPr>
              <p:nvPr/>
            </p:nvSpPr>
            <p:spPr bwMode="auto">
              <a:xfrm>
                <a:off x="4511" y="14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775"/>
              <p:cNvSpPr>
                <a:spLocks/>
              </p:cNvSpPr>
              <p:nvPr/>
            </p:nvSpPr>
            <p:spPr bwMode="auto">
              <a:xfrm>
                <a:off x="4516" y="147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776"/>
              <p:cNvSpPr>
                <a:spLocks/>
              </p:cNvSpPr>
              <p:nvPr/>
            </p:nvSpPr>
            <p:spPr bwMode="auto">
              <a:xfrm>
                <a:off x="4519" y="147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777"/>
              <p:cNvSpPr>
                <a:spLocks/>
              </p:cNvSpPr>
              <p:nvPr/>
            </p:nvSpPr>
            <p:spPr bwMode="auto">
              <a:xfrm>
                <a:off x="4399" y="147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Freeform 778"/>
              <p:cNvSpPr>
                <a:spLocks/>
              </p:cNvSpPr>
              <p:nvPr/>
            </p:nvSpPr>
            <p:spPr bwMode="auto">
              <a:xfrm>
                <a:off x="4513" y="147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Freeform 779"/>
              <p:cNvSpPr>
                <a:spLocks/>
              </p:cNvSpPr>
              <p:nvPr/>
            </p:nvSpPr>
            <p:spPr bwMode="auto">
              <a:xfrm>
                <a:off x="4525" y="147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Freeform 780"/>
              <p:cNvSpPr>
                <a:spLocks/>
              </p:cNvSpPr>
              <p:nvPr/>
            </p:nvSpPr>
            <p:spPr bwMode="auto">
              <a:xfrm>
                <a:off x="4521" y="147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Freeform 781"/>
              <p:cNvSpPr>
                <a:spLocks/>
              </p:cNvSpPr>
              <p:nvPr/>
            </p:nvSpPr>
            <p:spPr bwMode="auto">
              <a:xfrm>
                <a:off x="4516" y="1477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782"/>
              <p:cNvSpPr>
                <a:spLocks/>
              </p:cNvSpPr>
              <p:nvPr/>
            </p:nvSpPr>
            <p:spPr bwMode="auto">
              <a:xfrm>
                <a:off x="4534" y="147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783"/>
              <p:cNvSpPr>
                <a:spLocks/>
              </p:cNvSpPr>
              <p:nvPr/>
            </p:nvSpPr>
            <p:spPr bwMode="auto">
              <a:xfrm>
                <a:off x="4404" y="1478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784"/>
              <p:cNvSpPr>
                <a:spLocks/>
              </p:cNvSpPr>
              <p:nvPr/>
            </p:nvSpPr>
            <p:spPr bwMode="auto">
              <a:xfrm>
                <a:off x="4503" y="1478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785"/>
              <p:cNvSpPr>
                <a:spLocks/>
              </p:cNvSpPr>
              <p:nvPr/>
            </p:nvSpPr>
            <p:spPr bwMode="auto">
              <a:xfrm>
                <a:off x="4479" y="148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786"/>
              <p:cNvSpPr>
                <a:spLocks/>
              </p:cNvSpPr>
              <p:nvPr/>
            </p:nvSpPr>
            <p:spPr bwMode="auto">
              <a:xfrm>
                <a:off x="4506" y="148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787"/>
              <p:cNvSpPr>
                <a:spLocks/>
              </p:cNvSpPr>
              <p:nvPr/>
            </p:nvSpPr>
            <p:spPr bwMode="auto">
              <a:xfrm>
                <a:off x="4523" y="1480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788"/>
              <p:cNvSpPr>
                <a:spLocks/>
              </p:cNvSpPr>
              <p:nvPr/>
            </p:nvSpPr>
            <p:spPr bwMode="auto">
              <a:xfrm>
                <a:off x="4528" y="148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789"/>
              <p:cNvSpPr>
                <a:spLocks/>
              </p:cNvSpPr>
              <p:nvPr/>
            </p:nvSpPr>
            <p:spPr bwMode="auto">
              <a:xfrm>
                <a:off x="4534" y="1480"/>
                <a:ext cx="4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790"/>
              <p:cNvSpPr>
                <a:spLocks/>
              </p:cNvSpPr>
              <p:nvPr/>
            </p:nvSpPr>
            <p:spPr bwMode="auto">
              <a:xfrm>
                <a:off x="4538" y="148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791"/>
              <p:cNvSpPr>
                <a:spLocks/>
              </p:cNvSpPr>
              <p:nvPr/>
            </p:nvSpPr>
            <p:spPr bwMode="auto">
              <a:xfrm>
                <a:off x="4541" y="148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792"/>
              <p:cNvSpPr>
                <a:spLocks/>
              </p:cNvSpPr>
              <p:nvPr/>
            </p:nvSpPr>
            <p:spPr bwMode="auto">
              <a:xfrm>
                <a:off x="4544" y="1476"/>
                <a:ext cx="2" cy="10"/>
              </a:xfrm>
              <a:custGeom>
                <a:avLst/>
                <a:gdLst>
                  <a:gd name="T0" fmla="*/ 0 w 2"/>
                  <a:gd name="T1" fmla="*/ 4 h 7"/>
                  <a:gd name="T2" fmla="*/ 0 w 2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2" y="7"/>
                      <a:pt x="2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793"/>
              <p:cNvSpPr>
                <a:spLocks/>
              </p:cNvSpPr>
              <p:nvPr/>
            </p:nvSpPr>
            <p:spPr bwMode="auto">
              <a:xfrm>
                <a:off x="4393" y="1477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794"/>
              <p:cNvSpPr>
                <a:spLocks/>
              </p:cNvSpPr>
              <p:nvPr/>
            </p:nvSpPr>
            <p:spPr bwMode="auto">
              <a:xfrm>
                <a:off x="4515" y="148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795"/>
              <p:cNvSpPr>
                <a:spLocks/>
              </p:cNvSpPr>
              <p:nvPr/>
            </p:nvSpPr>
            <p:spPr bwMode="auto">
              <a:xfrm>
                <a:off x="4433" y="148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796"/>
              <p:cNvSpPr>
                <a:spLocks/>
              </p:cNvSpPr>
              <p:nvPr/>
            </p:nvSpPr>
            <p:spPr bwMode="auto">
              <a:xfrm>
                <a:off x="4511" y="148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797"/>
              <p:cNvSpPr>
                <a:spLocks/>
              </p:cNvSpPr>
              <p:nvPr/>
            </p:nvSpPr>
            <p:spPr bwMode="auto">
              <a:xfrm>
                <a:off x="4519" y="1486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798"/>
              <p:cNvSpPr>
                <a:spLocks/>
              </p:cNvSpPr>
              <p:nvPr/>
            </p:nvSpPr>
            <p:spPr bwMode="auto">
              <a:xfrm>
                <a:off x="4549" y="148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799"/>
              <p:cNvSpPr>
                <a:spLocks/>
              </p:cNvSpPr>
              <p:nvPr/>
            </p:nvSpPr>
            <p:spPr bwMode="auto">
              <a:xfrm>
                <a:off x="4414" y="1486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800"/>
              <p:cNvSpPr>
                <a:spLocks/>
              </p:cNvSpPr>
              <p:nvPr/>
            </p:nvSpPr>
            <p:spPr bwMode="auto">
              <a:xfrm>
                <a:off x="4513" y="1486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801"/>
              <p:cNvSpPr>
                <a:spLocks/>
              </p:cNvSpPr>
              <p:nvPr/>
            </p:nvSpPr>
            <p:spPr bwMode="auto">
              <a:xfrm>
                <a:off x="4518" y="148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802"/>
              <p:cNvSpPr>
                <a:spLocks/>
              </p:cNvSpPr>
              <p:nvPr/>
            </p:nvSpPr>
            <p:spPr bwMode="auto">
              <a:xfrm>
                <a:off x="4538" y="148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803"/>
              <p:cNvSpPr>
                <a:spLocks/>
              </p:cNvSpPr>
              <p:nvPr/>
            </p:nvSpPr>
            <p:spPr bwMode="auto">
              <a:xfrm>
                <a:off x="4541" y="148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804"/>
              <p:cNvSpPr>
                <a:spLocks/>
              </p:cNvSpPr>
              <p:nvPr/>
            </p:nvSpPr>
            <p:spPr bwMode="auto">
              <a:xfrm>
                <a:off x="4544" y="14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805"/>
              <p:cNvSpPr>
                <a:spLocks/>
              </p:cNvSpPr>
              <p:nvPr/>
            </p:nvSpPr>
            <p:spPr bwMode="auto">
              <a:xfrm>
                <a:off x="4523" y="149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806"/>
              <p:cNvSpPr>
                <a:spLocks/>
              </p:cNvSpPr>
              <p:nvPr/>
            </p:nvSpPr>
            <p:spPr bwMode="auto">
              <a:xfrm>
                <a:off x="4529" y="1491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807"/>
              <p:cNvSpPr>
                <a:spLocks/>
              </p:cNvSpPr>
              <p:nvPr/>
            </p:nvSpPr>
            <p:spPr bwMode="auto">
              <a:xfrm>
                <a:off x="4544" y="1488"/>
                <a:ext cx="1" cy="12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4" name="Group 1009"/>
            <p:cNvGrpSpPr>
              <a:grpSpLocks/>
            </p:cNvGrpSpPr>
            <p:nvPr/>
          </p:nvGrpSpPr>
          <p:grpSpPr bwMode="auto">
            <a:xfrm>
              <a:off x="6400801" y="1824037"/>
              <a:ext cx="881063" cy="812800"/>
              <a:chOff x="4032" y="1149"/>
              <a:chExt cx="555" cy="512"/>
            </a:xfrm>
            <a:grpFill/>
          </p:grpSpPr>
          <p:sp>
            <p:nvSpPr>
              <p:cNvPr id="185" name="Freeform 809"/>
              <p:cNvSpPr>
                <a:spLocks/>
              </p:cNvSpPr>
              <p:nvPr/>
            </p:nvSpPr>
            <p:spPr bwMode="auto">
              <a:xfrm>
                <a:off x="4439" y="1494"/>
                <a:ext cx="3" cy="5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2"/>
                      <a:pt x="1" y="2"/>
                      <a:pt x="2" y="3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" name="Freeform 810"/>
              <p:cNvSpPr>
                <a:spLocks/>
              </p:cNvSpPr>
              <p:nvPr/>
            </p:nvSpPr>
            <p:spPr bwMode="auto">
              <a:xfrm>
                <a:off x="4534" y="1490"/>
                <a:ext cx="1" cy="11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" name="Freeform 811"/>
              <p:cNvSpPr>
                <a:spLocks/>
              </p:cNvSpPr>
              <p:nvPr/>
            </p:nvSpPr>
            <p:spPr bwMode="auto">
              <a:xfrm>
                <a:off x="4555" y="149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" name="Freeform 812"/>
              <p:cNvSpPr>
                <a:spLocks/>
              </p:cNvSpPr>
              <p:nvPr/>
            </p:nvSpPr>
            <p:spPr bwMode="auto">
              <a:xfrm>
                <a:off x="4521" y="1493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" name="Freeform 813"/>
              <p:cNvSpPr>
                <a:spLocks/>
              </p:cNvSpPr>
              <p:nvPr/>
            </p:nvSpPr>
            <p:spPr bwMode="auto">
              <a:xfrm>
                <a:off x="4433" y="1499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" name="Freeform 814"/>
              <p:cNvSpPr>
                <a:spLocks/>
              </p:cNvSpPr>
              <p:nvPr/>
            </p:nvSpPr>
            <p:spPr bwMode="auto">
              <a:xfrm>
                <a:off x="4437" y="150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" name="Freeform 815"/>
              <p:cNvSpPr>
                <a:spLocks/>
              </p:cNvSpPr>
              <p:nvPr/>
            </p:nvSpPr>
            <p:spPr bwMode="auto">
              <a:xfrm>
                <a:off x="4542" y="1500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" name="Freeform 816"/>
              <p:cNvSpPr>
                <a:spLocks/>
              </p:cNvSpPr>
              <p:nvPr/>
            </p:nvSpPr>
            <p:spPr bwMode="auto">
              <a:xfrm>
                <a:off x="4416" y="1497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" name="Freeform 817"/>
              <p:cNvSpPr>
                <a:spLocks/>
              </p:cNvSpPr>
              <p:nvPr/>
            </p:nvSpPr>
            <p:spPr bwMode="auto">
              <a:xfrm>
                <a:off x="4525" y="150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818"/>
              <p:cNvSpPr>
                <a:spLocks/>
              </p:cNvSpPr>
              <p:nvPr/>
            </p:nvSpPr>
            <p:spPr bwMode="auto">
              <a:xfrm>
                <a:off x="4542" y="1503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819"/>
              <p:cNvSpPr>
                <a:spLocks/>
              </p:cNvSpPr>
              <p:nvPr/>
            </p:nvSpPr>
            <p:spPr bwMode="auto">
              <a:xfrm>
                <a:off x="4548" y="150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820"/>
              <p:cNvSpPr>
                <a:spLocks/>
              </p:cNvSpPr>
              <p:nvPr/>
            </p:nvSpPr>
            <p:spPr bwMode="auto">
              <a:xfrm>
                <a:off x="4443" y="150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821"/>
              <p:cNvSpPr>
                <a:spLocks/>
              </p:cNvSpPr>
              <p:nvPr/>
            </p:nvSpPr>
            <p:spPr bwMode="auto">
              <a:xfrm>
                <a:off x="4554" y="1500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822"/>
              <p:cNvSpPr>
                <a:spLocks/>
              </p:cNvSpPr>
              <p:nvPr/>
            </p:nvSpPr>
            <p:spPr bwMode="auto">
              <a:xfrm>
                <a:off x="4556" y="150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823"/>
              <p:cNvSpPr>
                <a:spLocks/>
              </p:cNvSpPr>
              <p:nvPr/>
            </p:nvSpPr>
            <p:spPr bwMode="auto">
              <a:xfrm>
                <a:off x="4559" y="150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824"/>
              <p:cNvSpPr>
                <a:spLocks/>
              </p:cNvSpPr>
              <p:nvPr/>
            </p:nvSpPr>
            <p:spPr bwMode="auto">
              <a:xfrm>
                <a:off x="4508" y="15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825"/>
              <p:cNvSpPr>
                <a:spLocks/>
              </p:cNvSpPr>
              <p:nvPr/>
            </p:nvSpPr>
            <p:spPr bwMode="auto">
              <a:xfrm>
                <a:off x="4529" y="150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826"/>
              <p:cNvSpPr>
                <a:spLocks/>
              </p:cNvSpPr>
              <p:nvPr/>
            </p:nvSpPr>
            <p:spPr bwMode="auto">
              <a:xfrm>
                <a:off x="4546" y="1504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827"/>
              <p:cNvSpPr>
                <a:spLocks/>
              </p:cNvSpPr>
              <p:nvPr/>
            </p:nvSpPr>
            <p:spPr bwMode="auto">
              <a:xfrm>
                <a:off x="4435" y="1507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828"/>
              <p:cNvSpPr>
                <a:spLocks/>
              </p:cNvSpPr>
              <p:nvPr/>
            </p:nvSpPr>
            <p:spPr bwMode="auto">
              <a:xfrm>
                <a:off x="4446" y="1503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829"/>
              <p:cNvSpPr>
                <a:spLocks/>
              </p:cNvSpPr>
              <p:nvPr/>
            </p:nvSpPr>
            <p:spPr bwMode="auto">
              <a:xfrm>
                <a:off x="4556" y="150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830"/>
              <p:cNvSpPr>
                <a:spLocks/>
              </p:cNvSpPr>
              <p:nvPr/>
            </p:nvSpPr>
            <p:spPr bwMode="auto">
              <a:xfrm>
                <a:off x="4529" y="150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831"/>
              <p:cNvSpPr>
                <a:spLocks/>
              </p:cNvSpPr>
              <p:nvPr/>
            </p:nvSpPr>
            <p:spPr bwMode="auto">
              <a:xfrm>
                <a:off x="4542" y="150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832"/>
              <p:cNvSpPr>
                <a:spLocks/>
              </p:cNvSpPr>
              <p:nvPr/>
            </p:nvSpPr>
            <p:spPr bwMode="auto">
              <a:xfrm>
                <a:off x="4561" y="150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833"/>
              <p:cNvSpPr>
                <a:spLocks/>
              </p:cNvSpPr>
              <p:nvPr/>
            </p:nvSpPr>
            <p:spPr bwMode="auto">
              <a:xfrm>
                <a:off x="4535" y="151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834"/>
              <p:cNvSpPr>
                <a:spLocks/>
              </p:cNvSpPr>
              <p:nvPr/>
            </p:nvSpPr>
            <p:spPr bwMode="auto">
              <a:xfrm>
                <a:off x="4545" y="15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835"/>
              <p:cNvSpPr>
                <a:spLocks/>
              </p:cNvSpPr>
              <p:nvPr/>
            </p:nvSpPr>
            <p:spPr bwMode="auto">
              <a:xfrm>
                <a:off x="4564" y="15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836"/>
              <p:cNvSpPr>
                <a:spLocks/>
              </p:cNvSpPr>
              <p:nvPr/>
            </p:nvSpPr>
            <p:spPr bwMode="auto">
              <a:xfrm>
                <a:off x="4555" y="1511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837"/>
              <p:cNvSpPr>
                <a:spLocks/>
              </p:cNvSpPr>
              <p:nvPr/>
            </p:nvSpPr>
            <p:spPr bwMode="auto">
              <a:xfrm>
                <a:off x="4437" y="1513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838"/>
              <p:cNvSpPr>
                <a:spLocks/>
              </p:cNvSpPr>
              <p:nvPr/>
            </p:nvSpPr>
            <p:spPr bwMode="auto">
              <a:xfrm>
                <a:off x="4447" y="151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839"/>
              <p:cNvSpPr>
                <a:spLocks/>
              </p:cNvSpPr>
              <p:nvPr/>
            </p:nvSpPr>
            <p:spPr bwMode="auto">
              <a:xfrm>
                <a:off x="4541" y="151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840"/>
              <p:cNvSpPr>
                <a:spLocks/>
              </p:cNvSpPr>
              <p:nvPr/>
            </p:nvSpPr>
            <p:spPr bwMode="auto">
              <a:xfrm>
                <a:off x="4442" y="151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841"/>
              <p:cNvSpPr>
                <a:spLocks/>
              </p:cNvSpPr>
              <p:nvPr/>
            </p:nvSpPr>
            <p:spPr bwMode="auto">
              <a:xfrm>
                <a:off x="4538" y="1514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842"/>
              <p:cNvSpPr>
                <a:spLocks/>
              </p:cNvSpPr>
              <p:nvPr/>
            </p:nvSpPr>
            <p:spPr bwMode="auto">
              <a:xfrm>
                <a:off x="4558" y="1514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843"/>
              <p:cNvSpPr>
                <a:spLocks/>
              </p:cNvSpPr>
              <p:nvPr/>
            </p:nvSpPr>
            <p:spPr bwMode="auto">
              <a:xfrm>
                <a:off x="4429" y="151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844"/>
              <p:cNvSpPr>
                <a:spLocks/>
              </p:cNvSpPr>
              <p:nvPr/>
            </p:nvSpPr>
            <p:spPr bwMode="auto">
              <a:xfrm>
                <a:off x="4561" y="151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845"/>
              <p:cNvSpPr>
                <a:spLocks/>
              </p:cNvSpPr>
              <p:nvPr/>
            </p:nvSpPr>
            <p:spPr bwMode="auto">
              <a:xfrm>
                <a:off x="4440" y="15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846"/>
              <p:cNvSpPr>
                <a:spLocks/>
              </p:cNvSpPr>
              <p:nvPr/>
            </p:nvSpPr>
            <p:spPr bwMode="auto">
              <a:xfrm>
                <a:off x="4447" y="1513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847"/>
              <p:cNvSpPr>
                <a:spLocks/>
              </p:cNvSpPr>
              <p:nvPr/>
            </p:nvSpPr>
            <p:spPr bwMode="auto">
              <a:xfrm>
                <a:off x="4420" y="1514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848"/>
              <p:cNvSpPr>
                <a:spLocks/>
              </p:cNvSpPr>
              <p:nvPr/>
            </p:nvSpPr>
            <p:spPr bwMode="auto">
              <a:xfrm>
                <a:off x="4556" y="1519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849"/>
              <p:cNvSpPr>
                <a:spLocks/>
              </p:cNvSpPr>
              <p:nvPr/>
            </p:nvSpPr>
            <p:spPr bwMode="auto">
              <a:xfrm>
                <a:off x="4571" y="151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850"/>
              <p:cNvSpPr>
                <a:spLocks/>
              </p:cNvSpPr>
              <p:nvPr/>
            </p:nvSpPr>
            <p:spPr bwMode="auto">
              <a:xfrm>
                <a:off x="4549" y="152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851"/>
              <p:cNvSpPr>
                <a:spLocks/>
              </p:cNvSpPr>
              <p:nvPr/>
            </p:nvSpPr>
            <p:spPr bwMode="auto">
              <a:xfrm>
                <a:off x="4562" y="1520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852"/>
              <p:cNvSpPr>
                <a:spLocks/>
              </p:cNvSpPr>
              <p:nvPr/>
            </p:nvSpPr>
            <p:spPr bwMode="auto">
              <a:xfrm>
                <a:off x="4433" y="152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853"/>
              <p:cNvSpPr>
                <a:spLocks/>
              </p:cNvSpPr>
              <p:nvPr/>
            </p:nvSpPr>
            <p:spPr bwMode="auto">
              <a:xfrm>
                <a:off x="4567" y="1521"/>
                <a:ext cx="2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854"/>
              <p:cNvSpPr>
                <a:spLocks/>
              </p:cNvSpPr>
              <p:nvPr/>
            </p:nvSpPr>
            <p:spPr bwMode="auto">
              <a:xfrm>
                <a:off x="4571" y="152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855"/>
              <p:cNvSpPr>
                <a:spLocks/>
              </p:cNvSpPr>
              <p:nvPr/>
            </p:nvSpPr>
            <p:spPr bwMode="auto">
              <a:xfrm>
                <a:off x="4561" y="152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856"/>
              <p:cNvSpPr>
                <a:spLocks/>
              </p:cNvSpPr>
              <p:nvPr/>
            </p:nvSpPr>
            <p:spPr bwMode="auto">
              <a:xfrm>
                <a:off x="4445" y="152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857"/>
              <p:cNvSpPr>
                <a:spLocks/>
              </p:cNvSpPr>
              <p:nvPr/>
            </p:nvSpPr>
            <p:spPr bwMode="auto">
              <a:xfrm>
                <a:off x="4535" y="152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858"/>
              <p:cNvSpPr>
                <a:spLocks/>
              </p:cNvSpPr>
              <p:nvPr/>
            </p:nvSpPr>
            <p:spPr bwMode="auto">
              <a:xfrm>
                <a:off x="4546" y="1521"/>
                <a:ext cx="9" cy="6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0" y="0"/>
                      <a:pt x="4" y="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859"/>
              <p:cNvSpPr>
                <a:spLocks/>
              </p:cNvSpPr>
              <p:nvPr/>
            </p:nvSpPr>
            <p:spPr bwMode="auto">
              <a:xfrm>
                <a:off x="4539" y="1524"/>
                <a:ext cx="3" cy="5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1 h 3"/>
                  <a:gd name="T4" fmla="*/ 0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1" y="1"/>
                      <a:pt x="1" y="3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860"/>
              <p:cNvSpPr>
                <a:spLocks/>
              </p:cNvSpPr>
              <p:nvPr/>
            </p:nvSpPr>
            <p:spPr bwMode="auto">
              <a:xfrm>
                <a:off x="4556" y="1524"/>
                <a:ext cx="5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861"/>
              <p:cNvSpPr>
                <a:spLocks/>
              </p:cNvSpPr>
              <p:nvPr/>
            </p:nvSpPr>
            <p:spPr bwMode="auto">
              <a:xfrm>
                <a:off x="4544" y="152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862"/>
              <p:cNvSpPr>
                <a:spLocks/>
              </p:cNvSpPr>
              <p:nvPr/>
            </p:nvSpPr>
            <p:spPr bwMode="auto">
              <a:xfrm>
                <a:off x="4562" y="1526"/>
                <a:ext cx="5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863"/>
              <p:cNvSpPr>
                <a:spLocks/>
              </p:cNvSpPr>
              <p:nvPr/>
            </p:nvSpPr>
            <p:spPr bwMode="auto">
              <a:xfrm>
                <a:off x="4427" y="1527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864"/>
              <p:cNvSpPr>
                <a:spLocks/>
              </p:cNvSpPr>
              <p:nvPr/>
            </p:nvSpPr>
            <p:spPr bwMode="auto">
              <a:xfrm>
                <a:off x="4435" y="15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865"/>
              <p:cNvSpPr>
                <a:spLocks/>
              </p:cNvSpPr>
              <p:nvPr/>
            </p:nvSpPr>
            <p:spPr bwMode="auto">
              <a:xfrm>
                <a:off x="4548" y="1527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866"/>
              <p:cNvSpPr>
                <a:spLocks/>
              </p:cNvSpPr>
              <p:nvPr/>
            </p:nvSpPr>
            <p:spPr bwMode="auto">
              <a:xfrm>
                <a:off x="4561" y="1524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867"/>
              <p:cNvSpPr>
                <a:spLocks/>
              </p:cNvSpPr>
              <p:nvPr/>
            </p:nvSpPr>
            <p:spPr bwMode="auto">
              <a:xfrm>
                <a:off x="4569" y="1527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868"/>
              <p:cNvSpPr>
                <a:spLocks/>
              </p:cNvSpPr>
              <p:nvPr/>
            </p:nvSpPr>
            <p:spPr bwMode="auto">
              <a:xfrm>
                <a:off x="4574" y="15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869"/>
              <p:cNvSpPr>
                <a:spLocks/>
              </p:cNvSpPr>
              <p:nvPr/>
            </p:nvSpPr>
            <p:spPr bwMode="auto">
              <a:xfrm>
                <a:off x="4544" y="153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870"/>
              <p:cNvSpPr>
                <a:spLocks/>
              </p:cNvSpPr>
              <p:nvPr/>
            </p:nvSpPr>
            <p:spPr bwMode="auto">
              <a:xfrm>
                <a:off x="4556" y="1529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871"/>
              <p:cNvSpPr>
                <a:spLocks/>
              </p:cNvSpPr>
              <p:nvPr/>
            </p:nvSpPr>
            <p:spPr bwMode="auto">
              <a:xfrm>
                <a:off x="4564" y="153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872"/>
              <p:cNvSpPr>
                <a:spLocks/>
              </p:cNvSpPr>
              <p:nvPr/>
            </p:nvSpPr>
            <p:spPr bwMode="auto">
              <a:xfrm>
                <a:off x="4568" y="1526"/>
                <a:ext cx="4" cy="10"/>
              </a:xfrm>
              <a:custGeom>
                <a:avLst/>
                <a:gdLst>
                  <a:gd name="T0" fmla="*/ 0 w 3"/>
                  <a:gd name="T1" fmla="*/ 4 h 7"/>
                  <a:gd name="T2" fmla="*/ 0 w 3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7">
                    <a:moveTo>
                      <a:pt x="0" y="4"/>
                    </a:moveTo>
                    <a:cubicBezTo>
                      <a:pt x="2" y="7"/>
                      <a:pt x="3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873"/>
              <p:cNvSpPr>
                <a:spLocks/>
              </p:cNvSpPr>
              <p:nvPr/>
            </p:nvSpPr>
            <p:spPr bwMode="auto">
              <a:xfrm>
                <a:off x="4572" y="153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874"/>
              <p:cNvSpPr>
                <a:spLocks/>
              </p:cNvSpPr>
              <p:nvPr/>
            </p:nvSpPr>
            <p:spPr bwMode="auto">
              <a:xfrm>
                <a:off x="4574" y="153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875"/>
              <p:cNvSpPr>
                <a:spLocks/>
              </p:cNvSpPr>
              <p:nvPr/>
            </p:nvSpPr>
            <p:spPr bwMode="auto">
              <a:xfrm>
                <a:off x="4556" y="153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876"/>
              <p:cNvSpPr>
                <a:spLocks/>
              </p:cNvSpPr>
              <p:nvPr/>
            </p:nvSpPr>
            <p:spPr bwMode="auto">
              <a:xfrm>
                <a:off x="4574" y="1534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877"/>
              <p:cNvSpPr>
                <a:spLocks/>
              </p:cNvSpPr>
              <p:nvPr/>
            </p:nvSpPr>
            <p:spPr bwMode="auto">
              <a:xfrm>
                <a:off x="4577" y="153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878"/>
              <p:cNvSpPr>
                <a:spLocks/>
              </p:cNvSpPr>
              <p:nvPr/>
            </p:nvSpPr>
            <p:spPr bwMode="auto">
              <a:xfrm>
                <a:off x="4432" y="153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879"/>
              <p:cNvSpPr>
                <a:spLocks/>
              </p:cNvSpPr>
              <p:nvPr/>
            </p:nvSpPr>
            <p:spPr bwMode="auto">
              <a:xfrm>
                <a:off x="4437" y="1536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880"/>
              <p:cNvSpPr>
                <a:spLocks/>
              </p:cNvSpPr>
              <p:nvPr/>
            </p:nvSpPr>
            <p:spPr bwMode="auto">
              <a:xfrm>
                <a:off x="4453" y="1536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881"/>
              <p:cNvSpPr>
                <a:spLocks/>
              </p:cNvSpPr>
              <p:nvPr/>
            </p:nvSpPr>
            <p:spPr bwMode="auto">
              <a:xfrm>
                <a:off x="4445" y="1540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882"/>
              <p:cNvSpPr>
                <a:spLocks/>
              </p:cNvSpPr>
              <p:nvPr/>
            </p:nvSpPr>
            <p:spPr bwMode="auto">
              <a:xfrm>
                <a:off x="4572" y="1542"/>
                <a:ext cx="3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883"/>
              <p:cNvSpPr>
                <a:spLocks/>
              </p:cNvSpPr>
              <p:nvPr/>
            </p:nvSpPr>
            <p:spPr bwMode="auto">
              <a:xfrm>
                <a:off x="4577" y="154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884"/>
              <p:cNvSpPr>
                <a:spLocks/>
              </p:cNvSpPr>
              <p:nvPr/>
            </p:nvSpPr>
            <p:spPr bwMode="auto">
              <a:xfrm>
                <a:off x="4445" y="154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885"/>
              <p:cNvSpPr>
                <a:spLocks/>
              </p:cNvSpPr>
              <p:nvPr/>
            </p:nvSpPr>
            <p:spPr bwMode="auto">
              <a:xfrm>
                <a:off x="4452" y="154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886"/>
              <p:cNvSpPr>
                <a:spLocks/>
              </p:cNvSpPr>
              <p:nvPr/>
            </p:nvSpPr>
            <p:spPr bwMode="auto">
              <a:xfrm>
                <a:off x="4449" y="1544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887"/>
              <p:cNvSpPr>
                <a:spLocks/>
              </p:cNvSpPr>
              <p:nvPr/>
            </p:nvSpPr>
            <p:spPr bwMode="auto">
              <a:xfrm>
                <a:off x="4433" y="154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888"/>
              <p:cNvSpPr>
                <a:spLocks/>
              </p:cNvSpPr>
              <p:nvPr/>
            </p:nvSpPr>
            <p:spPr bwMode="auto">
              <a:xfrm>
                <a:off x="4429" y="1543"/>
                <a:ext cx="1" cy="11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889"/>
              <p:cNvSpPr>
                <a:spLocks/>
              </p:cNvSpPr>
              <p:nvPr/>
            </p:nvSpPr>
            <p:spPr bwMode="auto">
              <a:xfrm>
                <a:off x="4450" y="154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890"/>
              <p:cNvSpPr>
                <a:spLocks/>
              </p:cNvSpPr>
              <p:nvPr/>
            </p:nvSpPr>
            <p:spPr bwMode="auto">
              <a:xfrm>
                <a:off x="4455" y="155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891"/>
              <p:cNvSpPr>
                <a:spLocks/>
              </p:cNvSpPr>
              <p:nvPr/>
            </p:nvSpPr>
            <p:spPr bwMode="auto">
              <a:xfrm>
                <a:off x="4465" y="1550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892"/>
              <p:cNvSpPr>
                <a:spLocks/>
              </p:cNvSpPr>
              <p:nvPr/>
            </p:nvSpPr>
            <p:spPr bwMode="auto">
              <a:xfrm>
                <a:off x="4436" y="15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893"/>
              <p:cNvSpPr>
                <a:spLocks/>
              </p:cNvSpPr>
              <p:nvPr/>
            </p:nvSpPr>
            <p:spPr bwMode="auto">
              <a:xfrm>
                <a:off x="4458" y="15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894"/>
              <p:cNvSpPr>
                <a:spLocks/>
              </p:cNvSpPr>
              <p:nvPr/>
            </p:nvSpPr>
            <p:spPr bwMode="auto">
              <a:xfrm>
                <a:off x="4459" y="155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895"/>
              <p:cNvSpPr>
                <a:spLocks/>
              </p:cNvSpPr>
              <p:nvPr/>
            </p:nvSpPr>
            <p:spPr bwMode="auto">
              <a:xfrm>
                <a:off x="4463" y="1550"/>
                <a:ext cx="9" cy="7"/>
              </a:xfrm>
              <a:custGeom>
                <a:avLst/>
                <a:gdLst>
                  <a:gd name="T0" fmla="*/ 3 w 6"/>
                  <a:gd name="T1" fmla="*/ 2 h 5"/>
                  <a:gd name="T2" fmla="*/ 3 w 6"/>
                  <a:gd name="T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cubicBezTo>
                      <a:pt x="0" y="5"/>
                      <a:pt x="6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896"/>
              <p:cNvSpPr>
                <a:spLocks/>
              </p:cNvSpPr>
              <p:nvPr/>
            </p:nvSpPr>
            <p:spPr bwMode="auto">
              <a:xfrm>
                <a:off x="4449" y="155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897"/>
              <p:cNvSpPr>
                <a:spLocks/>
              </p:cNvSpPr>
              <p:nvPr/>
            </p:nvSpPr>
            <p:spPr bwMode="auto">
              <a:xfrm>
                <a:off x="4443" y="155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898"/>
              <p:cNvSpPr>
                <a:spLocks/>
              </p:cNvSpPr>
              <p:nvPr/>
            </p:nvSpPr>
            <p:spPr bwMode="auto">
              <a:xfrm>
                <a:off x="4468" y="1557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899"/>
              <p:cNvSpPr>
                <a:spLocks/>
              </p:cNvSpPr>
              <p:nvPr/>
            </p:nvSpPr>
            <p:spPr bwMode="auto">
              <a:xfrm>
                <a:off x="4436" y="1554"/>
                <a:ext cx="3" cy="11"/>
              </a:xfrm>
              <a:custGeom>
                <a:avLst/>
                <a:gdLst>
                  <a:gd name="T0" fmla="*/ 0 w 2"/>
                  <a:gd name="T1" fmla="*/ 4 h 7"/>
                  <a:gd name="T2" fmla="*/ 0 w 2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2" y="7"/>
                      <a:pt x="2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900"/>
              <p:cNvSpPr>
                <a:spLocks/>
              </p:cNvSpPr>
              <p:nvPr/>
            </p:nvSpPr>
            <p:spPr bwMode="auto">
              <a:xfrm>
                <a:off x="4469" y="1556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901"/>
              <p:cNvSpPr>
                <a:spLocks/>
              </p:cNvSpPr>
              <p:nvPr/>
            </p:nvSpPr>
            <p:spPr bwMode="auto">
              <a:xfrm>
                <a:off x="4465" y="1563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902"/>
              <p:cNvSpPr>
                <a:spLocks/>
              </p:cNvSpPr>
              <p:nvPr/>
            </p:nvSpPr>
            <p:spPr bwMode="auto">
              <a:xfrm>
                <a:off x="4433" y="1565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903"/>
              <p:cNvSpPr>
                <a:spLocks/>
              </p:cNvSpPr>
              <p:nvPr/>
            </p:nvSpPr>
            <p:spPr bwMode="auto">
              <a:xfrm>
                <a:off x="4470" y="15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Freeform 904"/>
              <p:cNvSpPr>
                <a:spLocks/>
              </p:cNvSpPr>
              <p:nvPr/>
            </p:nvSpPr>
            <p:spPr bwMode="auto">
              <a:xfrm>
                <a:off x="4470" y="1562"/>
                <a:ext cx="2" cy="4"/>
              </a:xfrm>
              <a:custGeom>
                <a:avLst/>
                <a:gdLst>
                  <a:gd name="T0" fmla="*/ 0 w 1"/>
                  <a:gd name="T1" fmla="*/ 2 h 3"/>
                  <a:gd name="T2" fmla="*/ 0 w 1"/>
                  <a:gd name="T3" fmla="*/ 3 h 3"/>
                  <a:gd name="T4" fmla="*/ 0 w 1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905"/>
              <p:cNvSpPr>
                <a:spLocks/>
              </p:cNvSpPr>
              <p:nvPr/>
            </p:nvSpPr>
            <p:spPr bwMode="auto">
              <a:xfrm>
                <a:off x="4436" y="156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Freeform 906"/>
              <p:cNvSpPr>
                <a:spLocks/>
              </p:cNvSpPr>
              <p:nvPr/>
            </p:nvSpPr>
            <p:spPr bwMode="auto">
              <a:xfrm>
                <a:off x="4446" y="156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907"/>
              <p:cNvSpPr>
                <a:spLocks/>
              </p:cNvSpPr>
              <p:nvPr/>
            </p:nvSpPr>
            <p:spPr bwMode="auto">
              <a:xfrm>
                <a:off x="4452" y="1567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Freeform 908"/>
              <p:cNvSpPr>
                <a:spLocks/>
              </p:cNvSpPr>
              <p:nvPr/>
            </p:nvSpPr>
            <p:spPr bwMode="auto">
              <a:xfrm>
                <a:off x="4445" y="1570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909"/>
              <p:cNvSpPr>
                <a:spLocks/>
              </p:cNvSpPr>
              <p:nvPr/>
            </p:nvSpPr>
            <p:spPr bwMode="auto">
              <a:xfrm>
                <a:off x="4472" y="157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Freeform 910"/>
              <p:cNvSpPr>
                <a:spLocks/>
              </p:cNvSpPr>
              <p:nvPr/>
            </p:nvSpPr>
            <p:spPr bwMode="auto">
              <a:xfrm>
                <a:off x="4447" y="1572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911"/>
              <p:cNvSpPr>
                <a:spLocks/>
              </p:cNvSpPr>
              <p:nvPr/>
            </p:nvSpPr>
            <p:spPr bwMode="auto">
              <a:xfrm>
                <a:off x="4455" y="157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912"/>
              <p:cNvSpPr>
                <a:spLocks/>
              </p:cNvSpPr>
              <p:nvPr/>
            </p:nvSpPr>
            <p:spPr bwMode="auto">
              <a:xfrm>
                <a:off x="4459" y="157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913"/>
              <p:cNvSpPr>
                <a:spLocks/>
              </p:cNvSpPr>
              <p:nvPr/>
            </p:nvSpPr>
            <p:spPr bwMode="auto">
              <a:xfrm>
                <a:off x="4473" y="1572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914"/>
              <p:cNvSpPr>
                <a:spLocks/>
              </p:cNvSpPr>
              <p:nvPr/>
            </p:nvSpPr>
            <p:spPr bwMode="auto">
              <a:xfrm>
                <a:off x="4443" y="1575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915"/>
              <p:cNvSpPr>
                <a:spLocks/>
              </p:cNvSpPr>
              <p:nvPr/>
            </p:nvSpPr>
            <p:spPr bwMode="auto">
              <a:xfrm>
                <a:off x="4449" y="157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916"/>
              <p:cNvSpPr>
                <a:spLocks/>
              </p:cNvSpPr>
              <p:nvPr/>
            </p:nvSpPr>
            <p:spPr bwMode="auto">
              <a:xfrm>
                <a:off x="4455" y="157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917"/>
              <p:cNvSpPr>
                <a:spLocks/>
              </p:cNvSpPr>
              <p:nvPr/>
            </p:nvSpPr>
            <p:spPr bwMode="auto">
              <a:xfrm>
                <a:off x="4452" y="1577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4" name="Freeform 918"/>
              <p:cNvSpPr>
                <a:spLocks/>
              </p:cNvSpPr>
              <p:nvPr/>
            </p:nvSpPr>
            <p:spPr bwMode="auto">
              <a:xfrm>
                <a:off x="4463" y="1577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919"/>
              <p:cNvSpPr>
                <a:spLocks/>
              </p:cNvSpPr>
              <p:nvPr/>
            </p:nvSpPr>
            <p:spPr bwMode="auto">
              <a:xfrm>
                <a:off x="4456" y="15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920"/>
              <p:cNvSpPr>
                <a:spLocks/>
              </p:cNvSpPr>
              <p:nvPr/>
            </p:nvSpPr>
            <p:spPr bwMode="auto">
              <a:xfrm>
                <a:off x="4450" y="158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921"/>
              <p:cNvSpPr>
                <a:spLocks/>
              </p:cNvSpPr>
              <p:nvPr/>
            </p:nvSpPr>
            <p:spPr bwMode="auto">
              <a:xfrm>
                <a:off x="4473" y="158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922"/>
              <p:cNvSpPr>
                <a:spLocks/>
              </p:cNvSpPr>
              <p:nvPr/>
            </p:nvSpPr>
            <p:spPr bwMode="auto">
              <a:xfrm>
                <a:off x="4459" y="158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923"/>
              <p:cNvSpPr>
                <a:spLocks/>
              </p:cNvSpPr>
              <p:nvPr/>
            </p:nvSpPr>
            <p:spPr bwMode="auto">
              <a:xfrm>
                <a:off x="4468" y="158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924"/>
              <p:cNvSpPr>
                <a:spLocks/>
              </p:cNvSpPr>
              <p:nvPr/>
            </p:nvSpPr>
            <p:spPr bwMode="auto">
              <a:xfrm>
                <a:off x="4450" y="158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925"/>
              <p:cNvSpPr>
                <a:spLocks/>
              </p:cNvSpPr>
              <p:nvPr/>
            </p:nvSpPr>
            <p:spPr bwMode="auto">
              <a:xfrm>
                <a:off x="4465" y="158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926"/>
              <p:cNvSpPr>
                <a:spLocks/>
              </p:cNvSpPr>
              <p:nvPr/>
            </p:nvSpPr>
            <p:spPr bwMode="auto">
              <a:xfrm>
                <a:off x="4470" y="159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927"/>
              <p:cNvSpPr>
                <a:spLocks/>
              </p:cNvSpPr>
              <p:nvPr/>
            </p:nvSpPr>
            <p:spPr bwMode="auto">
              <a:xfrm>
                <a:off x="4458" y="1593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928"/>
              <p:cNvSpPr>
                <a:spLocks/>
              </p:cNvSpPr>
              <p:nvPr/>
            </p:nvSpPr>
            <p:spPr bwMode="auto">
              <a:xfrm>
                <a:off x="4463" y="1595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929"/>
              <p:cNvSpPr>
                <a:spLocks/>
              </p:cNvSpPr>
              <p:nvPr/>
            </p:nvSpPr>
            <p:spPr bwMode="auto">
              <a:xfrm>
                <a:off x="4440" y="1595"/>
                <a:ext cx="3" cy="4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2 h 3"/>
                  <a:gd name="T4" fmla="*/ 2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0" y="0"/>
                      <a:pt x="0" y="2"/>
                    </a:cubicBezTo>
                    <a:cubicBezTo>
                      <a:pt x="1" y="1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930"/>
              <p:cNvSpPr>
                <a:spLocks/>
              </p:cNvSpPr>
              <p:nvPr/>
            </p:nvSpPr>
            <p:spPr bwMode="auto">
              <a:xfrm>
                <a:off x="4445" y="159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931"/>
              <p:cNvSpPr>
                <a:spLocks/>
              </p:cNvSpPr>
              <p:nvPr/>
            </p:nvSpPr>
            <p:spPr bwMode="auto">
              <a:xfrm>
                <a:off x="4459" y="159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932"/>
              <p:cNvSpPr>
                <a:spLocks/>
              </p:cNvSpPr>
              <p:nvPr/>
            </p:nvSpPr>
            <p:spPr bwMode="auto">
              <a:xfrm>
                <a:off x="4466" y="159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933"/>
              <p:cNvSpPr>
                <a:spLocks/>
              </p:cNvSpPr>
              <p:nvPr/>
            </p:nvSpPr>
            <p:spPr bwMode="auto">
              <a:xfrm>
                <a:off x="4469" y="159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934"/>
              <p:cNvSpPr>
                <a:spLocks/>
              </p:cNvSpPr>
              <p:nvPr/>
            </p:nvSpPr>
            <p:spPr bwMode="auto">
              <a:xfrm>
                <a:off x="4456" y="160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935"/>
              <p:cNvSpPr>
                <a:spLocks/>
              </p:cNvSpPr>
              <p:nvPr/>
            </p:nvSpPr>
            <p:spPr bwMode="auto">
              <a:xfrm>
                <a:off x="4478" y="160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936"/>
              <p:cNvSpPr>
                <a:spLocks/>
              </p:cNvSpPr>
              <p:nvPr/>
            </p:nvSpPr>
            <p:spPr bwMode="auto">
              <a:xfrm>
                <a:off x="4483" y="16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937"/>
              <p:cNvSpPr>
                <a:spLocks/>
              </p:cNvSpPr>
              <p:nvPr/>
            </p:nvSpPr>
            <p:spPr bwMode="auto">
              <a:xfrm>
                <a:off x="4482" y="160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938"/>
              <p:cNvSpPr>
                <a:spLocks/>
              </p:cNvSpPr>
              <p:nvPr/>
            </p:nvSpPr>
            <p:spPr bwMode="auto">
              <a:xfrm>
                <a:off x="4482" y="16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939"/>
              <p:cNvSpPr>
                <a:spLocks/>
              </p:cNvSpPr>
              <p:nvPr/>
            </p:nvSpPr>
            <p:spPr bwMode="auto">
              <a:xfrm>
                <a:off x="4482" y="1602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940"/>
              <p:cNvSpPr>
                <a:spLocks/>
              </p:cNvSpPr>
              <p:nvPr/>
            </p:nvSpPr>
            <p:spPr bwMode="auto">
              <a:xfrm>
                <a:off x="4482" y="160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941"/>
              <p:cNvSpPr>
                <a:spLocks/>
              </p:cNvSpPr>
              <p:nvPr/>
            </p:nvSpPr>
            <p:spPr bwMode="auto">
              <a:xfrm>
                <a:off x="4483" y="160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942"/>
              <p:cNvSpPr>
                <a:spLocks/>
              </p:cNvSpPr>
              <p:nvPr/>
            </p:nvSpPr>
            <p:spPr bwMode="auto">
              <a:xfrm>
                <a:off x="4470" y="160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943"/>
              <p:cNvSpPr>
                <a:spLocks/>
              </p:cNvSpPr>
              <p:nvPr/>
            </p:nvSpPr>
            <p:spPr bwMode="auto">
              <a:xfrm>
                <a:off x="4473" y="160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944"/>
              <p:cNvSpPr>
                <a:spLocks/>
              </p:cNvSpPr>
              <p:nvPr/>
            </p:nvSpPr>
            <p:spPr bwMode="auto">
              <a:xfrm>
                <a:off x="4437" y="160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945"/>
              <p:cNvSpPr>
                <a:spLocks/>
              </p:cNvSpPr>
              <p:nvPr/>
            </p:nvSpPr>
            <p:spPr bwMode="auto">
              <a:xfrm>
                <a:off x="4459" y="160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946"/>
              <p:cNvSpPr>
                <a:spLocks/>
              </p:cNvSpPr>
              <p:nvPr/>
            </p:nvSpPr>
            <p:spPr bwMode="auto">
              <a:xfrm>
                <a:off x="4475" y="16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947"/>
              <p:cNvSpPr>
                <a:spLocks/>
              </p:cNvSpPr>
              <p:nvPr/>
            </p:nvSpPr>
            <p:spPr bwMode="auto">
              <a:xfrm>
                <a:off x="4479" y="160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948"/>
              <p:cNvSpPr>
                <a:spLocks/>
              </p:cNvSpPr>
              <p:nvPr/>
            </p:nvSpPr>
            <p:spPr bwMode="auto">
              <a:xfrm>
                <a:off x="4446" y="1606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949"/>
              <p:cNvSpPr>
                <a:spLocks/>
              </p:cNvSpPr>
              <p:nvPr/>
            </p:nvSpPr>
            <p:spPr bwMode="auto">
              <a:xfrm>
                <a:off x="4475" y="160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950"/>
              <p:cNvSpPr>
                <a:spLocks/>
              </p:cNvSpPr>
              <p:nvPr/>
            </p:nvSpPr>
            <p:spPr bwMode="auto">
              <a:xfrm>
                <a:off x="4485" y="16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951"/>
              <p:cNvSpPr>
                <a:spLocks/>
              </p:cNvSpPr>
              <p:nvPr/>
            </p:nvSpPr>
            <p:spPr bwMode="auto">
              <a:xfrm>
                <a:off x="4483" y="16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952"/>
              <p:cNvSpPr>
                <a:spLocks/>
              </p:cNvSpPr>
              <p:nvPr/>
            </p:nvSpPr>
            <p:spPr bwMode="auto">
              <a:xfrm>
                <a:off x="4483" y="160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953"/>
              <p:cNvSpPr>
                <a:spLocks/>
              </p:cNvSpPr>
              <p:nvPr/>
            </p:nvSpPr>
            <p:spPr bwMode="auto">
              <a:xfrm>
                <a:off x="4483" y="16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954"/>
              <p:cNvSpPr>
                <a:spLocks/>
              </p:cNvSpPr>
              <p:nvPr/>
            </p:nvSpPr>
            <p:spPr bwMode="auto">
              <a:xfrm>
                <a:off x="4483" y="160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955"/>
              <p:cNvSpPr>
                <a:spLocks/>
              </p:cNvSpPr>
              <p:nvPr/>
            </p:nvSpPr>
            <p:spPr bwMode="auto">
              <a:xfrm>
                <a:off x="4485" y="1606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956"/>
              <p:cNvSpPr>
                <a:spLocks/>
              </p:cNvSpPr>
              <p:nvPr/>
            </p:nvSpPr>
            <p:spPr bwMode="auto">
              <a:xfrm>
                <a:off x="4447" y="161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957"/>
              <p:cNvSpPr>
                <a:spLocks/>
              </p:cNvSpPr>
              <p:nvPr/>
            </p:nvSpPr>
            <p:spPr bwMode="auto">
              <a:xfrm>
                <a:off x="4453" y="161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958"/>
              <p:cNvSpPr>
                <a:spLocks/>
              </p:cNvSpPr>
              <p:nvPr/>
            </p:nvSpPr>
            <p:spPr bwMode="auto">
              <a:xfrm>
                <a:off x="4466" y="161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959"/>
              <p:cNvSpPr>
                <a:spLocks/>
              </p:cNvSpPr>
              <p:nvPr/>
            </p:nvSpPr>
            <p:spPr bwMode="auto">
              <a:xfrm>
                <a:off x="4472" y="1610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960"/>
              <p:cNvSpPr>
                <a:spLocks/>
              </p:cNvSpPr>
              <p:nvPr/>
            </p:nvSpPr>
            <p:spPr bwMode="auto">
              <a:xfrm>
                <a:off x="4450" y="161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961"/>
              <p:cNvSpPr>
                <a:spLocks/>
              </p:cNvSpPr>
              <p:nvPr/>
            </p:nvSpPr>
            <p:spPr bwMode="auto">
              <a:xfrm>
                <a:off x="4476" y="161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962"/>
              <p:cNvSpPr>
                <a:spLocks/>
              </p:cNvSpPr>
              <p:nvPr/>
            </p:nvSpPr>
            <p:spPr bwMode="auto">
              <a:xfrm>
                <a:off x="4485" y="1610"/>
                <a:ext cx="4" cy="9"/>
              </a:xfrm>
              <a:custGeom>
                <a:avLst/>
                <a:gdLst>
                  <a:gd name="T0" fmla="*/ 1 w 3"/>
                  <a:gd name="T1" fmla="*/ 5 h 6"/>
                  <a:gd name="T2" fmla="*/ 0 w 3"/>
                  <a:gd name="T3" fmla="*/ 3 h 6"/>
                  <a:gd name="T4" fmla="*/ 1 w 3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5"/>
                    </a:moveTo>
                    <a:cubicBezTo>
                      <a:pt x="3" y="4"/>
                      <a:pt x="0" y="0"/>
                      <a:pt x="0" y="3"/>
                    </a:cubicBezTo>
                    <a:cubicBezTo>
                      <a:pt x="0" y="2"/>
                      <a:pt x="1" y="6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963"/>
              <p:cNvSpPr>
                <a:spLocks/>
              </p:cNvSpPr>
              <p:nvPr/>
            </p:nvSpPr>
            <p:spPr bwMode="auto">
              <a:xfrm>
                <a:off x="4470" y="1615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964"/>
              <p:cNvSpPr>
                <a:spLocks/>
              </p:cNvSpPr>
              <p:nvPr/>
            </p:nvSpPr>
            <p:spPr bwMode="auto">
              <a:xfrm>
                <a:off x="4473" y="161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965"/>
              <p:cNvSpPr>
                <a:spLocks/>
              </p:cNvSpPr>
              <p:nvPr/>
            </p:nvSpPr>
            <p:spPr bwMode="auto">
              <a:xfrm>
                <a:off x="4445" y="161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966"/>
              <p:cNvSpPr>
                <a:spLocks/>
              </p:cNvSpPr>
              <p:nvPr/>
            </p:nvSpPr>
            <p:spPr bwMode="auto">
              <a:xfrm>
                <a:off x="4476" y="161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967"/>
              <p:cNvSpPr>
                <a:spLocks/>
              </p:cNvSpPr>
              <p:nvPr/>
            </p:nvSpPr>
            <p:spPr bwMode="auto">
              <a:xfrm>
                <a:off x="4456" y="161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968"/>
              <p:cNvSpPr>
                <a:spLocks/>
              </p:cNvSpPr>
              <p:nvPr/>
            </p:nvSpPr>
            <p:spPr bwMode="auto">
              <a:xfrm>
                <a:off x="4465" y="1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969"/>
              <p:cNvSpPr>
                <a:spLocks/>
              </p:cNvSpPr>
              <p:nvPr/>
            </p:nvSpPr>
            <p:spPr bwMode="auto">
              <a:xfrm>
                <a:off x="4479" y="16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970"/>
              <p:cNvSpPr>
                <a:spLocks/>
              </p:cNvSpPr>
              <p:nvPr/>
            </p:nvSpPr>
            <p:spPr bwMode="auto">
              <a:xfrm>
                <a:off x="4485" y="1620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971"/>
              <p:cNvSpPr>
                <a:spLocks/>
              </p:cNvSpPr>
              <p:nvPr/>
            </p:nvSpPr>
            <p:spPr bwMode="auto">
              <a:xfrm>
                <a:off x="4460" y="1622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972"/>
              <p:cNvSpPr>
                <a:spLocks/>
              </p:cNvSpPr>
              <p:nvPr/>
            </p:nvSpPr>
            <p:spPr bwMode="auto">
              <a:xfrm>
                <a:off x="4486" y="1619"/>
                <a:ext cx="3" cy="14"/>
              </a:xfrm>
              <a:custGeom>
                <a:avLst/>
                <a:gdLst>
                  <a:gd name="T0" fmla="*/ 1 w 2"/>
                  <a:gd name="T1" fmla="*/ 7 h 10"/>
                  <a:gd name="T2" fmla="*/ 0 w 2"/>
                  <a:gd name="T3" fmla="*/ 3 h 10"/>
                  <a:gd name="T4" fmla="*/ 1 w 2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0">
                    <a:moveTo>
                      <a:pt x="1" y="7"/>
                    </a:moveTo>
                    <a:cubicBezTo>
                      <a:pt x="2" y="6"/>
                      <a:pt x="2" y="0"/>
                      <a:pt x="0" y="3"/>
                    </a:cubicBezTo>
                    <a:cubicBezTo>
                      <a:pt x="0" y="4"/>
                      <a:pt x="0" y="10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973"/>
              <p:cNvSpPr>
                <a:spLocks/>
              </p:cNvSpPr>
              <p:nvPr/>
            </p:nvSpPr>
            <p:spPr bwMode="auto">
              <a:xfrm>
                <a:off x="4463" y="162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974"/>
              <p:cNvSpPr>
                <a:spLocks/>
              </p:cNvSpPr>
              <p:nvPr/>
            </p:nvSpPr>
            <p:spPr bwMode="auto">
              <a:xfrm>
                <a:off x="4466" y="162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975"/>
              <p:cNvSpPr>
                <a:spLocks/>
              </p:cNvSpPr>
              <p:nvPr/>
            </p:nvSpPr>
            <p:spPr bwMode="auto">
              <a:xfrm>
                <a:off x="4480" y="162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976"/>
              <p:cNvSpPr>
                <a:spLocks/>
              </p:cNvSpPr>
              <p:nvPr/>
            </p:nvSpPr>
            <p:spPr bwMode="auto">
              <a:xfrm>
                <a:off x="4458" y="1622"/>
                <a:ext cx="7" cy="8"/>
              </a:xfrm>
              <a:custGeom>
                <a:avLst/>
                <a:gdLst>
                  <a:gd name="T0" fmla="*/ 5 w 5"/>
                  <a:gd name="T1" fmla="*/ 3 h 6"/>
                  <a:gd name="T2" fmla="*/ 5 w 5"/>
                  <a:gd name="T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cubicBezTo>
                      <a:pt x="0" y="0"/>
                      <a:pt x="2" y="6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977"/>
              <p:cNvSpPr>
                <a:spLocks/>
              </p:cNvSpPr>
              <p:nvPr/>
            </p:nvSpPr>
            <p:spPr bwMode="auto">
              <a:xfrm>
                <a:off x="4456" y="1623"/>
                <a:ext cx="2" cy="12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978"/>
              <p:cNvSpPr>
                <a:spLocks/>
              </p:cNvSpPr>
              <p:nvPr/>
            </p:nvSpPr>
            <p:spPr bwMode="auto">
              <a:xfrm>
                <a:off x="4472" y="16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979"/>
              <p:cNvSpPr>
                <a:spLocks/>
              </p:cNvSpPr>
              <p:nvPr/>
            </p:nvSpPr>
            <p:spPr bwMode="auto">
              <a:xfrm>
                <a:off x="4476" y="162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980"/>
              <p:cNvSpPr>
                <a:spLocks/>
              </p:cNvSpPr>
              <p:nvPr/>
            </p:nvSpPr>
            <p:spPr bwMode="auto">
              <a:xfrm>
                <a:off x="4468" y="16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981"/>
              <p:cNvSpPr>
                <a:spLocks/>
              </p:cNvSpPr>
              <p:nvPr/>
            </p:nvSpPr>
            <p:spPr bwMode="auto">
              <a:xfrm>
                <a:off x="4480" y="1629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982"/>
              <p:cNvSpPr>
                <a:spLocks/>
              </p:cNvSpPr>
              <p:nvPr/>
            </p:nvSpPr>
            <p:spPr bwMode="auto">
              <a:xfrm>
                <a:off x="4479" y="1633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983"/>
              <p:cNvSpPr>
                <a:spLocks/>
              </p:cNvSpPr>
              <p:nvPr/>
            </p:nvSpPr>
            <p:spPr bwMode="auto">
              <a:xfrm>
                <a:off x="4482" y="16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984"/>
              <p:cNvSpPr>
                <a:spLocks/>
              </p:cNvSpPr>
              <p:nvPr/>
            </p:nvSpPr>
            <p:spPr bwMode="auto">
              <a:xfrm>
                <a:off x="4466" y="163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985"/>
              <p:cNvSpPr>
                <a:spLocks/>
              </p:cNvSpPr>
              <p:nvPr/>
            </p:nvSpPr>
            <p:spPr bwMode="auto">
              <a:xfrm>
                <a:off x="4480" y="164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986"/>
              <p:cNvSpPr>
                <a:spLocks/>
              </p:cNvSpPr>
              <p:nvPr/>
            </p:nvSpPr>
            <p:spPr bwMode="auto">
              <a:xfrm>
                <a:off x="4485" y="164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987"/>
              <p:cNvSpPr>
                <a:spLocks/>
              </p:cNvSpPr>
              <p:nvPr/>
            </p:nvSpPr>
            <p:spPr bwMode="auto">
              <a:xfrm>
                <a:off x="4479" y="1638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988"/>
              <p:cNvSpPr>
                <a:spLocks/>
              </p:cNvSpPr>
              <p:nvPr/>
            </p:nvSpPr>
            <p:spPr bwMode="auto">
              <a:xfrm>
                <a:off x="4470" y="164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989"/>
              <p:cNvSpPr>
                <a:spLocks/>
              </p:cNvSpPr>
              <p:nvPr/>
            </p:nvSpPr>
            <p:spPr bwMode="auto">
              <a:xfrm>
                <a:off x="4476" y="164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990"/>
              <p:cNvSpPr>
                <a:spLocks/>
              </p:cNvSpPr>
              <p:nvPr/>
            </p:nvSpPr>
            <p:spPr bwMode="auto">
              <a:xfrm>
                <a:off x="4483" y="164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991"/>
              <p:cNvSpPr>
                <a:spLocks/>
              </p:cNvSpPr>
              <p:nvPr/>
            </p:nvSpPr>
            <p:spPr bwMode="auto">
              <a:xfrm>
                <a:off x="4186" y="1212"/>
                <a:ext cx="35" cy="25"/>
              </a:xfrm>
              <a:custGeom>
                <a:avLst/>
                <a:gdLst>
                  <a:gd name="T0" fmla="*/ 0 w 24"/>
                  <a:gd name="T1" fmla="*/ 0 h 18"/>
                  <a:gd name="T2" fmla="*/ 9 w 24"/>
                  <a:gd name="T3" fmla="*/ 7 h 18"/>
                  <a:gd name="T4" fmla="*/ 22 w 24"/>
                  <a:gd name="T5" fmla="*/ 16 h 18"/>
                  <a:gd name="T6" fmla="*/ 21 w 24"/>
                  <a:gd name="T7" fmla="*/ 18 h 18"/>
                  <a:gd name="T8" fmla="*/ 24 w 24"/>
                  <a:gd name="T9" fmla="*/ 17 h 18"/>
                  <a:gd name="T10" fmla="*/ 0 w 24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8">
                    <a:moveTo>
                      <a:pt x="0" y="0"/>
                    </a:moveTo>
                    <a:cubicBezTo>
                      <a:pt x="3" y="2"/>
                      <a:pt x="10" y="4"/>
                      <a:pt x="9" y="7"/>
                    </a:cubicBezTo>
                    <a:cubicBezTo>
                      <a:pt x="14" y="6"/>
                      <a:pt x="16" y="11"/>
                      <a:pt x="22" y="16"/>
                    </a:cubicBezTo>
                    <a:cubicBezTo>
                      <a:pt x="21" y="16"/>
                      <a:pt x="19" y="17"/>
                      <a:pt x="21" y="18"/>
                    </a:cubicBezTo>
                    <a:cubicBezTo>
                      <a:pt x="21" y="16"/>
                      <a:pt x="22" y="17"/>
                      <a:pt x="24" y="17"/>
                    </a:cubicBezTo>
                    <a:cubicBezTo>
                      <a:pt x="18" y="9"/>
                      <a:pt x="8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992"/>
              <p:cNvSpPr>
                <a:spLocks/>
              </p:cNvSpPr>
              <p:nvPr/>
            </p:nvSpPr>
            <p:spPr bwMode="auto">
              <a:xfrm>
                <a:off x="4224" y="1306"/>
                <a:ext cx="47" cy="35"/>
              </a:xfrm>
              <a:custGeom>
                <a:avLst/>
                <a:gdLst>
                  <a:gd name="T0" fmla="*/ 33 w 33"/>
                  <a:gd name="T1" fmla="*/ 22 h 24"/>
                  <a:gd name="T2" fmla="*/ 0 w 33"/>
                  <a:gd name="T3" fmla="*/ 0 h 24"/>
                  <a:gd name="T4" fmla="*/ 11 w 33"/>
                  <a:gd name="T5" fmla="*/ 8 h 24"/>
                  <a:gd name="T6" fmla="*/ 25 w 33"/>
                  <a:gd name="T7" fmla="*/ 18 h 24"/>
                  <a:gd name="T8" fmla="*/ 33 w 33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4">
                    <a:moveTo>
                      <a:pt x="33" y="22"/>
                    </a:moveTo>
                    <a:cubicBezTo>
                      <a:pt x="22" y="16"/>
                      <a:pt x="12" y="2"/>
                      <a:pt x="0" y="0"/>
                    </a:cubicBezTo>
                    <a:cubicBezTo>
                      <a:pt x="5" y="1"/>
                      <a:pt x="11" y="5"/>
                      <a:pt x="11" y="8"/>
                    </a:cubicBezTo>
                    <a:cubicBezTo>
                      <a:pt x="16" y="8"/>
                      <a:pt x="20" y="13"/>
                      <a:pt x="25" y="18"/>
                    </a:cubicBezTo>
                    <a:cubicBezTo>
                      <a:pt x="28" y="18"/>
                      <a:pt x="31" y="24"/>
                      <a:pt x="3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993"/>
              <p:cNvSpPr>
                <a:spLocks/>
              </p:cNvSpPr>
              <p:nvPr/>
            </p:nvSpPr>
            <p:spPr bwMode="auto">
              <a:xfrm>
                <a:off x="4139" y="1159"/>
                <a:ext cx="3" cy="5"/>
              </a:xfrm>
              <a:custGeom>
                <a:avLst/>
                <a:gdLst>
                  <a:gd name="T0" fmla="*/ 0 w 2"/>
                  <a:gd name="T1" fmla="*/ 4 h 4"/>
                  <a:gd name="T2" fmla="*/ 2 w 2"/>
                  <a:gd name="T3" fmla="*/ 0 h 4"/>
                  <a:gd name="T4" fmla="*/ 0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1" y="3"/>
                      <a:pt x="1" y="1"/>
                      <a:pt x="2" y="0"/>
                    </a:cubicBezTo>
                    <a:cubicBezTo>
                      <a:pt x="1" y="1"/>
                      <a:pt x="1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994"/>
              <p:cNvSpPr>
                <a:spLocks/>
              </p:cNvSpPr>
              <p:nvPr/>
            </p:nvSpPr>
            <p:spPr bwMode="auto">
              <a:xfrm>
                <a:off x="4086" y="1299"/>
                <a:ext cx="93" cy="37"/>
              </a:xfrm>
              <a:custGeom>
                <a:avLst/>
                <a:gdLst>
                  <a:gd name="T0" fmla="*/ 35 w 65"/>
                  <a:gd name="T1" fmla="*/ 0 h 26"/>
                  <a:gd name="T2" fmla="*/ 36 w 65"/>
                  <a:gd name="T3" fmla="*/ 5 h 26"/>
                  <a:gd name="T4" fmla="*/ 55 w 65"/>
                  <a:gd name="T5" fmla="*/ 20 h 26"/>
                  <a:gd name="T6" fmla="*/ 46 w 65"/>
                  <a:gd name="T7" fmla="*/ 15 h 26"/>
                  <a:gd name="T8" fmla="*/ 38 w 65"/>
                  <a:gd name="T9" fmla="*/ 13 h 26"/>
                  <a:gd name="T10" fmla="*/ 41 w 65"/>
                  <a:gd name="T11" fmla="*/ 11 h 26"/>
                  <a:gd name="T12" fmla="*/ 36 w 65"/>
                  <a:gd name="T13" fmla="*/ 12 h 26"/>
                  <a:gd name="T14" fmla="*/ 38 w 65"/>
                  <a:gd name="T15" fmla="*/ 11 h 26"/>
                  <a:gd name="T16" fmla="*/ 10 w 65"/>
                  <a:gd name="T17" fmla="*/ 6 h 26"/>
                  <a:gd name="T18" fmla="*/ 6 w 65"/>
                  <a:gd name="T19" fmla="*/ 5 h 26"/>
                  <a:gd name="T20" fmla="*/ 9 w 65"/>
                  <a:gd name="T21" fmla="*/ 7 h 26"/>
                  <a:gd name="T22" fmla="*/ 2 w 65"/>
                  <a:gd name="T23" fmla="*/ 8 h 26"/>
                  <a:gd name="T24" fmla="*/ 30 w 65"/>
                  <a:gd name="T25" fmla="*/ 13 h 26"/>
                  <a:gd name="T26" fmla="*/ 58 w 65"/>
                  <a:gd name="T27" fmla="*/ 22 h 26"/>
                  <a:gd name="T28" fmla="*/ 57 w 65"/>
                  <a:gd name="T29" fmla="*/ 21 h 26"/>
                  <a:gd name="T30" fmla="*/ 58 w 65"/>
                  <a:gd name="T31" fmla="*/ 24 h 26"/>
                  <a:gd name="T32" fmla="*/ 62 w 65"/>
                  <a:gd name="T33" fmla="*/ 23 h 26"/>
                  <a:gd name="T34" fmla="*/ 64 w 65"/>
                  <a:gd name="T35" fmla="*/ 25 h 26"/>
                  <a:gd name="T36" fmla="*/ 51 w 65"/>
                  <a:gd name="T37" fmla="*/ 15 h 26"/>
                  <a:gd name="T38" fmla="*/ 35 w 65"/>
                  <a:gd name="T3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26">
                    <a:moveTo>
                      <a:pt x="35" y="0"/>
                    </a:moveTo>
                    <a:cubicBezTo>
                      <a:pt x="36" y="2"/>
                      <a:pt x="35" y="4"/>
                      <a:pt x="36" y="5"/>
                    </a:cubicBezTo>
                    <a:cubicBezTo>
                      <a:pt x="41" y="8"/>
                      <a:pt x="45" y="14"/>
                      <a:pt x="55" y="20"/>
                    </a:cubicBezTo>
                    <a:cubicBezTo>
                      <a:pt x="50" y="20"/>
                      <a:pt x="46" y="17"/>
                      <a:pt x="46" y="15"/>
                    </a:cubicBezTo>
                    <a:cubicBezTo>
                      <a:pt x="44" y="17"/>
                      <a:pt x="40" y="14"/>
                      <a:pt x="38" y="13"/>
                    </a:cubicBezTo>
                    <a:cubicBezTo>
                      <a:pt x="39" y="11"/>
                      <a:pt x="43" y="15"/>
                      <a:pt x="41" y="11"/>
                    </a:cubicBezTo>
                    <a:cubicBezTo>
                      <a:pt x="43" y="8"/>
                      <a:pt x="37" y="15"/>
                      <a:pt x="36" y="12"/>
                    </a:cubicBezTo>
                    <a:cubicBezTo>
                      <a:pt x="36" y="11"/>
                      <a:pt x="38" y="12"/>
                      <a:pt x="38" y="11"/>
                    </a:cubicBezTo>
                    <a:cubicBezTo>
                      <a:pt x="29" y="12"/>
                      <a:pt x="20" y="7"/>
                      <a:pt x="10" y="6"/>
                    </a:cubicBezTo>
                    <a:cubicBezTo>
                      <a:pt x="14" y="4"/>
                      <a:pt x="8" y="5"/>
                      <a:pt x="6" y="5"/>
                    </a:cubicBezTo>
                    <a:cubicBezTo>
                      <a:pt x="7" y="5"/>
                      <a:pt x="8" y="6"/>
                      <a:pt x="9" y="7"/>
                    </a:cubicBezTo>
                    <a:cubicBezTo>
                      <a:pt x="7" y="7"/>
                      <a:pt x="0" y="6"/>
                      <a:pt x="2" y="8"/>
                    </a:cubicBezTo>
                    <a:cubicBezTo>
                      <a:pt x="13" y="8"/>
                      <a:pt x="27" y="9"/>
                      <a:pt x="30" y="13"/>
                    </a:cubicBezTo>
                    <a:cubicBezTo>
                      <a:pt x="39" y="12"/>
                      <a:pt x="50" y="22"/>
                      <a:pt x="58" y="22"/>
                    </a:cubicBezTo>
                    <a:cubicBezTo>
                      <a:pt x="57" y="22"/>
                      <a:pt x="56" y="21"/>
                      <a:pt x="57" y="21"/>
                    </a:cubicBezTo>
                    <a:cubicBezTo>
                      <a:pt x="59" y="21"/>
                      <a:pt x="59" y="22"/>
                      <a:pt x="58" y="24"/>
                    </a:cubicBezTo>
                    <a:cubicBezTo>
                      <a:pt x="60" y="24"/>
                      <a:pt x="60" y="22"/>
                      <a:pt x="62" y="23"/>
                    </a:cubicBezTo>
                    <a:cubicBezTo>
                      <a:pt x="64" y="24"/>
                      <a:pt x="60" y="26"/>
                      <a:pt x="64" y="25"/>
                    </a:cubicBezTo>
                    <a:cubicBezTo>
                      <a:pt x="65" y="20"/>
                      <a:pt x="53" y="20"/>
                      <a:pt x="51" y="15"/>
                    </a:cubicBezTo>
                    <a:cubicBezTo>
                      <a:pt x="44" y="11"/>
                      <a:pt x="39" y="7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995"/>
              <p:cNvSpPr>
                <a:spLocks/>
              </p:cNvSpPr>
              <p:nvPr/>
            </p:nvSpPr>
            <p:spPr bwMode="auto">
              <a:xfrm>
                <a:off x="4374" y="137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996"/>
              <p:cNvSpPr>
                <a:spLocks noEditPoints="1"/>
              </p:cNvSpPr>
              <p:nvPr/>
            </p:nvSpPr>
            <p:spPr bwMode="auto">
              <a:xfrm>
                <a:off x="4032" y="1149"/>
                <a:ext cx="555" cy="512"/>
              </a:xfrm>
              <a:custGeom>
                <a:avLst/>
                <a:gdLst>
                  <a:gd name="T0" fmla="*/ 357 w 387"/>
                  <a:gd name="T1" fmla="*/ 267 h 357"/>
                  <a:gd name="T2" fmla="*/ 322 w 387"/>
                  <a:gd name="T3" fmla="*/ 238 h 357"/>
                  <a:gd name="T4" fmla="*/ 284 w 387"/>
                  <a:gd name="T5" fmla="*/ 205 h 357"/>
                  <a:gd name="T6" fmla="*/ 316 w 387"/>
                  <a:gd name="T7" fmla="*/ 221 h 357"/>
                  <a:gd name="T8" fmla="*/ 286 w 387"/>
                  <a:gd name="T9" fmla="*/ 210 h 357"/>
                  <a:gd name="T10" fmla="*/ 332 w 387"/>
                  <a:gd name="T11" fmla="*/ 252 h 357"/>
                  <a:gd name="T12" fmla="*/ 261 w 387"/>
                  <a:gd name="T13" fmla="*/ 192 h 357"/>
                  <a:gd name="T14" fmla="*/ 255 w 387"/>
                  <a:gd name="T15" fmla="*/ 172 h 357"/>
                  <a:gd name="T16" fmla="*/ 253 w 387"/>
                  <a:gd name="T17" fmla="*/ 142 h 357"/>
                  <a:gd name="T18" fmla="*/ 357 w 387"/>
                  <a:gd name="T19" fmla="*/ 0 h 357"/>
                  <a:gd name="T20" fmla="*/ 191 w 387"/>
                  <a:gd name="T21" fmla="*/ 110 h 357"/>
                  <a:gd name="T22" fmla="*/ 185 w 387"/>
                  <a:gd name="T23" fmla="*/ 106 h 357"/>
                  <a:gd name="T24" fmla="*/ 167 w 387"/>
                  <a:gd name="T25" fmla="*/ 105 h 357"/>
                  <a:gd name="T26" fmla="*/ 161 w 387"/>
                  <a:gd name="T27" fmla="*/ 101 h 357"/>
                  <a:gd name="T28" fmla="*/ 133 w 387"/>
                  <a:gd name="T29" fmla="*/ 66 h 357"/>
                  <a:gd name="T30" fmla="*/ 107 w 387"/>
                  <a:gd name="T31" fmla="*/ 49 h 357"/>
                  <a:gd name="T32" fmla="*/ 141 w 387"/>
                  <a:gd name="T33" fmla="*/ 84 h 357"/>
                  <a:gd name="T34" fmla="*/ 114 w 387"/>
                  <a:gd name="T35" fmla="*/ 60 h 357"/>
                  <a:gd name="T36" fmla="*/ 170 w 387"/>
                  <a:gd name="T37" fmla="*/ 145 h 357"/>
                  <a:gd name="T38" fmla="*/ 159 w 387"/>
                  <a:gd name="T39" fmla="*/ 128 h 357"/>
                  <a:gd name="T40" fmla="*/ 123 w 387"/>
                  <a:gd name="T41" fmla="*/ 128 h 357"/>
                  <a:gd name="T42" fmla="*/ 135 w 387"/>
                  <a:gd name="T43" fmla="*/ 137 h 357"/>
                  <a:gd name="T44" fmla="*/ 151 w 387"/>
                  <a:gd name="T45" fmla="*/ 142 h 357"/>
                  <a:gd name="T46" fmla="*/ 76 w 387"/>
                  <a:gd name="T47" fmla="*/ 125 h 357"/>
                  <a:gd name="T48" fmla="*/ 28 w 387"/>
                  <a:gd name="T49" fmla="*/ 117 h 357"/>
                  <a:gd name="T50" fmla="*/ 19 w 387"/>
                  <a:gd name="T51" fmla="*/ 120 h 357"/>
                  <a:gd name="T52" fmla="*/ 148 w 387"/>
                  <a:gd name="T53" fmla="*/ 187 h 357"/>
                  <a:gd name="T54" fmla="*/ 147 w 387"/>
                  <a:gd name="T55" fmla="*/ 230 h 357"/>
                  <a:gd name="T56" fmla="*/ 318 w 387"/>
                  <a:gd name="T57" fmla="*/ 349 h 357"/>
                  <a:gd name="T58" fmla="*/ 294 w 387"/>
                  <a:gd name="T59" fmla="*/ 339 h 357"/>
                  <a:gd name="T60" fmla="*/ 238 w 387"/>
                  <a:gd name="T61" fmla="*/ 236 h 357"/>
                  <a:gd name="T62" fmla="*/ 219 w 387"/>
                  <a:gd name="T63" fmla="*/ 206 h 357"/>
                  <a:gd name="T64" fmla="*/ 220 w 387"/>
                  <a:gd name="T65" fmla="*/ 196 h 357"/>
                  <a:gd name="T66" fmla="*/ 99 w 387"/>
                  <a:gd name="T67" fmla="*/ 52 h 357"/>
                  <a:gd name="T68" fmla="*/ 138 w 387"/>
                  <a:gd name="T69" fmla="*/ 144 h 357"/>
                  <a:gd name="T70" fmla="*/ 40 w 387"/>
                  <a:gd name="T71" fmla="*/ 120 h 357"/>
                  <a:gd name="T72" fmla="*/ 137 w 387"/>
                  <a:gd name="T73" fmla="*/ 148 h 357"/>
                  <a:gd name="T74" fmla="*/ 165 w 387"/>
                  <a:gd name="T75" fmla="*/ 161 h 357"/>
                  <a:gd name="T76" fmla="*/ 176 w 387"/>
                  <a:gd name="T77" fmla="*/ 140 h 357"/>
                  <a:gd name="T78" fmla="*/ 189 w 387"/>
                  <a:gd name="T79" fmla="*/ 110 h 357"/>
                  <a:gd name="T80" fmla="*/ 146 w 387"/>
                  <a:gd name="T81" fmla="*/ 89 h 357"/>
                  <a:gd name="T82" fmla="*/ 164 w 387"/>
                  <a:gd name="T83" fmla="*/ 116 h 357"/>
                  <a:gd name="T84" fmla="*/ 183 w 387"/>
                  <a:gd name="T85" fmla="*/ 123 h 357"/>
                  <a:gd name="T86" fmla="*/ 190 w 387"/>
                  <a:gd name="T87" fmla="*/ 129 h 357"/>
                  <a:gd name="T88" fmla="*/ 252 w 387"/>
                  <a:gd name="T89" fmla="*/ 188 h 357"/>
                  <a:gd name="T90" fmla="*/ 238 w 387"/>
                  <a:gd name="T91" fmla="*/ 171 h 357"/>
                  <a:gd name="T92" fmla="*/ 242 w 387"/>
                  <a:gd name="T93" fmla="*/ 140 h 357"/>
                  <a:gd name="T94" fmla="*/ 232 w 387"/>
                  <a:gd name="T95" fmla="*/ 165 h 357"/>
                  <a:gd name="T96" fmla="*/ 222 w 387"/>
                  <a:gd name="T97" fmla="*/ 125 h 357"/>
                  <a:gd name="T98" fmla="*/ 199 w 387"/>
                  <a:gd name="T99" fmla="*/ 196 h 357"/>
                  <a:gd name="T100" fmla="*/ 263 w 387"/>
                  <a:gd name="T101" fmla="*/ 287 h 357"/>
                  <a:gd name="T102" fmla="*/ 224 w 387"/>
                  <a:gd name="T103" fmla="*/ 218 h 357"/>
                  <a:gd name="T104" fmla="*/ 205 w 387"/>
                  <a:gd name="T105" fmla="*/ 205 h 357"/>
                  <a:gd name="T106" fmla="*/ 207 w 387"/>
                  <a:gd name="T107" fmla="*/ 185 h 357"/>
                  <a:gd name="T108" fmla="*/ 233 w 387"/>
                  <a:gd name="T109" fmla="*/ 159 h 357"/>
                  <a:gd name="T110" fmla="*/ 240 w 387"/>
                  <a:gd name="T111" fmla="*/ 139 h 357"/>
                  <a:gd name="T112" fmla="*/ 255 w 387"/>
                  <a:gd name="T113" fmla="*/ 156 h 357"/>
                  <a:gd name="T114" fmla="*/ 238 w 387"/>
                  <a:gd name="T115" fmla="*/ 166 h 357"/>
                  <a:gd name="T116" fmla="*/ 250 w 387"/>
                  <a:gd name="T117" fmla="*/ 18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87" h="357">
                    <a:moveTo>
                      <a:pt x="385" y="273"/>
                    </a:moveTo>
                    <a:cubicBezTo>
                      <a:pt x="386" y="277"/>
                      <a:pt x="378" y="278"/>
                      <a:pt x="377" y="277"/>
                    </a:cubicBezTo>
                    <a:cubicBezTo>
                      <a:pt x="378" y="276"/>
                      <a:pt x="381" y="277"/>
                      <a:pt x="382" y="275"/>
                    </a:cubicBezTo>
                    <a:cubicBezTo>
                      <a:pt x="378" y="274"/>
                      <a:pt x="375" y="278"/>
                      <a:pt x="373" y="275"/>
                    </a:cubicBezTo>
                    <a:cubicBezTo>
                      <a:pt x="374" y="275"/>
                      <a:pt x="376" y="276"/>
                      <a:pt x="376" y="274"/>
                    </a:cubicBezTo>
                    <a:cubicBezTo>
                      <a:pt x="373" y="274"/>
                      <a:pt x="369" y="277"/>
                      <a:pt x="372" y="274"/>
                    </a:cubicBezTo>
                    <a:cubicBezTo>
                      <a:pt x="369" y="274"/>
                      <a:pt x="366" y="275"/>
                      <a:pt x="370" y="273"/>
                    </a:cubicBezTo>
                    <a:cubicBezTo>
                      <a:pt x="366" y="273"/>
                      <a:pt x="364" y="274"/>
                      <a:pt x="367" y="275"/>
                    </a:cubicBezTo>
                    <a:cubicBezTo>
                      <a:pt x="361" y="274"/>
                      <a:pt x="355" y="273"/>
                      <a:pt x="353" y="268"/>
                    </a:cubicBezTo>
                    <a:cubicBezTo>
                      <a:pt x="354" y="269"/>
                      <a:pt x="356" y="269"/>
                      <a:pt x="357" y="267"/>
                    </a:cubicBezTo>
                    <a:cubicBezTo>
                      <a:pt x="348" y="264"/>
                      <a:pt x="343" y="259"/>
                      <a:pt x="340" y="258"/>
                    </a:cubicBezTo>
                    <a:cubicBezTo>
                      <a:pt x="341" y="258"/>
                      <a:pt x="341" y="259"/>
                      <a:pt x="342" y="258"/>
                    </a:cubicBezTo>
                    <a:cubicBezTo>
                      <a:pt x="339" y="257"/>
                      <a:pt x="337" y="252"/>
                      <a:pt x="334" y="254"/>
                    </a:cubicBezTo>
                    <a:cubicBezTo>
                      <a:pt x="335" y="254"/>
                      <a:pt x="335" y="254"/>
                      <a:pt x="335" y="254"/>
                    </a:cubicBezTo>
                    <a:cubicBezTo>
                      <a:pt x="337" y="255"/>
                      <a:pt x="340" y="257"/>
                      <a:pt x="338" y="258"/>
                    </a:cubicBezTo>
                    <a:cubicBezTo>
                      <a:pt x="337" y="257"/>
                      <a:pt x="336" y="256"/>
                      <a:pt x="335" y="254"/>
                    </a:cubicBezTo>
                    <a:cubicBezTo>
                      <a:pt x="335" y="254"/>
                      <a:pt x="334" y="254"/>
                      <a:pt x="334" y="254"/>
                    </a:cubicBezTo>
                    <a:cubicBezTo>
                      <a:pt x="334" y="254"/>
                      <a:pt x="334" y="254"/>
                      <a:pt x="334" y="254"/>
                    </a:cubicBezTo>
                    <a:cubicBezTo>
                      <a:pt x="319" y="237"/>
                      <a:pt x="300" y="224"/>
                      <a:pt x="285" y="208"/>
                    </a:cubicBezTo>
                    <a:cubicBezTo>
                      <a:pt x="298" y="217"/>
                      <a:pt x="314" y="227"/>
                      <a:pt x="322" y="238"/>
                    </a:cubicBezTo>
                    <a:cubicBezTo>
                      <a:pt x="330" y="240"/>
                      <a:pt x="337" y="255"/>
                      <a:pt x="345" y="257"/>
                    </a:cubicBezTo>
                    <a:cubicBezTo>
                      <a:pt x="338" y="251"/>
                      <a:pt x="330" y="244"/>
                      <a:pt x="329" y="239"/>
                    </a:cubicBezTo>
                    <a:cubicBezTo>
                      <a:pt x="325" y="240"/>
                      <a:pt x="319" y="233"/>
                      <a:pt x="320" y="230"/>
                    </a:cubicBezTo>
                    <a:cubicBezTo>
                      <a:pt x="319" y="231"/>
                      <a:pt x="319" y="231"/>
                      <a:pt x="317" y="232"/>
                    </a:cubicBezTo>
                    <a:cubicBezTo>
                      <a:pt x="314" y="225"/>
                      <a:pt x="308" y="226"/>
                      <a:pt x="305" y="220"/>
                    </a:cubicBezTo>
                    <a:cubicBezTo>
                      <a:pt x="303" y="222"/>
                      <a:pt x="298" y="216"/>
                      <a:pt x="299" y="214"/>
                    </a:cubicBezTo>
                    <a:cubicBezTo>
                      <a:pt x="294" y="215"/>
                      <a:pt x="288" y="205"/>
                      <a:pt x="283" y="207"/>
                    </a:cubicBezTo>
                    <a:cubicBezTo>
                      <a:pt x="283" y="207"/>
                      <a:pt x="282" y="207"/>
                      <a:pt x="282" y="208"/>
                    </a:cubicBezTo>
                    <a:cubicBezTo>
                      <a:pt x="282" y="207"/>
                      <a:pt x="283" y="207"/>
                      <a:pt x="283" y="207"/>
                    </a:cubicBezTo>
                    <a:cubicBezTo>
                      <a:pt x="284" y="206"/>
                      <a:pt x="286" y="205"/>
                      <a:pt x="284" y="205"/>
                    </a:cubicBezTo>
                    <a:cubicBezTo>
                      <a:pt x="284" y="207"/>
                      <a:pt x="280" y="205"/>
                      <a:pt x="280" y="203"/>
                    </a:cubicBezTo>
                    <a:cubicBezTo>
                      <a:pt x="281" y="203"/>
                      <a:pt x="281" y="202"/>
                      <a:pt x="282" y="202"/>
                    </a:cubicBezTo>
                    <a:cubicBezTo>
                      <a:pt x="296" y="210"/>
                      <a:pt x="312" y="218"/>
                      <a:pt x="318" y="226"/>
                    </a:cubicBezTo>
                    <a:cubicBezTo>
                      <a:pt x="332" y="234"/>
                      <a:pt x="342" y="258"/>
                      <a:pt x="360" y="261"/>
                    </a:cubicBezTo>
                    <a:cubicBezTo>
                      <a:pt x="348" y="255"/>
                      <a:pt x="342" y="249"/>
                      <a:pt x="333" y="238"/>
                    </a:cubicBezTo>
                    <a:cubicBezTo>
                      <a:pt x="336" y="237"/>
                      <a:pt x="339" y="242"/>
                      <a:pt x="338" y="239"/>
                    </a:cubicBezTo>
                    <a:cubicBezTo>
                      <a:pt x="334" y="238"/>
                      <a:pt x="322" y="229"/>
                      <a:pt x="323" y="227"/>
                    </a:cubicBezTo>
                    <a:cubicBezTo>
                      <a:pt x="324" y="226"/>
                      <a:pt x="329" y="229"/>
                      <a:pt x="327" y="226"/>
                    </a:cubicBezTo>
                    <a:cubicBezTo>
                      <a:pt x="325" y="225"/>
                      <a:pt x="323" y="227"/>
                      <a:pt x="322" y="227"/>
                    </a:cubicBezTo>
                    <a:cubicBezTo>
                      <a:pt x="319" y="226"/>
                      <a:pt x="319" y="222"/>
                      <a:pt x="316" y="221"/>
                    </a:cubicBezTo>
                    <a:cubicBezTo>
                      <a:pt x="320" y="220"/>
                      <a:pt x="326" y="222"/>
                      <a:pt x="322" y="224"/>
                    </a:cubicBezTo>
                    <a:cubicBezTo>
                      <a:pt x="330" y="226"/>
                      <a:pt x="334" y="230"/>
                      <a:pt x="340" y="234"/>
                    </a:cubicBezTo>
                    <a:cubicBezTo>
                      <a:pt x="340" y="232"/>
                      <a:pt x="342" y="233"/>
                      <a:pt x="343" y="232"/>
                    </a:cubicBezTo>
                    <a:cubicBezTo>
                      <a:pt x="332" y="229"/>
                      <a:pt x="327" y="222"/>
                      <a:pt x="317" y="219"/>
                    </a:cubicBezTo>
                    <a:cubicBezTo>
                      <a:pt x="314" y="221"/>
                      <a:pt x="309" y="218"/>
                      <a:pt x="308" y="215"/>
                    </a:cubicBezTo>
                    <a:cubicBezTo>
                      <a:pt x="305" y="216"/>
                      <a:pt x="304" y="213"/>
                      <a:pt x="304" y="211"/>
                    </a:cubicBezTo>
                    <a:cubicBezTo>
                      <a:pt x="295" y="212"/>
                      <a:pt x="284" y="196"/>
                      <a:pt x="278" y="203"/>
                    </a:cubicBezTo>
                    <a:cubicBezTo>
                      <a:pt x="274" y="201"/>
                      <a:pt x="269" y="193"/>
                      <a:pt x="265" y="196"/>
                    </a:cubicBezTo>
                    <a:cubicBezTo>
                      <a:pt x="273" y="202"/>
                      <a:pt x="281" y="208"/>
                      <a:pt x="287" y="212"/>
                    </a:cubicBezTo>
                    <a:cubicBezTo>
                      <a:pt x="286" y="212"/>
                      <a:pt x="285" y="210"/>
                      <a:pt x="286" y="210"/>
                    </a:cubicBezTo>
                    <a:cubicBezTo>
                      <a:pt x="290" y="213"/>
                      <a:pt x="296" y="219"/>
                      <a:pt x="301" y="223"/>
                    </a:cubicBezTo>
                    <a:cubicBezTo>
                      <a:pt x="305" y="227"/>
                      <a:pt x="311" y="232"/>
                      <a:pt x="314" y="237"/>
                    </a:cubicBezTo>
                    <a:cubicBezTo>
                      <a:pt x="305" y="229"/>
                      <a:pt x="296" y="221"/>
                      <a:pt x="287" y="213"/>
                    </a:cubicBezTo>
                    <a:cubicBezTo>
                      <a:pt x="299" y="228"/>
                      <a:pt x="312" y="237"/>
                      <a:pt x="326" y="249"/>
                    </a:cubicBezTo>
                    <a:cubicBezTo>
                      <a:pt x="328" y="250"/>
                      <a:pt x="328" y="253"/>
                      <a:pt x="330" y="252"/>
                    </a:cubicBezTo>
                    <a:cubicBezTo>
                      <a:pt x="326" y="247"/>
                      <a:pt x="320" y="243"/>
                      <a:pt x="315" y="238"/>
                    </a:cubicBezTo>
                    <a:cubicBezTo>
                      <a:pt x="318" y="237"/>
                      <a:pt x="321" y="243"/>
                      <a:pt x="324" y="246"/>
                    </a:cubicBezTo>
                    <a:cubicBezTo>
                      <a:pt x="326" y="248"/>
                      <a:pt x="330" y="249"/>
                      <a:pt x="332" y="252"/>
                    </a:cubicBezTo>
                    <a:cubicBezTo>
                      <a:pt x="332" y="252"/>
                      <a:pt x="332" y="252"/>
                      <a:pt x="332" y="252"/>
                    </a:cubicBezTo>
                    <a:cubicBezTo>
                      <a:pt x="332" y="252"/>
                      <a:pt x="332" y="252"/>
                      <a:pt x="332" y="252"/>
                    </a:cubicBezTo>
                    <a:cubicBezTo>
                      <a:pt x="331" y="251"/>
                      <a:pt x="334" y="257"/>
                      <a:pt x="336" y="258"/>
                    </a:cubicBezTo>
                    <a:cubicBezTo>
                      <a:pt x="332" y="256"/>
                      <a:pt x="328" y="254"/>
                      <a:pt x="326" y="249"/>
                    </a:cubicBezTo>
                    <a:cubicBezTo>
                      <a:pt x="321" y="249"/>
                      <a:pt x="317" y="243"/>
                      <a:pt x="312" y="238"/>
                    </a:cubicBezTo>
                    <a:cubicBezTo>
                      <a:pt x="303" y="231"/>
                      <a:pt x="278" y="215"/>
                      <a:pt x="278" y="207"/>
                    </a:cubicBezTo>
                    <a:cubicBezTo>
                      <a:pt x="268" y="204"/>
                      <a:pt x="262" y="196"/>
                      <a:pt x="254" y="190"/>
                    </a:cubicBezTo>
                    <a:cubicBezTo>
                      <a:pt x="260" y="188"/>
                      <a:pt x="262" y="197"/>
                      <a:pt x="265" y="195"/>
                    </a:cubicBezTo>
                    <a:cubicBezTo>
                      <a:pt x="263" y="194"/>
                      <a:pt x="263" y="192"/>
                      <a:pt x="265" y="192"/>
                    </a:cubicBezTo>
                    <a:cubicBezTo>
                      <a:pt x="264" y="193"/>
                      <a:pt x="264" y="194"/>
                      <a:pt x="266" y="195"/>
                    </a:cubicBezTo>
                    <a:cubicBezTo>
                      <a:pt x="266" y="190"/>
                      <a:pt x="269" y="198"/>
                      <a:pt x="270" y="193"/>
                    </a:cubicBezTo>
                    <a:cubicBezTo>
                      <a:pt x="268" y="191"/>
                      <a:pt x="262" y="189"/>
                      <a:pt x="261" y="192"/>
                    </a:cubicBezTo>
                    <a:cubicBezTo>
                      <a:pt x="261" y="191"/>
                      <a:pt x="261" y="191"/>
                      <a:pt x="260" y="191"/>
                    </a:cubicBezTo>
                    <a:cubicBezTo>
                      <a:pt x="262" y="189"/>
                      <a:pt x="264" y="187"/>
                      <a:pt x="265" y="185"/>
                    </a:cubicBezTo>
                    <a:cubicBezTo>
                      <a:pt x="267" y="187"/>
                      <a:pt x="270" y="188"/>
                      <a:pt x="270" y="190"/>
                    </a:cubicBezTo>
                    <a:cubicBezTo>
                      <a:pt x="273" y="189"/>
                      <a:pt x="280" y="194"/>
                      <a:pt x="280" y="195"/>
                    </a:cubicBezTo>
                    <a:cubicBezTo>
                      <a:pt x="282" y="193"/>
                      <a:pt x="285" y="197"/>
                      <a:pt x="286" y="198"/>
                    </a:cubicBezTo>
                    <a:cubicBezTo>
                      <a:pt x="289" y="198"/>
                      <a:pt x="296" y="200"/>
                      <a:pt x="300" y="204"/>
                    </a:cubicBezTo>
                    <a:cubicBezTo>
                      <a:pt x="303" y="203"/>
                      <a:pt x="308" y="205"/>
                      <a:pt x="313" y="206"/>
                    </a:cubicBezTo>
                    <a:cubicBezTo>
                      <a:pt x="310" y="206"/>
                      <a:pt x="321" y="206"/>
                      <a:pt x="318" y="205"/>
                    </a:cubicBezTo>
                    <a:cubicBezTo>
                      <a:pt x="316" y="204"/>
                      <a:pt x="312" y="205"/>
                      <a:pt x="309" y="205"/>
                    </a:cubicBezTo>
                    <a:cubicBezTo>
                      <a:pt x="299" y="203"/>
                      <a:pt x="257" y="177"/>
                      <a:pt x="255" y="172"/>
                    </a:cubicBezTo>
                    <a:cubicBezTo>
                      <a:pt x="251" y="169"/>
                      <a:pt x="256" y="164"/>
                      <a:pt x="257" y="162"/>
                    </a:cubicBezTo>
                    <a:cubicBezTo>
                      <a:pt x="256" y="160"/>
                      <a:pt x="254" y="164"/>
                      <a:pt x="251" y="162"/>
                    </a:cubicBezTo>
                    <a:cubicBezTo>
                      <a:pt x="252" y="156"/>
                      <a:pt x="265" y="157"/>
                      <a:pt x="263" y="162"/>
                    </a:cubicBezTo>
                    <a:cubicBezTo>
                      <a:pt x="266" y="160"/>
                      <a:pt x="268" y="165"/>
                      <a:pt x="272" y="166"/>
                    </a:cubicBezTo>
                    <a:cubicBezTo>
                      <a:pt x="271" y="167"/>
                      <a:pt x="270" y="168"/>
                      <a:pt x="269" y="168"/>
                    </a:cubicBezTo>
                    <a:cubicBezTo>
                      <a:pt x="273" y="168"/>
                      <a:pt x="273" y="168"/>
                      <a:pt x="273" y="168"/>
                    </a:cubicBezTo>
                    <a:cubicBezTo>
                      <a:pt x="273" y="168"/>
                      <a:pt x="255" y="162"/>
                      <a:pt x="256" y="147"/>
                    </a:cubicBezTo>
                    <a:cubicBezTo>
                      <a:pt x="259" y="148"/>
                      <a:pt x="259" y="143"/>
                      <a:pt x="258" y="146"/>
                    </a:cubicBezTo>
                    <a:cubicBezTo>
                      <a:pt x="255" y="147"/>
                      <a:pt x="253" y="147"/>
                      <a:pt x="251" y="145"/>
                    </a:cubicBezTo>
                    <a:cubicBezTo>
                      <a:pt x="251" y="144"/>
                      <a:pt x="252" y="143"/>
                      <a:pt x="253" y="142"/>
                    </a:cubicBezTo>
                    <a:cubicBezTo>
                      <a:pt x="257" y="143"/>
                      <a:pt x="262" y="143"/>
                      <a:pt x="264" y="143"/>
                    </a:cubicBezTo>
                    <a:cubicBezTo>
                      <a:pt x="261" y="143"/>
                      <a:pt x="268" y="140"/>
                      <a:pt x="264" y="141"/>
                    </a:cubicBezTo>
                    <a:cubicBezTo>
                      <a:pt x="264" y="143"/>
                      <a:pt x="251" y="144"/>
                      <a:pt x="251" y="138"/>
                    </a:cubicBezTo>
                    <a:cubicBezTo>
                      <a:pt x="239" y="135"/>
                      <a:pt x="236" y="143"/>
                      <a:pt x="231" y="145"/>
                    </a:cubicBezTo>
                    <a:cubicBezTo>
                      <a:pt x="232" y="132"/>
                      <a:pt x="239" y="131"/>
                      <a:pt x="247" y="125"/>
                    </a:cubicBezTo>
                    <a:cubicBezTo>
                      <a:pt x="270" y="106"/>
                      <a:pt x="288" y="86"/>
                      <a:pt x="307" y="66"/>
                    </a:cubicBezTo>
                    <a:cubicBezTo>
                      <a:pt x="319" y="54"/>
                      <a:pt x="335" y="44"/>
                      <a:pt x="345" y="30"/>
                    </a:cubicBezTo>
                    <a:cubicBezTo>
                      <a:pt x="352" y="22"/>
                      <a:pt x="359" y="13"/>
                      <a:pt x="361" y="4"/>
                    </a:cubicBezTo>
                    <a:cubicBezTo>
                      <a:pt x="356" y="9"/>
                      <a:pt x="351" y="18"/>
                      <a:pt x="344" y="14"/>
                    </a:cubicBezTo>
                    <a:cubicBezTo>
                      <a:pt x="349" y="10"/>
                      <a:pt x="357" y="8"/>
                      <a:pt x="357" y="0"/>
                    </a:cubicBezTo>
                    <a:cubicBezTo>
                      <a:pt x="326" y="20"/>
                      <a:pt x="306" y="50"/>
                      <a:pt x="277" y="72"/>
                    </a:cubicBezTo>
                    <a:cubicBezTo>
                      <a:pt x="269" y="84"/>
                      <a:pt x="255" y="90"/>
                      <a:pt x="248" y="103"/>
                    </a:cubicBezTo>
                    <a:cubicBezTo>
                      <a:pt x="237" y="107"/>
                      <a:pt x="234" y="123"/>
                      <a:pt x="224" y="124"/>
                    </a:cubicBezTo>
                    <a:cubicBezTo>
                      <a:pt x="225" y="123"/>
                      <a:pt x="225" y="112"/>
                      <a:pt x="224" y="115"/>
                    </a:cubicBezTo>
                    <a:cubicBezTo>
                      <a:pt x="224" y="122"/>
                      <a:pt x="221" y="118"/>
                      <a:pt x="224" y="123"/>
                    </a:cubicBezTo>
                    <a:cubicBezTo>
                      <a:pt x="220" y="123"/>
                      <a:pt x="207" y="124"/>
                      <a:pt x="205" y="119"/>
                    </a:cubicBezTo>
                    <a:cubicBezTo>
                      <a:pt x="197" y="118"/>
                      <a:pt x="197" y="127"/>
                      <a:pt x="193" y="123"/>
                    </a:cubicBezTo>
                    <a:cubicBezTo>
                      <a:pt x="196" y="120"/>
                      <a:pt x="218" y="108"/>
                      <a:pt x="201" y="115"/>
                    </a:cubicBezTo>
                    <a:cubicBezTo>
                      <a:pt x="199" y="118"/>
                      <a:pt x="196" y="121"/>
                      <a:pt x="192" y="122"/>
                    </a:cubicBezTo>
                    <a:cubicBezTo>
                      <a:pt x="192" y="118"/>
                      <a:pt x="191" y="116"/>
                      <a:pt x="191" y="110"/>
                    </a:cubicBezTo>
                    <a:cubicBezTo>
                      <a:pt x="194" y="105"/>
                      <a:pt x="202" y="106"/>
                      <a:pt x="207" y="107"/>
                    </a:cubicBezTo>
                    <a:cubicBezTo>
                      <a:pt x="198" y="105"/>
                      <a:pt x="192" y="99"/>
                      <a:pt x="197" y="96"/>
                    </a:cubicBezTo>
                    <a:cubicBezTo>
                      <a:pt x="194" y="96"/>
                      <a:pt x="195" y="98"/>
                      <a:pt x="192" y="97"/>
                    </a:cubicBezTo>
                    <a:cubicBezTo>
                      <a:pt x="183" y="85"/>
                      <a:pt x="191" y="94"/>
                      <a:pt x="191" y="100"/>
                    </a:cubicBezTo>
                    <a:cubicBezTo>
                      <a:pt x="191" y="99"/>
                      <a:pt x="192" y="98"/>
                      <a:pt x="193" y="98"/>
                    </a:cubicBezTo>
                    <a:cubicBezTo>
                      <a:pt x="194" y="100"/>
                      <a:pt x="196" y="102"/>
                      <a:pt x="197" y="105"/>
                    </a:cubicBezTo>
                    <a:cubicBezTo>
                      <a:pt x="192" y="107"/>
                      <a:pt x="194" y="107"/>
                      <a:pt x="190" y="109"/>
                    </a:cubicBezTo>
                    <a:cubicBezTo>
                      <a:pt x="192" y="106"/>
                      <a:pt x="187" y="103"/>
                      <a:pt x="186" y="104"/>
                    </a:cubicBezTo>
                    <a:cubicBezTo>
                      <a:pt x="188" y="105"/>
                      <a:pt x="190" y="106"/>
                      <a:pt x="189" y="109"/>
                    </a:cubicBezTo>
                    <a:cubicBezTo>
                      <a:pt x="186" y="109"/>
                      <a:pt x="185" y="108"/>
                      <a:pt x="185" y="106"/>
                    </a:cubicBezTo>
                    <a:cubicBezTo>
                      <a:pt x="183" y="111"/>
                      <a:pt x="177" y="105"/>
                      <a:pt x="178" y="103"/>
                    </a:cubicBezTo>
                    <a:cubicBezTo>
                      <a:pt x="170" y="106"/>
                      <a:pt x="164" y="97"/>
                      <a:pt x="165" y="94"/>
                    </a:cubicBezTo>
                    <a:cubicBezTo>
                      <a:pt x="165" y="94"/>
                      <a:pt x="164" y="95"/>
                      <a:pt x="163" y="95"/>
                    </a:cubicBezTo>
                    <a:cubicBezTo>
                      <a:pt x="161" y="91"/>
                      <a:pt x="157" y="86"/>
                      <a:pt x="159" y="83"/>
                    </a:cubicBezTo>
                    <a:cubicBezTo>
                      <a:pt x="156" y="86"/>
                      <a:pt x="153" y="74"/>
                      <a:pt x="151" y="70"/>
                    </a:cubicBezTo>
                    <a:cubicBezTo>
                      <a:pt x="149" y="69"/>
                      <a:pt x="153" y="79"/>
                      <a:pt x="153" y="79"/>
                    </a:cubicBezTo>
                    <a:cubicBezTo>
                      <a:pt x="155" y="78"/>
                      <a:pt x="157" y="87"/>
                      <a:pt x="157" y="88"/>
                    </a:cubicBezTo>
                    <a:cubicBezTo>
                      <a:pt x="159" y="86"/>
                      <a:pt x="162" y="95"/>
                      <a:pt x="161" y="96"/>
                    </a:cubicBezTo>
                    <a:cubicBezTo>
                      <a:pt x="162" y="93"/>
                      <a:pt x="164" y="97"/>
                      <a:pt x="164" y="98"/>
                    </a:cubicBezTo>
                    <a:cubicBezTo>
                      <a:pt x="168" y="100"/>
                      <a:pt x="167" y="104"/>
                      <a:pt x="167" y="105"/>
                    </a:cubicBezTo>
                    <a:cubicBezTo>
                      <a:pt x="167" y="104"/>
                      <a:pt x="174" y="105"/>
                      <a:pt x="169" y="108"/>
                    </a:cubicBezTo>
                    <a:cubicBezTo>
                      <a:pt x="172" y="108"/>
                      <a:pt x="172" y="105"/>
                      <a:pt x="173" y="104"/>
                    </a:cubicBezTo>
                    <a:cubicBezTo>
                      <a:pt x="176" y="105"/>
                      <a:pt x="182" y="107"/>
                      <a:pt x="180" y="110"/>
                    </a:cubicBezTo>
                    <a:cubicBezTo>
                      <a:pt x="182" y="108"/>
                      <a:pt x="185" y="110"/>
                      <a:pt x="188" y="110"/>
                    </a:cubicBezTo>
                    <a:cubicBezTo>
                      <a:pt x="187" y="113"/>
                      <a:pt x="185" y="115"/>
                      <a:pt x="184" y="118"/>
                    </a:cubicBezTo>
                    <a:cubicBezTo>
                      <a:pt x="179" y="115"/>
                      <a:pt x="177" y="110"/>
                      <a:pt x="173" y="106"/>
                    </a:cubicBezTo>
                    <a:cubicBezTo>
                      <a:pt x="173" y="111"/>
                      <a:pt x="182" y="116"/>
                      <a:pt x="184" y="122"/>
                    </a:cubicBezTo>
                    <a:cubicBezTo>
                      <a:pt x="179" y="118"/>
                      <a:pt x="175" y="113"/>
                      <a:pt x="172" y="107"/>
                    </a:cubicBezTo>
                    <a:cubicBezTo>
                      <a:pt x="171" y="113"/>
                      <a:pt x="182" y="118"/>
                      <a:pt x="181" y="124"/>
                    </a:cubicBezTo>
                    <a:cubicBezTo>
                      <a:pt x="175" y="115"/>
                      <a:pt x="167" y="111"/>
                      <a:pt x="161" y="101"/>
                    </a:cubicBezTo>
                    <a:cubicBezTo>
                      <a:pt x="163" y="100"/>
                      <a:pt x="164" y="99"/>
                      <a:pt x="164" y="98"/>
                    </a:cubicBezTo>
                    <a:cubicBezTo>
                      <a:pt x="157" y="100"/>
                      <a:pt x="163" y="105"/>
                      <a:pt x="163" y="107"/>
                    </a:cubicBezTo>
                    <a:cubicBezTo>
                      <a:pt x="160" y="104"/>
                      <a:pt x="156" y="101"/>
                      <a:pt x="154" y="97"/>
                    </a:cubicBezTo>
                    <a:cubicBezTo>
                      <a:pt x="156" y="100"/>
                      <a:pt x="158" y="99"/>
                      <a:pt x="159" y="100"/>
                    </a:cubicBezTo>
                    <a:cubicBezTo>
                      <a:pt x="157" y="84"/>
                      <a:pt x="144" y="74"/>
                      <a:pt x="144" y="52"/>
                    </a:cubicBezTo>
                    <a:cubicBezTo>
                      <a:pt x="140" y="62"/>
                      <a:pt x="150" y="72"/>
                      <a:pt x="148" y="79"/>
                    </a:cubicBezTo>
                    <a:cubicBezTo>
                      <a:pt x="152" y="83"/>
                      <a:pt x="158" y="93"/>
                      <a:pt x="156" y="98"/>
                    </a:cubicBezTo>
                    <a:cubicBezTo>
                      <a:pt x="156" y="97"/>
                      <a:pt x="155" y="97"/>
                      <a:pt x="155" y="97"/>
                    </a:cubicBezTo>
                    <a:cubicBezTo>
                      <a:pt x="145" y="87"/>
                      <a:pt x="142" y="76"/>
                      <a:pt x="132" y="70"/>
                    </a:cubicBezTo>
                    <a:cubicBezTo>
                      <a:pt x="131" y="67"/>
                      <a:pt x="133" y="68"/>
                      <a:pt x="133" y="66"/>
                    </a:cubicBezTo>
                    <a:cubicBezTo>
                      <a:pt x="143" y="74"/>
                      <a:pt x="149" y="85"/>
                      <a:pt x="155" y="96"/>
                    </a:cubicBezTo>
                    <a:cubicBezTo>
                      <a:pt x="151" y="82"/>
                      <a:pt x="142" y="75"/>
                      <a:pt x="134" y="63"/>
                    </a:cubicBezTo>
                    <a:cubicBezTo>
                      <a:pt x="138" y="65"/>
                      <a:pt x="141" y="59"/>
                      <a:pt x="139" y="62"/>
                    </a:cubicBezTo>
                    <a:cubicBezTo>
                      <a:pt x="132" y="66"/>
                      <a:pt x="134" y="58"/>
                      <a:pt x="133" y="58"/>
                    </a:cubicBezTo>
                    <a:cubicBezTo>
                      <a:pt x="133" y="59"/>
                      <a:pt x="133" y="60"/>
                      <a:pt x="132" y="61"/>
                    </a:cubicBezTo>
                    <a:cubicBezTo>
                      <a:pt x="131" y="66"/>
                      <a:pt x="131" y="63"/>
                      <a:pt x="133" y="64"/>
                    </a:cubicBezTo>
                    <a:cubicBezTo>
                      <a:pt x="134" y="67"/>
                      <a:pt x="132" y="67"/>
                      <a:pt x="131" y="68"/>
                    </a:cubicBezTo>
                    <a:cubicBezTo>
                      <a:pt x="128" y="67"/>
                      <a:pt x="126" y="63"/>
                      <a:pt x="126" y="62"/>
                    </a:cubicBezTo>
                    <a:cubicBezTo>
                      <a:pt x="126" y="62"/>
                      <a:pt x="125" y="63"/>
                      <a:pt x="124" y="63"/>
                    </a:cubicBezTo>
                    <a:cubicBezTo>
                      <a:pt x="119" y="57"/>
                      <a:pt x="114" y="52"/>
                      <a:pt x="107" y="49"/>
                    </a:cubicBezTo>
                    <a:cubicBezTo>
                      <a:pt x="121" y="60"/>
                      <a:pt x="134" y="71"/>
                      <a:pt x="145" y="86"/>
                    </a:cubicBezTo>
                    <a:cubicBezTo>
                      <a:pt x="143" y="86"/>
                      <a:pt x="145" y="87"/>
                      <a:pt x="144" y="88"/>
                    </a:cubicBezTo>
                    <a:cubicBezTo>
                      <a:pt x="143" y="87"/>
                      <a:pt x="142" y="86"/>
                      <a:pt x="142" y="85"/>
                    </a:cubicBezTo>
                    <a:cubicBezTo>
                      <a:pt x="140" y="87"/>
                      <a:pt x="144" y="87"/>
                      <a:pt x="144" y="90"/>
                    </a:cubicBezTo>
                    <a:cubicBezTo>
                      <a:pt x="140" y="92"/>
                      <a:pt x="136" y="89"/>
                      <a:pt x="135" y="85"/>
                    </a:cubicBezTo>
                    <a:cubicBezTo>
                      <a:pt x="131" y="84"/>
                      <a:pt x="126" y="79"/>
                      <a:pt x="126" y="76"/>
                    </a:cubicBezTo>
                    <a:cubicBezTo>
                      <a:pt x="129" y="78"/>
                      <a:pt x="136" y="81"/>
                      <a:pt x="135" y="85"/>
                    </a:cubicBezTo>
                    <a:cubicBezTo>
                      <a:pt x="138" y="82"/>
                      <a:pt x="138" y="86"/>
                      <a:pt x="141" y="86"/>
                    </a:cubicBezTo>
                    <a:cubicBezTo>
                      <a:pt x="135" y="80"/>
                      <a:pt x="128" y="75"/>
                      <a:pt x="121" y="70"/>
                    </a:cubicBezTo>
                    <a:cubicBezTo>
                      <a:pt x="127" y="69"/>
                      <a:pt x="134" y="80"/>
                      <a:pt x="141" y="84"/>
                    </a:cubicBezTo>
                    <a:cubicBezTo>
                      <a:pt x="130" y="71"/>
                      <a:pt x="113" y="58"/>
                      <a:pt x="98" y="47"/>
                    </a:cubicBezTo>
                    <a:cubicBezTo>
                      <a:pt x="94" y="40"/>
                      <a:pt x="88" y="35"/>
                      <a:pt x="83" y="29"/>
                    </a:cubicBezTo>
                    <a:cubicBezTo>
                      <a:pt x="91" y="41"/>
                      <a:pt x="102" y="51"/>
                      <a:pt x="113" y="60"/>
                    </a:cubicBezTo>
                    <a:cubicBezTo>
                      <a:pt x="97" y="53"/>
                      <a:pt x="89" y="38"/>
                      <a:pt x="79" y="25"/>
                    </a:cubicBezTo>
                    <a:cubicBezTo>
                      <a:pt x="78" y="28"/>
                      <a:pt x="83" y="30"/>
                      <a:pt x="81" y="32"/>
                    </a:cubicBezTo>
                    <a:cubicBezTo>
                      <a:pt x="76" y="29"/>
                      <a:pt x="74" y="18"/>
                      <a:pt x="75" y="11"/>
                    </a:cubicBezTo>
                    <a:cubicBezTo>
                      <a:pt x="71" y="34"/>
                      <a:pt x="93" y="49"/>
                      <a:pt x="106" y="61"/>
                    </a:cubicBezTo>
                    <a:cubicBezTo>
                      <a:pt x="106" y="58"/>
                      <a:pt x="100" y="58"/>
                      <a:pt x="103" y="55"/>
                    </a:cubicBezTo>
                    <a:cubicBezTo>
                      <a:pt x="105" y="57"/>
                      <a:pt x="108" y="59"/>
                      <a:pt x="109" y="62"/>
                    </a:cubicBezTo>
                    <a:cubicBezTo>
                      <a:pt x="112" y="62"/>
                      <a:pt x="112" y="60"/>
                      <a:pt x="114" y="60"/>
                    </a:cubicBezTo>
                    <a:cubicBezTo>
                      <a:pt x="114" y="62"/>
                      <a:pt x="120" y="64"/>
                      <a:pt x="118" y="65"/>
                    </a:cubicBezTo>
                    <a:cubicBezTo>
                      <a:pt x="114" y="66"/>
                      <a:pt x="114" y="59"/>
                      <a:pt x="111" y="63"/>
                    </a:cubicBezTo>
                    <a:cubicBezTo>
                      <a:pt x="114" y="66"/>
                      <a:pt x="121" y="69"/>
                      <a:pt x="120" y="73"/>
                    </a:cubicBezTo>
                    <a:cubicBezTo>
                      <a:pt x="115" y="69"/>
                      <a:pt x="112" y="64"/>
                      <a:pt x="106" y="61"/>
                    </a:cubicBezTo>
                    <a:cubicBezTo>
                      <a:pt x="134" y="87"/>
                      <a:pt x="161" y="113"/>
                      <a:pt x="182" y="146"/>
                    </a:cubicBezTo>
                    <a:cubicBezTo>
                      <a:pt x="181" y="147"/>
                      <a:pt x="181" y="148"/>
                      <a:pt x="180" y="149"/>
                    </a:cubicBezTo>
                    <a:cubicBezTo>
                      <a:pt x="181" y="141"/>
                      <a:pt x="171" y="134"/>
                      <a:pt x="169" y="134"/>
                    </a:cubicBezTo>
                    <a:cubicBezTo>
                      <a:pt x="170" y="136"/>
                      <a:pt x="172" y="136"/>
                      <a:pt x="173" y="138"/>
                    </a:cubicBezTo>
                    <a:cubicBezTo>
                      <a:pt x="171" y="141"/>
                      <a:pt x="171" y="142"/>
                      <a:pt x="174" y="142"/>
                    </a:cubicBezTo>
                    <a:cubicBezTo>
                      <a:pt x="173" y="144"/>
                      <a:pt x="173" y="146"/>
                      <a:pt x="170" y="145"/>
                    </a:cubicBezTo>
                    <a:cubicBezTo>
                      <a:pt x="172" y="139"/>
                      <a:pt x="168" y="147"/>
                      <a:pt x="166" y="142"/>
                    </a:cubicBezTo>
                    <a:cubicBezTo>
                      <a:pt x="170" y="143"/>
                      <a:pt x="172" y="135"/>
                      <a:pt x="169" y="138"/>
                    </a:cubicBezTo>
                    <a:cubicBezTo>
                      <a:pt x="171" y="139"/>
                      <a:pt x="165" y="145"/>
                      <a:pt x="162" y="141"/>
                    </a:cubicBezTo>
                    <a:cubicBezTo>
                      <a:pt x="164" y="141"/>
                      <a:pt x="166" y="136"/>
                      <a:pt x="164" y="139"/>
                    </a:cubicBezTo>
                    <a:cubicBezTo>
                      <a:pt x="163" y="139"/>
                      <a:pt x="163" y="140"/>
                      <a:pt x="161" y="141"/>
                    </a:cubicBezTo>
                    <a:cubicBezTo>
                      <a:pt x="158" y="139"/>
                      <a:pt x="155" y="136"/>
                      <a:pt x="155" y="134"/>
                    </a:cubicBezTo>
                    <a:cubicBezTo>
                      <a:pt x="154" y="136"/>
                      <a:pt x="152" y="134"/>
                      <a:pt x="152" y="131"/>
                    </a:cubicBezTo>
                    <a:cubicBezTo>
                      <a:pt x="152" y="130"/>
                      <a:pt x="153" y="130"/>
                      <a:pt x="154" y="129"/>
                    </a:cubicBezTo>
                    <a:cubicBezTo>
                      <a:pt x="157" y="128"/>
                      <a:pt x="162" y="134"/>
                      <a:pt x="160" y="131"/>
                    </a:cubicBezTo>
                    <a:cubicBezTo>
                      <a:pt x="160" y="130"/>
                      <a:pt x="156" y="130"/>
                      <a:pt x="159" y="128"/>
                    </a:cubicBezTo>
                    <a:cubicBezTo>
                      <a:pt x="154" y="129"/>
                      <a:pt x="153" y="128"/>
                      <a:pt x="150" y="131"/>
                    </a:cubicBezTo>
                    <a:cubicBezTo>
                      <a:pt x="151" y="127"/>
                      <a:pt x="144" y="130"/>
                      <a:pt x="146" y="131"/>
                    </a:cubicBezTo>
                    <a:cubicBezTo>
                      <a:pt x="146" y="130"/>
                      <a:pt x="149" y="130"/>
                      <a:pt x="149" y="131"/>
                    </a:cubicBezTo>
                    <a:cubicBezTo>
                      <a:pt x="145" y="133"/>
                      <a:pt x="135" y="134"/>
                      <a:pt x="132" y="132"/>
                    </a:cubicBezTo>
                    <a:cubicBezTo>
                      <a:pt x="135" y="131"/>
                      <a:pt x="137" y="130"/>
                      <a:pt x="138" y="129"/>
                    </a:cubicBezTo>
                    <a:cubicBezTo>
                      <a:pt x="134" y="127"/>
                      <a:pt x="136" y="130"/>
                      <a:pt x="132" y="132"/>
                    </a:cubicBezTo>
                    <a:cubicBezTo>
                      <a:pt x="130" y="135"/>
                      <a:pt x="126" y="133"/>
                      <a:pt x="123" y="132"/>
                    </a:cubicBezTo>
                    <a:cubicBezTo>
                      <a:pt x="123" y="126"/>
                      <a:pt x="128" y="129"/>
                      <a:pt x="131" y="131"/>
                    </a:cubicBezTo>
                    <a:cubicBezTo>
                      <a:pt x="130" y="130"/>
                      <a:pt x="132" y="129"/>
                      <a:pt x="131" y="129"/>
                    </a:cubicBezTo>
                    <a:cubicBezTo>
                      <a:pt x="130" y="131"/>
                      <a:pt x="124" y="125"/>
                      <a:pt x="123" y="128"/>
                    </a:cubicBezTo>
                    <a:cubicBezTo>
                      <a:pt x="125" y="128"/>
                      <a:pt x="122" y="131"/>
                      <a:pt x="121" y="132"/>
                    </a:cubicBezTo>
                    <a:cubicBezTo>
                      <a:pt x="119" y="131"/>
                      <a:pt x="115" y="131"/>
                      <a:pt x="116" y="129"/>
                    </a:cubicBezTo>
                    <a:cubicBezTo>
                      <a:pt x="113" y="131"/>
                      <a:pt x="108" y="127"/>
                      <a:pt x="108" y="126"/>
                    </a:cubicBezTo>
                    <a:cubicBezTo>
                      <a:pt x="101" y="126"/>
                      <a:pt x="95" y="120"/>
                      <a:pt x="92" y="118"/>
                    </a:cubicBezTo>
                    <a:cubicBezTo>
                      <a:pt x="92" y="118"/>
                      <a:pt x="96" y="116"/>
                      <a:pt x="93" y="116"/>
                    </a:cubicBezTo>
                    <a:cubicBezTo>
                      <a:pt x="88" y="121"/>
                      <a:pt x="90" y="116"/>
                      <a:pt x="92" y="114"/>
                    </a:cubicBezTo>
                    <a:cubicBezTo>
                      <a:pt x="90" y="115"/>
                      <a:pt x="88" y="116"/>
                      <a:pt x="86" y="116"/>
                    </a:cubicBezTo>
                    <a:cubicBezTo>
                      <a:pt x="88" y="116"/>
                      <a:pt x="90" y="119"/>
                      <a:pt x="89" y="120"/>
                    </a:cubicBezTo>
                    <a:cubicBezTo>
                      <a:pt x="97" y="121"/>
                      <a:pt x="106" y="128"/>
                      <a:pt x="115" y="131"/>
                    </a:cubicBezTo>
                    <a:cubicBezTo>
                      <a:pt x="123" y="132"/>
                      <a:pt x="129" y="138"/>
                      <a:pt x="135" y="137"/>
                    </a:cubicBezTo>
                    <a:cubicBezTo>
                      <a:pt x="135" y="136"/>
                      <a:pt x="133" y="136"/>
                      <a:pt x="133" y="137"/>
                    </a:cubicBezTo>
                    <a:cubicBezTo>
                      <a:pt x="132" y="136"/>
                      <a:pt x="134" y="134"/>
                      <a:pt x="130" y="135"/>
                    </a:cubicBezTo>
                    <a:cubicBezTo>
                      <a:pt x="131" y="134"/>
                      <a:pt x="141" y="133"/>
                      <a:pt x="142" y="136"/>
                    </a:cubicBezTo>
                    <a:cubicBezTo>
                      <a:pt x="144" y="133"/>
                      <a:pt x="147" y="136"/>
                      <a:pt x="148" y="132"/>
                    </a:cubicBezTo>
                    <a:cubicBezTo>
                      <a:pt x="149" y="132"/>
                      <a:pt x="149" y="134"/>
                      <a:pt x="149" y="135"/>
                    </a:cubicBezTo>
                    <a:cubicBezTo>
                      <a:pt x="150" y="135"/>
                      <a:pt x="150" y="133"/>
                      <a:pt x="150" y="132"/>
                    </a:cubicBezTo>
                    <a:cubicBezTo>
                      <a:pt x="153" y="137"/>
                      <a:pt x="156" y="136"/>
                      <a:pt x="152" y="141"/>
                    </a:cubicBezTo>
                    <a:cubicBezTo>
                      <a:pt x="153" y="140"/>
                      <a:pt x="154" y="139"/>
                      <a:pt x="155" y="138"/>
                    </a:cubicBezTo>
                    <a:cubicBezTo>
                      <a:pt x="156" y="139"/>
                      <a:pt x="158" y="140"/>
                      <a:pt x="159" y="141"/>
                    </a:cubicBezTo>
                    <a:cubicBezTo>
                      <a:pt x="158" y="145"/>
                      <a:pt x="154" y="143"/>
                      <a:pt x="151" y="142"/>
                    </a:cubicBezTo>
                    <a:cubicBezTo>
                      <a:pt x="151" y="140"/>
                      <a:pt x="152" y="137"/>
                      <a:pt x="150" y="137"/>
                    </a:cubicBezTo>
                    <a:cubicBezTo>
                      <a:pt x="149" y="137"/>
                      <a:pt x="152" y="144"/>
                      <a:pt x="146" y="142"/>
                    </a:cubicBezTo>
                    <a:cubicBezTo>
                      <a:pt x="155" y="145"/>
                      <a:pt x="165" y="147"/>
                      <a:pt x="173" y="153"/>
                    </a:cubicBezTo>
                    <a:cubicBezTo>
                      <a:pt x="157" y="147"/>
                      <a:pt x="132" y="141"/>
                      <a:pt x="114" y="135"/>
                    </a:cubicBezTo>
                    <a:cubicBezTo>
                      <a:pt x="114" y="133"/>
                      <a:pt x="115" y="133"/>
                      <a:pt x="115" y="131"/>
                    </a:cubicBezTo>
                    <a:cubicBezTo>
                      <a:pt x="113" y="133"/>
                      <a:pt x="112" y="135"/>
                      <a:pt x="110" y="135"/>
                    </a:cubicBezTo>
                    <a:cubicBezTo>
                      <a:pt x="112" y="133"/>
                      <a:pt x="109" y="132"/>
                      <a:pt x="106" y="131"/>
                    </a:cubicBezTo>
                    <a:cubicBezTo>
                      <a:pt x="106" y="133"/>
                      <a:pt x="108" y="134"/>
                      <a:pt x="106" y="134"/>
                    </a:cubicBezTo>
                    <a:cubicBezTo>
                      <a:pt x="94" y="130"/>
                      <a:pt x="81" y="123"/>
                      <a:pt x="70" y="121"/>
                    </a:cubicBezTo>
                    <a:cubicBezTo>
                      <a:pt x="57" y="118"/>
                      <a:pt x="69" y="123"/>
                      <a:pt x="76" y="125"/>
                    </a:cubicBezTo>
                    <a:cubicBezTo>
                      <a:pt x="81" y="126"/>
                      <a:pt x="85" y="126"/>
                      <a:pt x="88" y="128"/>
                    </a:cubicBezTo>
                    <a:cubicBezTo>
                      <a:pt x="88" y="128"/>
                      <a:pt x="89" y="128"/>
                      <a:pt x="89" y="129"/>
                    </a:cubicBezTo>
                    <a:cubicBezTo>
                      <a:pt x="89" y="128"/>
                      <a:pt x="88" y="128"/>
                      <a:pt x="88" y="128"/>
                    </a:cubicBezTo>
                    <a:cubicBezTo>
                      <a:pt x="85" y="127"/>
                      <a:pt x="78" y="129"/>
                      <a:pt x="77" y="128"/>
                    </a:cubicBezTo>
                    <a:cubicBezTo>
                      <a:pt x="77" y="128"/>
                      <a:pt x="81" y="127"/>
                      <a:pt x="80" y="127"/>
                    </a:cubicBezTo>
                    <a:cubicBezTo>
                      <a:pt x="65" y="123"/>
                      <a:pt x="51" y="122"/>
                      <a:pt x="36" y="119"/>
                    </a:cubicBezTo>
                    <a:cubicBezTo>
                      <a:pt x="36" y="120"/>
                      <a:pt x="35" y="120"/>
                      <a:pt x="34" y="120"/>
                    </a:cubicBezTo>
                    <a:cubicBezTo>
                      <a:pt x="34" y="119"/>
                      <a:pt x="35" y="119"/>
                      <a:pt x="36" y="119"/>
                    </a:cubicBezTo>
                    <a:cubicBezTo>
                      <a:pt x="34" y="119"/>
                      <a:pt x="32" y="119"/>
                      <a:pt x="30" y="118"/>
                    </a:cubicBezTo>
                    <a:cubicBezTo>
                      <a:pt x="37" y="117"/>
                      <a:pt x="26" y="119"/>
                      <a:pt x="28" y="117"/>
                    </a:cubicBezTo>
                    <a:cubicBezTo>
                      <a:pt x="26" y="118"/>
                      <a:pt x="25" y="115"/>
                      <a:pt x="26" y="116"/>
                    </a:cubicBezTo>
                    <a:cubicBezTo>
                      <a:pt x="24" y="115"/>
                      <a:pt x="22" y="118"/>
                      <a:pt x="24" y="115"/>
                    </a:cubicBezTo>
                    <a:cubicBezTo>
                      <a:pt x="22" y="115"/>
                      <a:pt x="19" y="117"/>
                      <a:pt x="21" y="114"/>
                    </a:cubicBezTo>
                    <a:cubicBezTo>
                      <a:pt x="18" y="115"/>
                      <a:pt x="16" y="112"/>
                      <a:pt x="14" y="116"/>
                    </a:cubicBezTo>
                    <a:cubicBezTo>
                      <a:pt x="10" y="113"/>
                      <a:pt x="6" y="111"/>
                      <a:pt x="3" y="106"/>
                    </a:cubicBezTo>
                    <a:cubicBezTo>
                      <a:pt x="7" y="110"/>
                      <a:pt x="14" y="115"/>
                      <a:pt x="19" y="113"/>
                    </a:cubicBezTo>
                    <a:cubicBezTo>
                      <a:pt x="16" y="114"/>
                      <a:pt x="14" y="109"/>
                      <a:pt x="13" y="111"/>
                    </a:cubicBezTo>
                    <a:cubicBezTo>
                      <a:pt x="14" y="111"/>
                      <a:pt x="16" y="112"/>
                      <a:pt x="14" y="113"/>
                    </a:cubicBezTo>
                    <a:cubicBezTo>
                      <a:pt x="8" y="109"/>
                      <a:pt x="2" y="106"/>
                      <a:pt x="0" y="99"/>
                    </a:cubicBezTo>
                    <a:cubicBezTo>
                      <a:pt x="0" y="109"/>
                      <a:pt x="11" y="117"/>
                      <a:pt x="19" y="120"/>
                    </a:cubicBezTo>
                    <a:cubicBezTo>
                      <a:pt x="35" y="127"/>
                      <a:pt x="56" y="128"/>
                      <a:pt x="76" y="133"/>
                    </a:cubicBezTo>
                    <a:cubicBezTo>
                      <a:pt x="86" y="136"/>
                      <a:pt x="97" y="139"/>
                      <a:pt x="107" y="143"/>
                    </a:cubicBezTo>
                    <a:cubicBezTo>
                      <a:pt x="116" y="146"/>
                      <a:pt x="126" y="150"/>
                      <a:pt x="135" y="154"/>
                    </a:cubicBezTo>
                    <a:cubicBezTo>
                      <a:pt x="137" y="155"/>
                      <a:pt x="140" y="156"/>
                      <a:pt x="142" y="157"/>
                    </a:cubicBezTo>
                    <a:cubicBezTo>
                      <a:pt x="145" y="158"/>
                      <a:pt x="149" y="158"/>
                      <a:pt x="151" y="160"/>
                    </a:cubicBezTo>
                    <a:cubicBezTo>
                      <a:pt x="153" y="162"/>
                      <a:pt x="153" y="165"/>
                      <a:pt x="154" y="167"/>
                    </a:cubicBezTo>
                    <a:cubicBezTo>
                      <a:pt x="155" y="169"/>
                      <a:pt x="157" y="172"/>
                      <a:pt x="156" y="175"/>
                    </a:cubicBezTo>
                    <a:cubicBezTo>
                      <a:pt x="156" y="176"/>
                      <a:pt x="155" y="178"/>
                      <a:pt x="155" y="180"/>
                    </a:cubicBezTo>
                    <a:cubicBezTo>
                      <a:pt x="155" y="182"/>
                      <a:pt x="155" y="183"/>
                      <a:pt x="155" y="185"/>
                    </a:cubicBezTo>
                    <a:cubicBezTo>
                      <a:pt x="155" y="185"/>
                      <a:pt x="148" y="186"/>
                      <a:pt x="148" y="187"/>
                    </a:cubicBezTo>
                    <a:cubicBezTo>
                      <a:pt x="147" y="187"/>
                      <a:pt x="146" y="188"/>
                      <a:pt x="145" y="188"/>
                    </a:cubicBezTo>
                    <a:cubicBezTo>
                      <a:pt x="144" y="189"/>
                      <a:pt x="142" y="188"/>
                      <a:pt x="141" y="189"/>
                    </a:cubicBezTo>
                    <a:cubicBezTo>
                      <a:pt x="139" y="191"/>
                      <a:pt x="138" y="193"/>
                      <a:pt x="137" y="195"/>
                    </a:cubicBezTo>
                    <a:cubicBezTo>
                      <a:pt x="137" y="198"/>
                      <a:pt x="136" y="201"/>
                      <a:pt x="136" y="204"/>
                    </a:cubicBezTo>
                    <a:cubicBezTo>
                      <a:pt x="136" y="206"/>
                      <a:pt x="136" y="208"/>
                      <a:pt x="136" y="209"/>
                    </a:cubicBezTo>
                    <a:cubicBezTo>
                      <a:pt x="136" y="210"/>
                      <a:pt x="136" y="212"/>
                      <a:pt x="135" y="213"/>
                    </a:cubicBezTo>
                    <a:cubicBezTo>
                      <a:pt x="135" y="214"/>
                      <a:pt x="134" y="215"/>
                      <a:pt x="135" y="216"/>
                    </a:cubicBezTo>
                    <a:cubicBezTo>
                      <a:pt x="135" y="217"/>
                      <a:pt x="136" y="219"/>
                      <a:pt x="137" y="220"/>
                    </a:cubicBezTo>
                    <a:cubicBezTo>
                      <a:pt x="138" y="222"/>
                      <a:pt x="139" y="223"/>
                      <a:pt x="140" y="224"/>
                    </a:cubicBezTo>
                    <a:cubicBezTo>
                      <a:pt x="142" y="226"/>
                      <a:pt x="145" y="228"/>
                      <a:pt x="147" y="230"/>
                    </a:cubicBezTo>
                    <a:cubicBezTo>
                      <a:pt x="149" y="230"/>
                      <a:pt x="150" y="231"/>
                      <a:pt x="152" y="231"/>
                    </a:cubicBezTo>
                    <a:cubicBezTo>
                      <a:pt x="154" y="232"/>
                      <a:pt x="155" y="231"/>
                      <a:pt x="157" y="231"/>
                    </a:cubicBezTo>
                    <a:cubicBezTo>
                      <a:pt x="158" y="231"/>
                      <a:pt x="159" y="230"/>
                      <a:pt x="160" y="230"/>
                    </a:cubicBezTo>
                    <a:cubicBezTo>
                      <a:pt x="162" y="230"/>
                      <a:pt x="164" y="229"/>
                      <a:pt x="166" y="229"/>
                    </a:cubicBezTo>
                    <a:cubicBezTo>
                      <a:pt x="169" y="229"/>
                      <a:pt x="173" y="228"/>
                      <a:pt x="176" y="226"/>
                    </a:cubicBezTo>
                    <a:cubicBezTo>
                      <a:pt x="178" y="224"/>
                      <a:pt x="179" y="222"/>
                      <a:pt x="180" y="221"/>
                    </a:cubicBezTo>
                    <a:cubicBezTo>
                      <a:pt x="181" y="214"/>
                      <a:pt x="182" y="215"/>
                      <a:pt x="179" y="208"/>
                    </a:cubicBezTo>
                    <a:cubicBezTo>
                      <a:pt x="187" y="210"/>
                      <a:pt x="196" y="205"/>
                      <a:pt x="204" y="205"/>
                    </a:cubicBezTo>
                    <a:cubicBezTo>
                      <a:pt x="232" y="244"/>
                      <a:pt x="259" y="289"/>
                      <a:pt x="280" y="331"/>
                    </a:cubicBezTo>
                    <a:cubicBezTo>
                      <a:pt x="290" y="336"/>
                      <a:pt x="300" y="357"/>
                      <a:pt x="318" y="349"/>
                    </a:cubicBezTo>
                    <a:cubicBezTo>
                      <a:pt x="319" y="348"/>
                      <a:pt x="318" y="347"/>
                      <a:pt x="319" y="347"/>
                    </a:cubicBezTo>
                    <a:cubicBezTo>
                      <a:pt x="320" y="337"/>
                      <a:pt x="318" y="337"/>
                      <a:pt x="318" y="347"/>
                    </a:cubicBezTo>
                    <a:cubicBezTo>
                      <a:pt x="316" y="353"/>
                      <a:pt x="308" y="346"/>
                      <a:pt x="307" y="347"/>
                    </a:cubicBezTo>
                    <a:cubicBezTo>
                      <a:pt x="308" y="349"/>
                      <a:pt x="311" y="348"/>
                      <a:pt x="311" y="350"/>
                    </a:cubicBezTo>
                    <a:cubicBezTo>
                      <a:pt x="301" y="347"/>
                      <a:pt x="292" y="342"/>
                      <a:pt x="287" y="333"/>
                    </a:cubicBezTo>
                    <a:cubicBezTo>
                      <a:pt x="292" y="337"/>
                      <a:pt x="297" y="346"/>
                      <a:pt x="304" y="346"/>
                    </a:cubicBezTo>
                    <a:cubicBezTo>
                      <a:pt x="301" y="344"/>
                      <a:pt x="297" y="342"/>
                      <a:pt x="295" y="339"/>
                    </a:cubicBezTo>
                    <a:cubicBezTo>
                      <a:pt x="297" y="338"/>
                      <a:pt x="298" y="343"/>
                      <a:pt x="299" y="340"/>
                    </a:cubicBezTo>
                    <a:cubicBezTo>
                      <a:pt x="296" y="338"/>
                      <a:pt x="289" y="331"/>
                      <a:pt x="290" y="332"/>
                    </a:cubicBezTo>
                    <a:cubicBezTo>
                      <a:pt x="290" y="335"/>
                      <a:pt x="296" y="337"/>
                      <a:pt x="294" y="339"/>
                    </a:cubicBezTo>
                    <a:cubicBezTo>
                      <a:pt x="292" y="335"/>
                      <a:pt x="283" y="329"/>
                      <a:pt x="289" y="329"/>
                    </a:cubicBezTo>
                    <a:cubicBezTo>
                      <a:pt x="281" y="325"/>
                      <a:pt x="272" y="310"/>
                      <a:pt x="270" y="301"/>
                    </a:cubicBezTo>
                    <a:cubicBezTo>
                      <a:pt x="275" y="309"/>
                      <a:pt x="279" y="318"/>
                      <a:pt x="284" y="326"/>
                    </a:cubicBezTo>
                    <a:cubicBezTo>
                      <a:pt x="289" y="330"/>
                      <a:pt x="275" y="310"/>
                      <a:pt x="277" y="309"/>
                    </a:cubicBezTo>
                    <a:cubicBezTo>
                      <a:pt x="269" y="296"/>
                      <a:pt x="258" y="274"/>
                      <a:pt x="253" y="259"/>
                    </a:cubicBezTo>
                    <a:cubicBezTo>
                      <a:pt x="253" y="260"/>
                      <a:pt x="254" y="261"/>
                      <a:pt x="254" y="260"/>
                    </a:cubicBezTo>
                    <a:cubicBezTo>
                      <a:pt x="247" y="256"/>
                      <a:pt x="240" y="245"/>
                      <a:pt x="238" y="237"/>
                    </a:cubicBezTo>
                    <a:cubicBezTo>
                      <a:pt x="240" y="242"/>
                      <a:pt x="242" y="247"/>
                      <a:pt x="246" y="250"/>
                    </a:cubicBezTo>
                    <a:cubicBezTo>
                      <a:pt x="245" y="246"/>
                      <a:pt x="242" y="245"/>
                      <a:pt x="241" y="241"/>
                    </a:cubicBezTo>
                    <a:cubicBezTo>
                      <a:pt x="240" y="240"/>
                      <a:pt x="239" y="237"/>
                      <a:pt x="238" y="236"/>
                    </a:cubicBezTo>
                    <a:cubicBezTo>
                      <a:pt x="238" y="235"/>
                      <a:pt x="244" y="239"/>
                      <a:pt x="241" y="241"/>
                    </a:cubicBezTo>
                    <a:cubicBezTo>
                      <a:pt x="257" y="260"/>
                      <a:pt x="274" y="278"/>
                      <a:pt x="283" y="304"/>
                    </a:cubicBezTo>
                    <a:cubicBezTo>
                      <a:pt x="278" y="279"/>
                      <a:pt x="258" y="261"/>
                      <a:pt x="244" y="242"/>
                    </a:cubicBezTo>
                    <a:cubicBezTo>
                      <a:pt x="252" y="252"/>
                      <a:pt x="266" y="262"/>
                      <a:pt x="273" y="271"/>
                    </a:cubicBezTo>
                    <a:cubicBezTo>
                      <a:pt x="273" y="270"/>
                      <a:pt x="274" y="270"/>
                      <a:pt x="275" y="270"/>
                    </a:cubicBezTo>
                    <a:cubicBezTo>
                      <a:pt x="276" y="272"/>
                      <a:pt x="279" y="273"/>
                      <a:pt x="282" y="274"/>
                    </a:cubicBezTo>
                    <a:cubicBezTo>
                      <a:pt x="261" y="262"/>
                      <a:pt x="238" y="235"/>
                      <a:pt x="223" y="214"/>
                    </a:cubicBezTo>
                    <a:cubicBezTo>
                      <a:pt x="225" y="214"/>
                      <a:pt x="224" y="217"/>
                      <a:pt x="225" y="217"/>
                    </a:cubicBezTo>
                    <a:cubicBezTo>
                      <a:pt x="225" y="213"/>
                      <a:pt x="223" y="213"/>
                      <a:pt x="222" y="212"/>
                    </a:cubicBezTo>
                    <a:cubicBezTo>
                      <a:pt x="222" y="210"/>
                      <a:pt x="221" y="210"/>
                      <a:pt x="219" y="206"/>
                    </a:cubicBezTo>
                    <a:cubicBezTo>
                      <a:pt x="218" y="207"/>
                      <a:pt x="219" y="209"/>
                      <a:pt x="216" y="208"/>
                    </a:cubicBezTo>
                    <a:cubicBezTo>
                      <a:pt x="216" y="206"/>
                      <a:pt x="212" y="203"/>
                      <a:pt x="214" y="202"/>
                    </a:cubicBezTo>
                    <a:cubicBezTo>
                      <a:pt x="216" y="202"/>
                      <a:pt x="217" y="210"/>
                      <a:pt x="218" y="205"/>
                    </a:cubicBezTo>
                    <a:cubicBezTo>
                      <a:pt x="218" y="202"/>
                      <a:pt x="215" y="201"/>
                      <a:pt x="212" y="194"/>
                    </a:cubicBezTo>
                    <a:cubicBezTo>
                      <a:pt x="214" y="194"/>
                      <a:pt x="213" y="196"/>
                      <a:pt x="215" y="195"/>
                    </a:cubicBezTo>
                    <a:cubicBezTo>
                      <a:pt x="215" y="192"/>
                      <a:pt x="208" y="191"/>
                      <a:pt x="211" y="189"/>
                    </a:cubicBezTo>
                    <a:cubicBezTo>
                      <a:pt x="220" y="193"/>
                      <a:pt x="224" y="208"/>
                      <a:pt x="229" y="214"/>
                    </a:cubicBezTo>
                    <a:cubicBezTo>
                      <a:pt x="223" y="209"/>
                      <a:pt x="220" y="197"/>
                      <a:pt x="214" y="195"/>
                    </a:cubicBezTo>
                    <a:cubicBezTo>
                      <a:pt x="235" y="221"/>
                      <a:pt x="246" y="246"/>
                      <a:pt x="274" y="265"/>
                    </a:cubicBezTo>
                    <a:cubicBezTo>
                      <a:pt x="252" y="249"/>
                      <a:pt x="235" y="223"/>
                      <a:pt x="220" y="196"/>
                    </a:cubicBezTo>
                    <a:cubicBezTo>
                      <a:pt x="226" y="195"/>
                      <a:pt x="201" y="160"/>
                      <a:pt x="243" y="188"/>
                    </a:cubicBezTo>
                    <a:cubicBezTo>
                      <a:pt x="260" y="200"/>
                      <a:pt x="279" y="212"/>
                      <a:pt x="297" y="228"/>
                    </a:cubicBezTo>
                    <a:cubicBezTo>
                      <a:pt x="320" y="249"/>
                      <a:pt x="342" y="273"/>
                      <a:pt x="371" y="278"/>
                    </a:cubicBezTo>
                    <a:cubicBezTo>
                      <a:pt x="378" y="279"/>
                      <a:pt x="387" y="279"/>
                      <a:pt x="385" y="273"/>
                    </a:cubicBezTo>
                    <a:close/>
                    <a:moveTo>
                      <a:pt x="158" y="97"/>
                    </a:moveTo>
                    <a:cubicBezTo>
                      <a:pt x="159" y="97"/>
                      <a:pt x="159" y="99"/>
                      <a:pt x="158" y="99"/>
                    </a:cubicBezTo>
                    <a:cubicBezTo>
                      <a:pt x="156" y="98"/>
                      <a:pt x="158" y="98"/>
                      <a:pt x="158" y="97"/>
                    </a:cubicBezTo>
                    <a:close/>
                    <a:moveTo>
                      <a:pt x="99" y="52"/>
                    </a:moveTo>
                    <a:cubicBezTo>
                      <a:pt x="95" y="52"/>
                      <a:pt x="95" y="48"/>
                      <a:pt x="92" y="47"/>
                    </a:cubicBezTo>
                    <a:cubicBezTo>
                      <a:pt x="95" y="44"/>
                      <a:pt x="98" y="50"/>
                      <a:pt x="99" y="52"/>
                    </a:cubicBezTo>
                    <a:cubicBezTo>
                      <a:pt x="102" y="52"/>
                      <a:pt x="101" y="54"/>
                      <a:pt x="103" y="54"/>
                    </a:cubicBezTo>
                    <a:cubicBezTo>
                      <a:pt x="102" y="56"/>
                      <a:pt x="98" y="55"/>
                      <a:pt x="99" y="52"/>
                    </a:cubicBezTo>
                    <a:close/>
                    <a:moveTo>
                      <a:pt x="125" y="76"/>
                    </a:moveTo>
                    <a:cubicBezTo>
                      <a:pt x="122" y="77"/>
                      <a:pt x="123" y="74"/>
                      <a:pt x="120" y="74"/>
                    </a:cubicBezTo>
                    <a:cubicBezTo>
                      <a:pt x="121" y="70"/>
                      <a:pt x="128" y="74"/>
                      <a:pt x="125" y="76"/>
                    </a:cubicBezTo>
                    <a:close/>
                    <a:moveTo>
                      <a:pt x="150" y="143"/>
                    </a:moveTo>
                    <a:cubicBezTo>
                      <a:pt x="150" y="142"/>
                      <a:pt x="151" y="143"/>
                      <a:pt x="152" y="142"/>
                    </a:cubicBezTo>
                    <a:cubicBezTo>
                      <a:pt x="152" y="143"/>
                      <a:pt x="151" y="143"/>
                      <a:pt x="150" y="143"/>
                    </a:cubicBezTo>
                    <a:close/>
                    <a:moveTo>
                      <a:pt x="159" y="150"/>
                    </a:moveTo>
                    <a:cubicBezTo>
                      <a:pt x="154" y="150"/>
                      <a:pt x="142" y="149"/>
                      <a:pt x="138" y="144"/>
                    </a:cubicBezTo>
                    <a:cubicBezTo>
                      <a:pt x="145" y="146"/>
                      <a:pt x="153" y="147"/>
                      <a:pt x="159" y="150"/>
                    </a:cubicBezTo>
                    <a:close/>
                    <a:moveTo>
                      <a:pt x="115" y="138"/>
                    </a:moveTo>
                    <a:cubicBezTo>
                      <a:pt x="123" y="140"/>
                      <a:pt x="132" y="142"/>
                      <a:pt x="137" y="146"/>
                    </a:cubicBezTo>
                    <a:cubicBezTo>
                      <a:pt x="123" y="142"/>
                      <a:pt x="105" y="139"/>
                      <a:pt x="91" y="133"/>
                    </a:cubicBezTo>
                    <a:cubicBezTo>
                      <a:pt x="98" y="133"/>
                      <a:pt x="107" y="136"/>
                      <a:pt x="115" y="138"/>
                    </a:cubicBezTo>
                    <a:close/>
                    <a:moveTo>
                      <a:pt x="70" y="126"/>
                    </a:moveTo>
                    <a:cubicBezTo>
                      <a:pt x="70" y="127"/>
                      <a:pt x="77" y="127"/>
                      <a:pt x="72" y="128"/>
                    </a:cubicBezTo>
                    <a:cubicBezTo>
                      <a:pt x="62" y="125"/>
                      <a:pt x="52" y="124"/>
                      <a:pt x="41" y="122"/>
                    </a:cubicBezTo>
                    <a:cubicBezTo>
                      <a:pt x="46" y="120"/>
                      <a:pt x="60" y="125"/>
                      <a:pt x="70" y="126"/>
                    </a:cubicBezTo>
                    <a:close/>
                    <a:moveTo>
                      <a:pt x="40" y="120"/>
                    </a:moveTo>
                    <a:cubicBezTo>
                      <a:pt x="39" y="121"/>
                      <a:pt x="38" y="121"/>
                      <a:pt x="37" y="121"/>
                    </a:cubicBezTo>
                    <a:cubicBezTo>
                      <a:pt x="37" y="120"/>
                      <a:pt x="38" y="120"/>
                      <a:pt x="40" y="120"/>
                    </a:cubicBezTo>
                    <a:close/>
                    <a:moveTo>
                      <a:pt x="74" y="129"/>
                    </a:moveTo>
                    <a:cubicBezTo>
                      <a:pt x="60" y="132"/>
                      <a:pt x="46" y="124"/>
                      <a:pt x="30" y="122"/>
                    </a:cubicBezTo>
                    <a:cubicBezTo>
                      <a:pt x="50" y="123"/>
                      <a:pt x="68" y="129"/>
                      <a:pt x="90" y="131"/>
                    </a:cubicBezTo>
                    <a:cubicBezTo>
                      <a:pt x="86" y="137"/>
                      <a:pt x="76" y="132"/>
                      <a:pt x="74" y="129"/>
                    </a:cubicBezTo>
                    <a:close/>
                    <a:moveTo>
                      <a:pt x="131" y="148"/>
                    </a:moveTo>
                    <a:cubicBezTo>
                      <a:pt x="117" y="148"/>
                      <a:pt x="101" y="138"/>
                      <a:pt x="90" y="136"/>
                    </a:cubicBezTo>
                    <a:cubicBezTo>
                      <a:pt x="93" y="135"/>
                      <a:pt x="104" y="138"/>
                      <a:pt x="112" y="141"/>
                    </a:cubicBezTo>
                    <a:cubicBezTo>
                      <a:pt x="121" y="143"/>
                      <a:pt x="130" y="146"/>
                      <a:pt x="137" y="148"/>
                    </a:cubicBezTo>
                    <a:cubicBezTo>
                      <a:pt x="138" y="154"/>
                      <a:pt x="128" y="151"/>
                      <a:pt x="131" y="148"/>
                    </a:cubicBezTo>
                    <a:close/>
                    <a:moveTo>
                      <a:pt x="137" y="153"/>
                    </a:moveTo>
                    <a:cubicBezTo>
                      <a:pt x="136" y="150"/>
                      <a:pt x="138" y="150"/>
                      <a:pt x="138" y="148"/>
                    </a:cubicBezTo>
                    <a:cubicBezTo>
                      <a:pt x="148" y="148"/>
                      <a:pt x="152" y="153"/>
                      <a:pt x="158" y="152"/>
                    </a:cubicBezTo>
                    <a:cubicBezTo>
                      <a:pt x="155" y="161"/>
                      <a:pt x="144" y="153"/>
                      <a:pt x="137" y="153"/>
                    </a:cubicBezTo>
                    <a:close/>
                    <a:moveTo>
                      <a:pt x="160" y="164"/>
                    </a:moveTo>
                    <a:cubicBezTo>
                      <a:pt x="158" y="164"/>
                      <a:pt x="159" y="161"/>
                      <a:pt x="158" y="161"/>
                    </a:cubicBezTo>
                    <a:cubicBezTo>
                      <a:pt x="159" y="158"/>
                      <a:pt x="162" y="161"/>
                      <a:pt x="160" y="164"/>
                    </a:cubicBezTo>
                    <a:close/>
                    <a:moveTo>
                      <a:pt x="166" y="164"/>
                    </a:moveTo>
                    <a:cubicBezTo>
                      <a:pt x="165" y="164"/>
                      <a:pt x="165" y="162"/>
                      <a:pt x="165" y="161"/>
                    </a:cubicBezTo>
                    <a:cubicBezTo>
                      <a:pt x="168" y="161"/>
                      <a:pt x="168" y="161"/>
                      <a:pt x="168" y="161"/>
                    </a:cubicBezTo>
                    <a:cubicBezTo>
                      <a:pt x="167" y="162"/>
                      <a:pt x="166" y="163"/>
                      <a:pt x="166" y="164"/>
                    </a:cubicBezTo>
                    <a:close/>
                    <a:moveTo>
                      <a:pt x="156" y="157"/>
                    </a:moveTo>
                    <a:cubicBezTo>
                      <a:pt x="158" y="151"/>
                      <a:pt x="165" y="155"/>
                      <a:pt x="170" y="156"/>
                    </a:cubicBezTo>
                    <a:cubicBezTo>
                      <a:pt x="167" y="159"/>
                      <a:pt x="160" y="157"/>
                      <a:pt x="156" y="157"/>
                    </a:cubicBezTo>
                    <a:close/>
                    <a:moveTo>
                      <a:pt x="160" y="152"/>
                    </a:moveTo>
                    <a:cubicBezTo>
                      <a:pt x="163" y="150"/>
                      <a:pt x="167" y="154"/>
                      <a:pt x="171" y="155"/>
                    </a:cubicBezTo>
                    <a:cubicBezTo>
                      <a:pt x="168" y="156"/>
                      <a:pt x="164" y="152"/>
                      <a:pt x="160" y="152"/>
                    </a:cubicBezTo>
                    <a:close/>
                    <a:moveTo>
                      <a:pt x="172" y="141"/>
                    </a:moveTo>
                    <a:cubicBezTo>
                      <a:pt x="173" y="138"/>
                      <a:pt x="175" y="138"/>
                      <a:pt x="176" y="140"/>
                    </a:cubicBezTo>
                    <a:cubicBezTo>
                      <a:pt x="175" y="142"/>
                      <a:pt x="175" y="141"/>
                      <a:pt x="172" y="141"/>
                    </a:cubicBezTo>
                    <a:close/>
                    <a:moveTo>
                      <a:pt x="158" y="144"/>
                    </a:moveTo>
                    <a:cubicBezTo>
                      <a:pt x="158" y="140"/>
                      <a:pt x="166" y="141"/>
                      <a:pt x="165" y="146"/>
                    </a:cubicBezTo>
                    <a:cubicBezTo>
                      <a:pt x="168" y="142"/>
                      <a:pt x="173" y="150"/>
                      <a:pt x="176" y="151"/>
                    </a:cubicBezTo>
                    <a:cubicBezTo>
                      <a:pt x="172" y="153"/>
                      <a:pt x="164" y="145"/>
                      <a:pt x="158" y="144"/>
                    </a:cubicBezTo>
                    <a:close/>
                    <a:moveTo>
                      <a:pt x="177" y="149"/>
                    </a:moveTo>
                    <a:cubicBezTo>
                      <a:pt x="175" y="149"/>
                      <a:pt x="174" y="148"/>
                      <a:pt x="172" y="147"/>
                    </a:cubicBezTo>
                    <a:cubicBezTo>
                      <a:pt x="171" y="144"/>
                      <a:pt x="178" y="144"/>
                      <a:pt x="175" y="142"/>
                    </a:cubicBezTo>
                    <a:cubicBezTo>
                      <a:pt x="178" y="140"/>
                      <a:pt x="178" y="146"/>
                      <a:pt x="177" y="149"/>
                    </a:cubicBezTo>
                    <a:close/>
                    <a:moveTo>
                      <a:pt x="189" y="110"/>
                    </a:moveTo>
                    <a:cubicBezTo>
                      <a:pt x="191" y="112"/>
                      <a:pt x="191" y="121"/>
                      <a:pt x="190" y="122"/>
                    </a:cubicBezTo>
                    <a:cubicBezTo>
                      <a:pt x="189" y="123"/>
                      <a:pt x="188" y="123"/>
                      <a:pt x="185" y="123"/>
                    </a:cubicBezTo>
                    <a:cubicBezTo>
                      <a:pt x="183" y="117"/>
                      <a:pt x="188" y="115"/>
                      <a:pt x="189" y="110"/>
                    </a:cubicBezTo>
                    <a:close/>
                    <a:moveTo>
                      <a:pt x="169" y="113"/>
                    </a:moveTo>
                    <a:cubicBezTo>
                      <a:pt x="169" y="118"/>
                      <a:pt x="181" y="122"/>
                      <a:pt x="182" y="130"/>
                    </a:cubicBezTo>
                    <a:cubicBezTo>
                      <a:pt x="175" y="126"/>
                      <a:pt x="172" y="119"/>
                      <a:pt x="166" y="116"/>
                    </a:cubicBezTo>
                    <a:cubicBezTo>
                      <a:pt x="166" y="114"/>
                      <a:pt x="167" y="113"/>
                      <a:pt x="168" y="113"/>
                    </a:cubicBezTo>
                    <a:cubicBezTo>
                      <a:pt x="167" y="111"/>
                      <a:pt x="165" y="110"/>
                      <a:pt x="164" y="108"/>
                    </a:cubicBezTo>
                    <a:cubicBezTo>
                      <a:pt x="165" y="107"/>
                      <a:pt x="173" y="118"/>
                      <a:pt x="169" y="113"/>
                    </a:cubicBezTo>
                    <a:close/>
                    <a:moveTo>
                      <a:pt x="146" y="89"/>
                    </a:moveTo>
                    <a:cubicBezTo>
                      <a:pt x="149" y="91"/>
                      <a:pt x="151" y="94"/>
                      <a:pt x="154" y="96"/>
                    </a:cubicBezTo>
                    <a:cubicBezTo>
                      <a:pt x="154" y="97"/>
                      <a:pt x="152" y="97"/>
                      <a:pt x="152" y="96"/>
                    </a:cubicBezTo>
                    <a:cubicBezTo>
                      <a:pt x="151" y="93"/>
                      <a:pt x="145" y="91"/>
                      <a:pt x="146" y="89"/>
                    </a:cubicBezTo>
                    <a:close/>
                    <a:moveTo>
                      <a:pt x="166" y="114"/>
                    </a:moveTo>
                    <a:cubicBezTo>
                      <a:pt x="158" y="107"/>
                      <a:pt x="149" y="101"/>
                      <a:pt x="145" y="90"/>
                    </a:cubicBezTo>
                    <a:cubicBezTo>
                      <a:pt x="152" y="98"/>
                      <a:pt x="160" y="104"/>
                      <a:pt x="166" y="114"/>
                    </a:cubicBezTo>
                    <a:close/>
                    <a:moveTo>
                      <a:pt x="164" y="116"/>
                    </a:moveTo>
                    <a:cubicBezTo>
                      <a:pt x="160" y="115"/>
                      <a:pt x="156" y="111"/>
                      <a:pt x="157" y="108"/>
                    </a:cubicBezTo>
                    <a:cubicBezTo>
                      <a:pt x="152" y="105"/>
                      <a:pt x="142" y="96"/>
                      <a:pt x="144" y="92"/>
                    </a:cubicBezTo>
                    <a:cubicBezTo>
                      <a:pt x="149" y="101"/>
                      <a:pt x="159" y="106"/>
                      <a:pt x="164" y="116"/>
                    </a:cubicBezTo>
                    <a:cubicBezTo>
                      <a:pt x="172" y="121"/>
                      <a:pt x="176" y="125"/>
                      <a:pt x="179" y="133"/>
                    </a:cubicBezTo>
                    <a:cubicBezTo>
                      <a:pt x="173" y="133"/>
                      <a:pt x="165" y="122"/>
                      <a:pt x="164" y="116"/>
                    </a:cubicBezTo>
                    <a:close/>
                    <a:moveTo>
                      <a:pt x="178" y="134"/>
                    </a:moveTo>
                    <a:cubicBezTo>
                      <a:pt x="183" y="131"/>
                      <a:pt x="183" y="139"/>
                      <a:pt x="185" y="141"/>
                    </a:cubicBezTo>
                    <a:cubicBezTo>
                      <a:pt x="183" y="142"/>
                      <a:pt x="179" y="137"/>
                      <a:pt x="178" y="134"/>
                    </a:cubicBezTo>
                    <a:close/>
                    <a:moveTo>
                      <a:pt x="186" y="138"/>
                    </a:moveTo>
                    <a:cubicBezTo>
                      <a:pt x="184" y="136"/>
                      <a:pt x="183" y="134"/>
                      <a:pt x="182" y="131"/>
                    </a:cubicBezTo>
                    <a:cubicBezTo>
                      <a:pt x="184" y="131"/>
                      <a:pt x="186" y="135"/>
                      <a:pt x="185" y="135"/>
                    </a:cubicBezTo>
                    <a:cubicBezTo>
                      <a:pt x="185" y="136"/>
                      <a:pt x="187" y="136"/>
                      <a:pt x="186" y="138"/>
                    </a:cubicBezTo>
                    <a:close/>
                    <a:moveTo>
                      <a:pt x="183" y="123"/>
                    </a:moveTo>
                    <a:cubicBezTo>
                      <a:pt x="188" y="125"/>
                      <a:pt x="188" y="132"/>
                      <a:pt x="191" y="137"/>
                    </a:cubicBezTo>
                    <a:cubicBezTo>
                      <a:pt x="188" y="137"/>
                      <a:pt x="181" y="128"/>
                      <a:pt x="183" y="123"/>
                    </a:cubicBezTo>
                    <a:close/>
                    <a:moveTo>
                      <a:pt x="189" y="131"/>
                    </a:moveTo>
                    <a:cubicBezTo>
                      <a:pt x="189" y="129"/>
                      <a:pt x="189" y="129"/>
                      <a:pt x="189" y="129"/>
                    </a:cubicBezTo>
                    <a:cubicBezTo>
                      <a:pt x="189" y="127"/>
                      <a:pt x="190" y="126"/>
                      <a:pt x="186" y="125"/>
                    </a:cubicBezTo>
                    <a:cubicBezTo>
                      <a:pt x="187" y="123"/>
                      <a:pt x="189" y="123"/>
                      <a:pt x="192" y="123"/>
                    </a:cubicBezTo>
                    <a:cubicBezTo>
                      <a:pt x="192" y="125"/>
                      <a:pt x="191" y="125"/>
                      <a:pt x="190" y="125"/>
                    </a:cubicBezTo>
                    <a:cubicBezTo>
                      <a:pt x="190" y="126"/>
                      <a:pt x="191" y="126"/>
                      <a:pt x="192" y="126"/>
                    </a:cubicBezTo>
                    <a:cubicBezTo>
                      <a:pt x="193" y="128"/>
                      <a:pt x="190" y="128"/>
                      <a:pt x="190" y="129"/>
                    </a:cubicBezTo>
                    <a:cubicBezTo>
                      <a:pt x="191" y="130"/>
                      <a:pt x="190" y="129"/>
                      <a:pt x="190" y="129"/>
                    </a:cubicBezTo>
                    <a:cubicBezTo>
                      <a:pt x="192" y="128"/>
                      <a:pt x="193" y="133"/>
                      <a:pt x="189" y="131"/>
                    </a:cubicBezTo>
                    <a:close/>
                    <a:moveTo>
                      <a:pt x="195" y="140"/>
                    </a:moveTo>
                    <a:cubicBezTo>
                      <a:pt x="193" y="140"/>
                      <a:pt x="193" y="140"/>
                      <a:pt x="193" y="140"/>
                    </a:cubicBezTo>
                    <a:cubicBezTo>
                      <a:pt x="193" y="138"/>
                      <a:pt x="193" y="138"/>
                      <a:pt x="193" y="138"/>
                    </a:cubicBezTo>
                    <a:cubicBezTo>
                      <a:pt x="195" y="138"/>
                      <a:pt x="195" y="138"/>
                      <a:pt x="195" y="138"/>
                    </a:cubicBezTo>
                    <a:lnTo>
                      <a:pt x="195" y="140"/>
                    </a:lnTo>
                    <a:close/>
                    <a:moveTo>
                      <a:pt x="259" y="182"/>
                    </a:moveTo>
                    <a:cubicBezTo>
                      <a:pt x="260" y="182"/>
                      <a:pt x="260" y="184"/>
                      <a:pt x="260" y="185"/>
                    </a:cubicBezTo>
                    <a:cubicBezTo>
                      <a:pt x="256" y="186"/>
                      <a:pt x="255" y="185"/>
                      <a:pt x="253" y="183"/>
                    </a:cubicBezTo>
                    <a:cubicBezTo>
                      <a:pt x="250" y="184"/>
                      <a:pt x="253" y="185"/>
                      <a:pt x="252" y="188"/>
                    </a:cubicBezTo>
                    <a:cubicBezTo>
                      <a:pt x="251" y="187"/>
                      <a:pt x="248" y="187"/>
                      <a:pt x="249" y="183"/>
                    </a:cubicBezTo>
                    <a:cubicBezTo>
                      <a:pt x="246" y="185"/>
                      <a:pt x="239" y="180"/>
                      <a:pt x="240" y="177"/>
                    </a:cubicBezTo>
                    <a:cubicBezTo>
                      <a:pt x="245" y="178"/>
                      <a:pt x="247" y="182"/>
                      <a:pt x="251" y="184"/>
                    </a:cubicBezTo>
                    <a:cubicBezTo>
                      <a:pt x="251" y="184"/>
                      <a:pt x="250" y="182"/>
                      <a:pt x="249" y="181"/>
                    </a:cubicBezTo>
                    <a:cubicBezTo>
                      <a:pt x="253" y="178"/>
                      <a:pt x="250" y="176"/>
                      <a:pt x="252" y="176"/>
                    </a:cubicBezTo>
                    <a:cubicBezTo>
                      <a:pt x="252" y="179"/>
                      <a:pt x="254" y="180"/>
                      <a:pt x="259" y="181"/>
                    </a:cubicBezTo>
                    <a:cubicBezTo>
                      <a:pt x="258" y="182"/>
                      <a:pt x="259" y="183"/>
                      <a:pt x="259" y="182"/>
                    </a:cubicBezTo>
                    <a:close/>
                    <a:moveTo>
                      <a:pt x="243" y="168"/>
                    </a:moveTo>
                    <a:cubicBezTo>
                      <a:pt x="246" y="166"/>
                      <a:pt x="248" y="164"/>
                      <a:pt x="251" y="164"/>
                    </a:cubicBezTo>
                    <a:cubicBezTo>
                      <a:pt x="248" y="171"/>
                      <a:pt x="241" y="172"/>
                      <a:pt x="238" y="171"/>
                    </a:cubicBezTo>
                    <a:cubicBezTo>
                      <a:pt x="239" y="169"/>
                      <a:pt x="241" y="171"/>
                      <a:pt x="243" y="168"/>
                    </a:cubicBezTo>
                    <a:close/>
                    <a:moveTo>
                      <a:pt x="252" y="163"/>
                    </a:moveTo>
                    <a:cubicBezTo>
                      <a:pt x="254" y="164"/>
                      <a:pt x="256" y="164"/>
                      <a:pt x="257" y="166"/>
                    </a:cubicBezTo>
                    <a:cubicBezTo>
                      <a:pt x="256" y="167"/>
                      <a:pt x="254" y="165"/>
                      <a:pt x="252" y="167"/>
                    </a:cubicBezTo>
                    <a:lnTo>
                      <a:pt x="252" y="163"/>
                    </a:lnTo>
                    <a:close/>
                    <a:moveTo>
                      <a:pt x="258" y="179"/>
                    </a:moveTo>
                    <a:cubicBezTo>
                      <a:pt x="256" y="176"/>
                      <a:pt x="250" y="177"/>
                      <a:pt x="251" y="171"/>
                    </a:cubicBezTo>
                    <a:cubicBezTo>
                      <a:pt x="256" y="171"/>
                      <a:pt x="257" y="175"/>
                      <a:pt x="258" y="179"/>
                    </a:cubicBezTo>
                    <a:close/>
                    <a:moveTo>
                      <a:pt x="250" y="139"/>
                    </a:moveTo>
                    <a:cubicBezTo>
                      <a:pt x="248" y="140"/>
                      <a:pt x="244" y="141"/>
                      <a:pt x="242" y="140"/>
                    </a:cubicBezTo>
                    <a:cubicBezTo>
                      <a:pt x="245" y="137"/>
                      <a:pt x="246" y="140"/>
                      <a:pt x="250" y="139"/>
                    </a:cubicBezTo>
                    <a:close/>
                    <a:moveTo>
                      <a:pt x="238" y="141"/>
                    </a:moveTo>
                    <a:cubicBezTo>
                      <a:pt x="240" y="141"/>
                      <a:pt x="237" y="143"/>
                      <a:pt x="238" y="144"/>
                    </a:cubicBezTo>
                    <a:cubicBezTo>
                      <a:pt x="235" y="144"/>
                      <a:pt x="237" y="141"/>
                      <a:pt x="238" y="141"/>
                    </a:cubicBezTo>
                    <a:close/>
                    <a:moveTo>
                      <a:pt x="230" y="159"/>
                    </a:moveTo>
                    <a:cubicBezTo>
                      <a:pt x="230" y="164"/>
                      <a:pt x="226" y="162"/>
                      <a:pt x="225" y="160"/>
                    </a:cubicBezTo>
                    <a:cubicBezTo>
                      <a:pt x="225" y="159"/>
                      <a:pt x="227" y="160"/>
                      <a:pt x="230" y="159"/>
                    </a:cubicBezTo>
                    <a:close/>
                    <a:moveTo>
                      <a:pt x="232" y="165"/>
                    </a:moveTo>
                    <a:cubicBezTo>
                      <a:pt x="230" y="169"/>
                      <a:pt x="225" y="164"/>
                      <a:pt x="222" y="163"/>
                    </a:cubicBezTo>
                    <a:cubicBezTo>
                      <a:pt x="224" y="161"/>
                      <a:pt x="228" y="165"/>
                      <a:pt x="232" y="165"/>
                    </a:cubicBezTo>
                    <a:close/>
                    <a:moveTo>
                      <a:pt x="232" y="173"/>
                    </a:moveTo>
                    <a:cubicBezTo>
                      <a:pt x="229" y="172"/>
                      <a:pt x="228" y="169"/>
                      <a:pt x="225" y="168"/>
                    </a:cubicBezTo>
                    <a:cubicBezTo>
                      <a:pt x="227" y="167"/>
                      <a:pt x="232" y="170"/>
                      <a:pt x="232" y="173"/>
                    </a:cubicBezTo>
                    <a:close/>
                    <a:moveTo>
                      <a:pt x="221" y="170"/>
                    </a:moveTo>
                    <a:cubicBezTo>
                      <a:pt x="222" y="170"/>
                      <a:pt x="223" y="171"/>
                      <a:pt x="225" y="171"/>
                    </a:cubicBezTo>
                    <a:cubicBezTo>
                      <a:pt x="224" y="174"/>
                      <a:pt x="221" y="173"/>
                      <a:pt x="221" y="170"/>
                    </a:cubicBezTo>
                    <a:close/>
                    <a:moveTo>
                      <a:pt x="219" y="166"/>
                    </a:moveTo>
                    <a:cubicBezTo>
                      <a:pt x="220" y="162"/>
                      <a:pt x="222" y="166"/>
                      <a:pt x="225" y="166"/>
                    </a:cubicBezTo>
                    <a:cubicBezTo>
                      <a:pt x="224" y="168"/>
                      <a:pt x="222" y="164"/>
                      <a:pt x="219" y="166"/>
                    </a:cubicBezTo>
                    <a:close/>
                    <a:moveTo>
                      <a:pt x="222" y="125"/>
                    </a:moveTo>
                    <a:cubicBezTo>
                      <a:pt x="220" y="127"/>
                      <a:pt x="215" y="125"/>
                      <a:pt x="212" y="125"/>
                    </a:cubicBezTo>
                    <a:cubicBezTo>
                      <a:pt x="214" y="123"/>
                      <a:pt x="220" y="124"/>
                      <a:pt x="222" y="125"/>
                    </a:cubicBezTo>
                    <a:close/>
                    <a:moveTo>
                      <a:pt x="206" y="129"/>
                    </a:moveTo>
                    <a:cubicBezTo>
                      <a:pt x="211" y="128"/>
                      <a:pt x="214" y="127"/>
                      <a:pt x="218" y="127"/>
                    </a:cubicBezTo>
                    <a:cubicBezTo>
                      <a:pt x="213" y="131"/>
                      <a:pt x="208" y="134"/>
                      <a:pt x="205" y="136"/>
                    </a:cubicBezTo>
                    <a:cubicBezTo>
                      <a:pt x="197" y="140"/>
                      <a:pt x="209" y="134"/>
                      <a:pt x="206" y="129"/>
                    </a:cubicBezTo>
                    <a:close/>
                    <a:moveTo>
                      <a:pt x="198" y="197"/>
                    </a:moveTo>
                    <a:cubicBezTo>
                      <a:pt x="198" y="198"/>
                      <a:pt x="198" y="198"/>
                      <a:pt x="198" y="198"/>
                    </a:cubicBezTo>
                    <a:cubicBezTo>
                      <a:pt x="198" y="197"/>
                      <a:pt x="198" y="197"/>
                      <a:pt x="198" y="197"/>
                    </a:cubicBezTo>
                    <a:cubicBezTo>
                      <a:pt x="199" y="196"/>
                      <a:pt x="199" y="196"/>
                      <a:pt x="199" y="196"/>
                    </a:cubicBezTo>
                    <a:lnTo>
                      <a:pt x="198" y="197"/>
                    </a:lnTo>
                    <a:close/>
                    <a:moveTo>
                      <a:pt x="202" y="198"/>
                    </a:moveTo>
                    <a:cubicBezTo>
                      <a:pt x="200" y="195"/>
                      <a:pt x="202" y="192"/>
                      <a:pt x="204" y="189"/>
                    </a:cubicBezTo>
                    <a:cubicBezTo>
                      <a:pt x="207" y="190"/>
                      <a:pt x="204" y="191"/>
                      <a:pt x="205" y="194"/>
                    </a:cubicBezTo>
                    <a:cubicBezTo>
                      <a:pt x="205" y="197"/>
                      <a:pt x="205" y="197"/>
                      <a:pt x="202" y="198"/>
                    </a:cubicBezTo>
                    <a:close/>
                    <a:moveTo>
                      <a:pt x="276" y="319"/>
                    </a:moveTo>
                    <a:cubicBezTo>
                      <a:pt x="273" y="314"/>
                      <a:pt x="266" y="307"/>
                      <a:pt x="267" y="301"/>
                    </a:cubicBezTo>
                    <a:cubicBezTo>
                      <a:pt x="270" y="307"/>
                      <a:pt x="274" y="311"/>
                      <a:pt x="276" y="319"/>
                    </a:cubicBezTo>
                    <a:close/>
                    <a:moveTo>
                      <a:pt x="269" y="301"/>
                    </a:moveTo>
                    <a:cubicBezTo>
                      <a:pt x="266" y="297"/>
                      <a:pt x="262" y="290"/>
                      <a:pt x="263" y="287"/>
                    </a:cubicBezTo>
                    <a:cubicBezTo>
                      <a:pt x="257" y="280"/>
                      <a:pt x="255" y="270"/>
                      <a:pt x="251" y="261"/>
                    </a:cubicBezTo>
                    <a:cubicBezTo>
                      <a:pt x="256" y="271"/>
                      <a:pt x="267" y="288"/>
                      <a:pt x="269" y="301"/>
                    </a:cubicBezTo>
                    <a:close/>
                    <a:moveTo>
                      <a:pt x="266" y="302"/>
                    </a:moveTo>
                    <a:cubicBezTo>
                      <a:pt x="261" y="293"/>
                      <a:pt x="255" y="284"/>
                      <a:pt x="253" y="275"/>
                    </a:cubicBezTo>
                    <a:cubicBezTo>
                      <a:pt x="250" y="271"/>
                      <a:pt x="245" y="267"/>
                      <a:pt x="246" y="258"/>
                    </a:cubicBezTo>
                    <a:cubicBezTo>
                      <a:pt x="254" y="270"/>
                      <a:pt x="263" y="291"/>
                      <a:pt x="266" y="302"/>
                    </a:cubicBezTo>
                    <a:close/>
                    <a:moveTo>
                      <a:pt x="237" y="236"/>
                    </a:moveTo>
                    <a:cubicBezTo>
                      <a:pt x="232" y="232"/>
                      <a:pt x="230" y="226"/>
                      <a:pt x="226" y="221"/>
                    </a:cubicBezTo>
                    <a:cubicBezTo>
                      <a:pt x="230" y="225"/>
                      <a:pt x="234" y="230"/>
                      <a:pt x="237" y="236"/>
                    </a:cubicBezTo>
                    <a:close/>
                    <a:moveTo>
                      <a:pt x="224" y="218"/>
                    </a:moveTo>
                    <a:cubicBezTo>
                      <a:pt x="230" y="230"/>
                      <a:pt x="239" y="245"/>
                      <a:pt x="247" y="256"/>
                    </a:cubicBezTo>
                    <a:cubicBezTo>
                      <a:pt x="235" y="247"/>
                      <a:pt x="227" y="225"/>
                      <a:pt x="217" y="210"/>
                    </a:cubicBezTo>
                    <a:cubicBezTo>
                      <a:pt x="221" y="210"/>
                      <a:pt x="222" y="216"/>
                      <a:pt x="224" y="218"/>
                    </a:cubicBezTo>
                    <a:close/>
                    <a:moveTo>
                      <a:pt x="213" y="209"/>
                    </a:moveTo>
                    <a:cubicBezTo>
                      <a:pt x="213" y="211"/>
                      <a:pt x="217" y="210"/>
                      <a:pt x="217" y="211"/>
                    </a:cubicBezTo>
                    <a:cubicBezTo>
                      <a:pt x="221" y="220"/>
                      <a:pt x="226" y="230"/>
                      <a:pt x="231" y="238"/>
                    </a:cubicBezTo>
                    <a:cubicBezTo>
                      <a:pt x="235" y="245"/>
                      <a:pt x="243" y="251"/>
                      <a:pt x="243" y="260"/>
                    </a:cubicBezTo>
                    <a:cubicBezTo>
                      <a:pt x="232" y="244"/>
                      <a:pt x="222" y="228"/>
                      <a:pt x="211" y="213"/>
                    </a:cubicBezTo>
                    <a:cubicBezTo>
                      <a:pt x="210" y="212"/>
                      <a:pt x="211" y="211"/>
                      <a:pt x="212" y="211"/>
                    </a:cubicBezTo>
                    <a:cubicBezTo>
                      <a:pt x="209" y="212"/>
                      <a:pt x="208" y="207"/>
                      <a:pt x="205" y="205"/>
                    </a:cubicBezTo>
                    <a:cubicBezTo>
                      <a:pt x="207" y="203"/>
                      <a:pt x="209" y="203"/>
                      <a:pt x="212" y="203"/>
                    </a:cubicBezTo>
                    <a:cubicBezTo>
                      <a:pt x="209" y="204"/>
                      <a:pt x="219" y="207"/>
                      <a:pt x="213" y="209"/>
                    </a:cubicBezTo>
                    <a:close/>
                    <a:moveTo>
                      <a:pt x="211" y="197"/>
                    </a:moveTo>
                    <a:cubicBezTo>
                      <a:pt x="211" y="196"/>
                      <a:pt x="212" y="197"/>
                      <a:pt x="212" y="196"/>
                    </a:cubicBezTo>
                    <a:cubicBezTo>
                      <a:pt x="212" y="197"/>
                      <a:pt x="211" y="197"/>
                      <a:pt x="211" y="197"/>
                    </a:cubicBezTo>
                    <a:close/>
                    <a:moveTo>
                      <a:pt x="211" y="195"/>
                    </a:moveTo>
                    <a:cubicBezTo>
                      <a:pt x="208" y="195"/>
                      <a:pt x="209" y="190"/>
                      <a:pt x="206" y="189"/>
                    </a:cubicBezTo>
                    <a:cubicBezTo>
                      <a:pt x="208" y="188"/>
                      <a:pt x="211" y="193"/>
                      <a:pt x="211" y="195"/>
                    </a:cubicBezTo>
                    <a:close/>
                    <a:moveTo>
                      <a:pt x="210" y="188"/>
                    </a:moveTo>
                    <a:cubicBezTo>
                      <a:pt x="207" y="188"/>
                      <a:pt x="209" y="185"/>
                      <a:pt x="207" y="185"/>
                    </a:cubicBezTo>
                    <a:cubicBezTo>
                      <a:pt x="207" y="184"/>
                      <a:pt x="209" y="185"/>
                      <a:pt x="209" y="183"/>
                    </a:cubicBezTo>
                    <a:cubicBezTo>
                      <a:pt x="212" y="184"/>
                      <a:pt x="210" y="186"/>
                      <a:pt x="210" y="188"/>
                    </a:cubicBezTo>
                    <a:close/>
                    <a:moveTo>
                      <a:pt x="211" y="181"/>
                    </a:moveTo>
                    <a:cubicBezTo>
                      <a:pt x="214" y="181"/>
                      <a:pt x="214" y="184"/>
                      <a:pt x="217" y="185"/>
                    </a:cubicBezTo>
                    <a:cubicBezTo>
                      <a:pt x="215" y="187"/>
                      <a:pt x="208" y="184"/>
                      <a:pt x="211" y="181"/>
                    </a:cubicBezTo>
                    <a:close/>
                    <a:moveTo>
                      <a:pt x="219" y="195"/>
                    </a:moveTo>
                    <a:cubicBezTo>
                      <a:pt x="218" y="194"/>
                      <a:pt x="218" y="192"/>
                      <a:pt x="216" y="192"/>
                    </a:cubicBezTo>
                    <a:cubicBezTo>
                      <a:pt x="221" y="188"/>
                      <a:pt x="222" y="195"/>
                      <a:pt x="219" y="195"/>
                    </a:cubicBezTo>
                    <a:close/>
                    <a:moveTo>
                      <a:pt x="230" y="164"/>
                    </a:moveTo>
                    <a:cubicBezTo>
                      <a:pt x="230" y="161"/>
                      <a:pt x="230" y="159"/>
                      <a:pt x="233" y="159"/>
                    </a:cubicBezTo>
                    <a:cubicBezTo>
                      <a:pt x="231" y="160"/>
                      <a:pt x="233" y="165"/>
                      <a:pt x="230" y="164"/>
                    </a:cubicBezTo>
                    <a:close/>
                    <a:moveTo>
                      <a:pt x="233" y="160"/>
                    </a:moveTo>
                    <a:cubicBezTo>
                      <a:pt x="236" y="156"/>
                      <a:pt x="237" y="156"/>
                      <a:pt x="240" y="153"/>
                    </a:cubicBezTo>
                    <a:cubicBezTo>
                      <a:pt x="240" y="149"/>
                      <a:pt x="237" y="155"/>
                      <a:pt x="238" y="150"/>
                    </a:cubicBezTo>
                    <a:cubicBezTo>
                      <a:pt x="240" y="150"/>
                      <a:pt x="241" y="150"/>
                      <a:pt x="241" y="152"/>
                    </a:cubicBezTo>
                    <a:cubicBezTo>
                      <a:pt x="243" y="152"/>
                      <a:pt x="240" y="150"/>
                      <a:pt x="242" y="150"/>
                    </a:cubicBezTo>
                    <a:cubicBezTo>
                      <a:pt x="242" y="148"/>
                      <a:pt x="237" y="150"/>
                      <a:pt x="238" y="146"/>
                    </a:cubicBezTo>
                    <a:cubicBezTo>
                      <a:pt x="241" y="147"/>
                      <a:pt x="242" y="145"/>
                      <a:pt x="243" y="144"/>
                    </a:cubicBezTo>
                    <a:cubicBezTo>
                      <a:pt x="242" y="142"/>
                      <a:pt x="241" y="147"/>
                      <a:pt x="238" y="145"/>
                    </a:cubicBezTo>
                    <a:cubicBezTo>
                      <a:pt x="240" y="144"/>
                      <a:pt x="239" y="140"/>
                      <a:pt x="240" y="139"/>
                    </a:cubicBezTo>
                    <a:cubicBezTo>
                      <a:pt x="242" y="140"/>
                      <a:pt x="244" y="141"/>
                      <a:pt x="242" y="142"/>
                    </a:cubicBezTo>
                    <a:cubicBezTo>
                      <a:pt x="243" y="142"/>
                      <a:pt x="246" y="140"/>
                      <a:pt x="246" y="142"/>
                    </a:cubicBezTo>
                    <a:cubicBezTo>
                      <a:pt x="247" y="142"/>
                      <a:pt x="247" y="141"/>
                      <a:pt x="247" y="141"/>
                    </a:cubicBezTo>
                    <a:cubicBezTo>
                      <a:pt x="250" y="140"/>
                      <a:pt x="250" y="142"/>
                      <a:pt x="252" y="142"/>
                    </a:cubicBezTo>
                    <a:cubicBezTo>
                      <a:pt x="251" y="145"/>
                      <a:pt x="248" y="144"/>
                      <a:pt x="251" y="147"/>
                    </a:cubicBezTo>
                    <a:cubicBezTo>
                      <a:pt x="246" y="149"/>
                      <a:pt x="244" y="152"/>
                      <a:pt x="240" y="156"/>
                    </a:cubicBezTo>
                    <a:cubicBezTo>
                      <a:pt x="241" y="156"/>
                      <a:pt x="241" y="158"/>
                      <a:pt x="242" y="158"/>
                    </a:cubicBezTo>
                    <a:cubicBezTo>
                      <a:pt x="245" y="157"/>
                      <a:pt x="240" y="157"/>
                      <a:pt x="241" y="155"/>
                    </a:cubicBezTo>
                    <a:cubicBezTo>
                      <a:pt x="246" y="153"/>
                      <a:pt x="248" y="147"/>
                      <a:pt x="254" y="147"/>
                    </a:cubicBezTo>
                    <a:cubicBezTo>
                      <a:pt x="256" y="149"/>
                      <a:pt x="255" y="153"/>
                      <a:pt x="255" y="156"/>
                    </a:cubicBezTo>
                    <a:cubicBezTo>
                      <a:pt x="250" y="162"/>
                      <a:pt x="246" y="162"/>
                      <a:pt x="238" y="159"/>
                    </a:cubicBezTo>
                    <a:cubicBezTo>
                      <a:pt x="238" y="158"/>
                      <a:pt x="239" y="158"/>
                      <a:pt x="239" y="157"/>
                    </a:cubicBezTo>
                    <a:cubicBezTo>
                      <a:pt x="239" y="158"/>
                      <a:pt x="238" y="156"/>
                      <a:pt x="238" y="160"/>
                    </a:cubicBezTo>
                    <a:lnTo>
                      <a:pt x="233" y="160"/>
                    </a:lnTo>
                    <a:close/>
                    <a:moveTo>
                      <a:pt x="233" y="164"/>
                    </a:moveTo>
                    <a:cubicBezTo>
                      <a:pt x="233" y="163"/>
                      <a:pt x="233" y="163"/>
                      <a:pt x="233" y="163"/>
                    </a:cubicBezTo>
                    <a:cubicBezTo>
                      <a:pt x="233" y="159"/>
                      <a:pt x="237" y="162"/>
                      <a:pt x="237" y="161"/>
                    </a:cubicBezTo>
                    <a:cubicBezTo>
                      <a:pt x="243" y="163"/>
                      <a:pt x="241" y="162"/>
                      <a:pt x="251" y="162"/>
                    </a:cubicBezTo>
                    <a:cubicBezTo>
                      <a:pt x="248" y="167"/>
                      <a:pt x="243" y="162"/>
                      <a:pt x="244" y="167"/>
                    </a:cubicBezTo>
                    <a:cubicBezTo>
                      <a:pt x="241" y="168"/>
                      <a:pt x="239" y="164"/>
                      <a:pt x="238" y="166"/>
                    </a:cubicBezTo>
                    <a:cubicBezTo>
                      <a:pt x="237" y="166"/>
                      <a:pt x="235" y="169"/>
                      <a:pt x="235" y="165"/>
                    </a:cubicBezTo>
                    <a:cubicBezTo>
                      <a:pt x="233" y="164"/>
                      <a:pt x="233" y="164"/>
                      <a:pt x="233" y="164"/>
                    </a:cubicBezTo>
                    <a:close/>
                    <a:moveTo>
                      <a:pt x="237" y="173"/>
                    </a:moveTo>
                    <a:cubicBezTo>
                      <a:pt x="238" y="173"/>
                      <a:pt x="238" y="176"/>
                      <a:pt x="240" y="176"/>
                    </a:cubicBezTo>
                    <a:cubicBezTo>
                      <a:pt x="240" y="179"/>
                      <a:pt x="235" y="177"/>
                      <a:pt x="237" y="173"/>
                    </a:cubicBezTo>
                    <a:close/>
                    <a:moveTo>
                      <a:pt x="237" y="178"/>
                    </a:moveTo>
                    <a:cubicBezTo>
                      <a:pt x="240" y="180"/>
                      <a:pt x="243" y="183"/>
                      <a:pt x="247" y="185"/>
                    </a:cubicBezTo>
                    <a:cubicBezTo>
                      <a:pt x="244" y="188"/>
                      <a:pt x="235" y="184"/>
                      <a:pt x="237" y="178"/>
                    </a:cubicBezTo>
                    <a:close/>
                    <a:moveTo>
                      <a:pt x="246" y="188"/>
                    </a:moveTo>
                    <a:cubicBezTo>
                      <a:pt x="247" y="185"/>
                      <a:pt x="247" y="187"/>
                      <a:pt x="250" y="187"/>
                    </a:cubicBezTo>
                    <a:cubicBezTo>
                      <a:pt x="257" y="196"/>
                      <a:pt x="268" y="201"/>
                      <a:pt x="277" y="209"/>
                    </a:cubicBezTo>
                    <a:cubicBezTo>
                      <a:pt x="266" y="203"/>
                      <a:pt x="256" y="195"/>
                      <a:pt x="246" y="188"/>
                    </a:cubicBezTo>
                    <a:close/>
                    <a:moveTo>
                      <a:pt x="368" y="276"/>
                    </a:moveTo>
                    <a:cubicBezTo>
                      <a:pt x="368" y="275"/>
                      <a:pt x="369" y="276"/>
                      <a:pt x="370" y="275"/>
                    </a:cubicBezTo>
                    <a:cubicBezTo>
                      <a:pt x="370" y="276"/>
                      <a:pt x="368" y="276"/>
                      <a:pt x="368" y="2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997"/>
              <p:cNvSpPr>
                <a:spLocks/>
              </p:cNvSpPr>
              <p:nvPr/>
            </p:nvSpPr>
            <p:spPr bwMode="auto">
              <a:xfrm>
                <a:off x="4328" y="1302"/>
                <a:ext cx="6" cy="0"/>
              </a:xfrm>
              <a:custGeom>
                <a:avLst/>
                <a:gdLst>
                  <a:gd name="T0" fmla="*/ 0 w 4"/>
                  <a:gd name="T1" fmla="*/ 4 w 4"/>
                  <a:gd name="T2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998"/>
              <p:cNvSpPr>
                <a:spLocks/>
              </p:cNvSpPr>
              <p:nvPr/>
            </p:nvSpPr>
            <p:spPr bwMode="auto">
              <a:xfrm>
                <a:off x="4146" y="1183"/>
                <a:ext cx="6" cy="10"/>
              </a:xfrm>
              <a:custGeom>
                <a:avLst/>
                <a:gdLst>
                  <a:gd name="T0" fmla="*/ 0 w 4"/>
                  <a:gd name="T1" fmla="*/ 1 h 7"/>
                  <a:gd name="T2" fmla="*/ 0 w 4"/>
                  <a:gd name="T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7">
                    <a:moveTo>
                      <a:pt x="0" y="1"/>
                    </a:moveTo>
                    <a:cubicBezTo>
                      <a:pt x="4" y="7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999"/>
              <p:cNvSpPr>
                <a:spLocks/>
              </p:cNvSpPr>
              <p:nvPr/>
            </p:nvSpPr>
            <p:spPr bwMode="auto">
              <a:xfrm>
                <a:off x="4141" y="1179"/>
                <a:ext cx="4" cy="7"/>
              </a:xfrm>
              <a:custGeom>
                <a:avLst/>
                <a:gdLst>
                  <a:gd name="T0" fmla="*/ 1 w 3"/>
                  <a:gd name="T1" fmla="*/ 0 h 5"/>
                  <a:gd name="T2" fmla="*/ 3 w 3"/>
                  <a:gd name="T3" fmla="*/ 2 h 5"/>
                  <a:gd name="T4" fmla="*/ 1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0" y="2"/>
                      <a:pt x="2" y="5"/>
                      <a:pt x="3" y="2"/>
                    </a:cubicBezTo>
                    <a:cubicBezTo>
                      <a:pt x="1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1000"/>
              <p:cNvSpPr>
                <a:spLocks/>
              </p:cNvSpPr>
              <p:nvPr/>
            </p:nvSpPr>
            <p:spPr bwMode="auto">
              <a:xfrm>
                <a:off x="4040" y="1301"/>
                <a:ext cx="10" cy="7"/>
              </a:xfrm>
              <a:custGeom>
                <a:avLst/>
                <a:gdLst>
                  <a:gd name="T0" fmla="*/ 3 w 7"/>
                  <a:gd name="T1" fmla="*/ 1 h 5"/>
                  <a:gd name="T2" fmla="*/ 7 w 7"/>
                  <a:gd name="T3" fmla="*/ 5 h 5"/>
                  <a:gd name="T4" fmla="*/ 5 w 7"/>
                  <a:gd name="T5" fmla="*/ 2 h 5"/>
                  <a:gd name="T6" fmla="*/ 4 w 7"/>
                  <a:gd name="T7" fmla="*/ 2 h 5"/>
                  <a:gd name="T8" fmla="*/ 3 w 7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3" y="1"/>
                    </a:moveTo>
                    <a:cubicBezTo>
                      <a:pt x="4" y="3"/>
                      <a:pt x="5" y="4"/>
                      <a:pt x="7" y="5"/>
                    </a:cubicBezTo>
                    <a:cubicBezTo>
                      <a:pt x="7" y="3"/>
                      <a:pt x="5" y="3"/>
                      <a:pt x="5" y="2"/>
                    </a:cubicBezTo>
                    <a:cubicBezTo>
                      <a:pt x="6" y="2"/>
                      <a:pt x="5" y="1"/>
                      <a:pt x="4" y="2"/>
                    </a:cubicBezTo>
                    <a:cubicBezTo>
                      <a:pt x="4" y="0"/>
                      <a:pt x="0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1001"/>
              <p:cNvSpPr>
                <a:spLocks/>
              </p:cNvSpPr>
              <p:nvPr/>
            </p:nvSpPr>
            <p:spPr bwMode="auto">
              <a:xfrm>
                <a:off x="4458" y="1633"/>
                <a:ext cx="10" cy="13"/>
              </a:xfrm>
              <a:custGeom>
                <a:avLst/>
                <a:gdLst>
                  <a:gd name="T0" fmla="*/ 7 w 7"/>
                  <a:gd name="T1" fmla="*/ 7 h 9"/>
                  <a:gd name="T2" fmla="*/ 7 w 7"/>
                  <a:gd name="T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9">
                    <a:moveTo>
                      <a:pt x="7" y="7"/>
                    </a:moveTo>
                    <a:cubicBezTo>
                      <a:pt x="0" y="0"/>
                      <a:pt x="7" y="9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1002"/>
              <p:cNvSpPr>
                <a:spLocks/>
              </p:cNvSpPr>
              <p:nvPr/>
            </p:nvSpPr>
            <p:spPr bwMode="auto">
              <a:xfrm>
                <a:off x="4384" y="1507"/>
                <a:ext cx="6" cy="9"/>
              </a:xfrm>
              <a:custGeom>
                <a:avLst/>
                <a:gdLst>
                  <a:gd name="T0" fmla="*/ 4 w 4"/>
                  <a:gd name="T1" fmla="*/ 6 h 6"/>
                  <a:gd name="T2" fmla="*/ 0 w 4"/>
                  <a:gd name="T3" fmla="*/ 0 h 6"/>
                  <a:gd name="T4" fmla="*/ 4 w 4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4"/>
                      <a:pt x="3" y="1"/>
                      <a:pt x="0" y="0"/>
                    </a:cubicBezTo>
                    <a:cubicBezTo>
                      <a:pt x="0" y="3"/>
                      <a:pt x="2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1003"/>
              <p:cNvSpPr>
                <a:spLocks/>
              </p:cNvSpPr>
              <p:nvPr/>
            </p:nvSpPr>
            <p:spPr bwMode="auto">
              <a:xfrm>
                <a:off x="4535" y="1533"/>
                <a:ext cx="23" cy="9"/>
              </a:xfrm>
              <a:custGeom>
                <a:avLst/>
                <a:gdLst>
                  <a:gd name="T0" fmla="*/ 11 w 16"/>
                  <a:gd name="T1" fmla="*/ 6 h 6"/>
                  <a:gd name="T2" fmla="*/ 16 w 16"/>
                  <a:gd name="T3" fmla="*/ 4 h 6"/>
                  <a:gd name="T4" fmla="*/ 11 w 16"/>
                  <a:gd name="T5" fmla="*/ 4 h 6"/>
                  <a:gd name="T6" fmla="*/ 9 w 16"/>
                  <a:gd name="T7" fmla="*/ 1 h 6"/>
                  <a:gd name="T8" fmla="*/ 6 w 16"/>
                  <a:gd name="T9" fmla="*/ 2 h 6"/>
                  <a:gd name="T10" fmla="*/ 7 w 16"/>
                  <a:gd name="T11" fmla="*/ 0 h 6"/>
                  <a:gd name="T12" fmla="*/ 13 w 16"/>
                  <a:gd name="T13" fmla="*/ 5 h 6"/>
                  <a:gd name="T14" fmla="*/ 11 w 16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6">
                    <a:moveTo>
                      <a:pt x="11" y="6"/>
                    </a:moveTo>
                    <a:cubicBezTo>
                      <a:pt x="13" y="6"/>
                      <a:pt x="15" y="5"/>
                      <a:pt x="16" y="4"/>
                    </a:cubicBezTo>
                    <a:cubicBezTo>
                      <a:pt x="13" y="3"/>
                      <a:pt x="7" y="0"/>
                      <a:pt x="11" y="4"/>
                    </a:cubicBezTo>
                    <a:cubicBezTo>
                      <a:pt x="9" y="4"/>
                      <a:pt x="8" y="2"/>
                      <a:pt x="9" y="1"/>
                    </a:cubicBezTo>
                    <a:cubicBezTo>
                      <a:pt x="8" y="1"/>
                      <a:pt x="7" y="1"/>
                      <a:pt x="6" y="2"/>
                    </a:cubicBezTo>
                    <a:cubicBezTo>
                      <a:pt x="6" y="1"/>
                      <a:pt x="7" y="1"/>
                      <a:pt x="7" y="0"/>
                    </a:cubicBezTo>
                    <a:cubicBezTo>
                      <a:pt x="0" y="2"/>
                      <a:pt x="12" y="5"/>
                      <a:pt x="13" y="5"/>
                    </a:cubicBezTo>
                    <a:cubicBezTo>
                      <a:pt x="12" y="5"/>
                      <a:pt x="11" y="5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1004"/>
              <p:cNvSpPr>
                <a:spLocks/>
              </p:cNvSpPr>
              <p:nvPr/>
            </p:nvSpPr>
            <p:spPr bwMode="auto">
              <a:xfrm>
                <a:off x="4427" y="1431"/>
                <a:ext cx="78" cy="24"/>
              </a:xfrm>
              <a:custGeom>
                <a:avLst/>
                <a:gdLst>
                  <a:gd name="T0" fmla="*/ 35 w 54"/>
                  <a:gd name="T1" fmla="*/ 12 h 17"/>
                  <a:gd name="T2" fmla="*/ 0 w 54"/>
                  <a:gd name="T3" fmla="*/ 0 h 17"/>
                  <a:gd name="T4" fmla="*/ 1 w 54"/>
                  <a:gd name="T5" fmla="*/ 0 h 17"/>
                  <a:gd name="T6" fmla="*/ 2 w 54"/>
                  <a:gd name="T7" fmla="*/ 3 h 17"/>
                  <a:gd name="T8" fmla="*/ 20 w 54"/>
                  <a:gd name="T9" fmla="*/ 10 h 17"/>
                  <a:gd name="T10" fmla="*/ 53 w 54"/>
                  <a:gd name="T11" fmla="*/ 15 h 17"/>
                  <a:gd name="T12" fmla="*/ 54 w 54"/>
                  <a:gd name="T13" fmla="*/ 14 h 17"/>
                  <a:gd name="T14" fmla="*/ 52 w 54"/>
                  <a:gd name="T15" fmla="*/ 14 h 17"/>
                  <a:gd name="T16" fmla="*/ 35 w 54"/>
                  <a:gd name="T17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7">
                    <a:moveTo>
                      <a:pt x="35" y="12"/>
                    </a:moveTo>
                    <a:cubicBezTo>
                      <a:pt x="22" y="9"/>
                      <a:pt x="1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" y="0"/>
                      <a:pt x="4" y="2"/>
                      <a:pt x="2" y="3"/>
                    </a:cubicBezTo>
                    <a:cubicBezTo>
                      <a:pt x="8" y="2"/>
                      <a:pt x="18" y="7"/>
                      <a:pt x="20" y="10"/>
                    </a:cubicBezTo>
                    <a:cubicBezTo>
                      <a:pt x="30" y="9"/>
                      <a:pt x="39" y="17"/>
                      <a:pt x="53" y="15"/>
                    </a:cubicBezTo>
                    <a:cubicBezTo>
                      <a:pt x="53" y="15"/>
                      <a:pt x="54" y="14"/>
                      <a:pt x="54" y="14"/>
                    </a:cubicBezTo>
                    <a:cubicBezTo>
                      <a:pt x="53" y="14"/>
                      <a:pt x="53" y="14"/>
                      <a:pt x="52" y="14"/>
                    </a:cubicBezTo>
                    <a:cubicBezTo>
                      <a:pt x="45" y="15"/>
                      <a:pt x="40" y="14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1005"/>
              <p:cNvSpPr>
                <a:spLocks/>
              </p:cNvSpPr>
              <p:nvPr/>
            </p:nvSpPr>
            <p:spPr bwMode="auto">
              <a:xfrm>
                <a:off x="4426" y="143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1006"/>
              <p:cNvSpPr>
                <a:spLocks/>
              </p:cNvSpPr>
              <p:nvPr/>
            </p:nvSpPr>
            <p:spPr bwMode="auto">
              <a:xfrm>
                <a:off x="4505" y="1447"/>
                <a:ext cx="6" cy="4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2"/>
                      <a:pt x="4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1007"/>
              <p:cNvSpPr>
                <a:spLocks/>
              </p:cNvSpPr>
              <p:nvPr/>
            </p:nvSpPr>
            <p:spPr bwMode="auto">
              <a:xfrm>
                <a:off x="4426" y="1431"/>
                <a:ext cx="4" cy="6"/>
              </a:xfrm>
              <a:custGeom>
                <a:avLst/>
                <a:gdLst>
                  <a:gd name="T0" fmla="*/ 0 w 3"/>
                  <a:gd name="T1" fmla="*/ 1 h 4"/>
                  <a:gd name="T2" fmla="*/ 3 w 3"/>
                  <a:gd name="T3" fmla="*/ 1 h 4"/>
                  <a:gd name="T4" fmla="*/ 2 w 3"/>
                  <a:gd name="T5" fmla="*/ 0 h 4"/>
                  <a:gd name="T6" fmla="*/ 0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0"/>
                      <a:pt x="3" y="4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1008"/>
              <p:cNvSpPr>
                <a:spLocks/>
              </p:cNvSpPr>
              <p:nvPr/>
            </p:nvSpPr>
            <p:spPr bwMode="auto">
              <a:xfrm>
                <a:off x="4423" y="1430"/>
                <a:ext cx="3" cy="3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2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5" name="Freeform 1010"/>
            <p:cNvSpPr>
              <a:spLocks/>
            </p:cNvSpPr>
            <p:nvPr/>
          </p:nvSpPr>
          <p:spPr bwMode="auto">
            <a:xfrm>
              <a:off x="7019926" y="2266951"/>
              <a:ext cx="4763" cy="3175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" name="Freeform 1011"/>
            <p:cNvSpPr>
              <a:spLocks/>
            </p:cNvSpPr>
            <p:nvPr/>
          </p:nvSpPr>
          <p:spPr bwMode="auto">
            <a:xfrm>
              <a:off x="7094539" y="2298701"/>
              <a:ext cx="9525" cy="11113"/>
            </a:xfrm>
            <a:custGeom>
              <a:avLst/>
              <a:gdLst>
                <a:gd name="T0" fmla="*/ 4 w 4"/>
                <a:gd name="T1" fmla="*/ 1 h 5"/>
                <a:gd name="T2" fmla="*/ 1 w 4"/>
                <a:gd name="T3" fmla="*/ 0 h 5"/>
                <a:gd name="T4" fmla="*/ 0 w 4"/>
                <a:gd name="T5" fmla="*/ 3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3" y="1"/>
                    <a:pt x="2" y="1"/>
                    <a:pt x="1" y="0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3" y="5"/>
                    <a:pt x="1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" name="Freeform 1012"/>
            <p:cNvSpPr>
              <a:spLocks/>
            </p:cNvSpPr>
            <p:nvPr/>
          </p:nvSpPr>
          <p:spPr bwMode="auto">
            <a:xfrm>
              <a:off x="6634164" y="1884363"/>
              <a:ext cx="11113" cy="14288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5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" name="Freeform 1013"/>
            <p:cNvSpPr>
              <a:spLocks/>
            </p:cNvSpPr>
            <p:nvPr/>
          </p:nvSpPr>
          <p:spPr bwMode="auto">
            <a:xfrm>
              <a:off x="6611939" y="1889126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1014"/>
            <p:cNvSpPr>
              <a:spLocks/>
            </p:cNvSpPr>
            <p:nvPr/>
          </p:nvSpPr>
          <p:spPr bwMode="auto">
            <a:xfrm>
              <a:off x="6613526" y="1895476"/>
              <a:ext cx="20638" cy="15875"/>
            </a:xfrm>
            <a:custGeom>
              <a:avLst/>
              <a:gdLst>
                <a:gd name="T0" fmla="*/ 2 w 9"/>
                <a:gd name="T1" fmla="*/ 4 h 7"/>
                <a:gd name="T2" fmla="*/ 9 w 9"/>
                <a:gd name="T3" fmla="*/ 7 h 7"/>
                <a:gd name="T4" fmla="*/ 2 w 9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2" y="4"/>
                  </a:moveTo>
                  <a:cubicBezTo>
                    <a:pt x="4" y="2"/>
                    <a:pt x="7" y="6"/>
                    <a:pt x="9" y="7"/>
                  </a:cubicBezTo>
                  <a:cubicBezTo>
                    <a:pt x="8" y="4"/>
                    <a:pt x="0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1015"/>
            <p:cNvSpPr>
              <a:spLocks/>
            </p:cNvSpPr>
            <p:nvPr/>
          </p:nvSpPr>
          <p:spPr bwMode="auto">
            <a:xfrm>
              <a:off x="6738939" y="1905001"/>
              <a:ext cx="23813" cy="11113"/>
            </a:xfrm>
            <a:custGeom>
              <a:avLst/>
              <a:gdLst>
                <a:gd name="T0" fmla="*/ 3 w 10"/>
                <a:gd name="T1" fmla="*/ 5 h 5"/>
                <a:gd name="T2" fmla="*/ 10 w 10"/>
                <a:gd name="T3" fmla="*/ 4 h 5"/>
                <a:gd name="T4" fmla="*/ 4 w 10"/>
                <a:gd name="T5" fmla="*/ 1 h 5"/>
                <a:gd name="T6" fmla="*/ 3 w 10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3" y="5"/>
                  </a:moveTo>
                  <a:cubicBezTo>
                    <a:pt x="5" y="1"/>
                    <a:pt x="9" y="5"/>
                    <a:pt x="10" y="4"/>
                  </a:cubicBezTo>
                  <a:cubicBezTo>
                    <a:pt x="9" y="3"/>
                    <a:pt x="2" y="0"/>
                    <a:pt x="4" y="1"/>
                  </a:cubicBezTo>
                  <a:cubicBezTo>
                    <a:pt x="7" y="4"/>
                    <a:pt x="0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1016"/>
            <p:cNvSpPr>
              <a:spLocks/>
            </p:cNvSpPr>
            <p:nvPr/>
          </p:nvSpPr>
          <p:spPr bwMode="auto">
            <a:xfrm>
              <a:off x="6613526" y="1905001"/>
              <a:ext cx="12700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1017"/>
            <p:cNvSpPr>
              <a:spLocks/>
            </p:cNvSpPr>
            <p:nvPr/>
          </p:nvSpPr>
          <p:spPr bwMode="auto">
            <a:xfrm>
              <a:off x="6632576" y="1914526"/>
              <a:ext cx="15875" cy="9525"/>
            </a:xfrm>
            <a:custGeom>
              <a:avLst/>
              <a:gdLst>
                <a:gd name="T0" fmla="*/ 3 w 7"/>
                <a:gd name="T1" fmla="*/ 1 h 4"/>
                <a:gd name="T2" fmla="*/ 4 w 7"/>
                <a:gd name="T3" fmla="*/ 2 h 4"/>
                <a:gd name="T4" fmla="*/ 3 w 7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3" y="1"/>
                  </a:moveTo>
                  <a:cubicBezTo>
                    <a:pt x="3" y="2"/>
                    <a:pt x="7" y="4"/>
                    <a:pt x="4" y="2"/>
                  </a:cubicBezTo>
                  <a:cubicBezTo>
                    <a:pt x="5" y="0"/>
                    <a:pt x="0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1018"/>
            <p:cNvSpPr>
              <a:spLocks/>
            </p:cNvSpPr>
            <p:nvPr/>
          </p:nvSpPr>
          <p:spPr bwMode="auto">
            <a:xfrm>
              <a:off x="6657976" y="1916113"/>
              <a:ext cx="3175" cy="12700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"/>
                    <a:pt x="1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1019"/>
            <p:cNvSpPr>
              <a:spLocks/>
            </p:cNvSpPr>
            <p:nvPr/>
          </p:nvSpPr>
          <p:spPr bwMode="auto">
            <a:xfrm>
              <a:off x="6732589" y="1914526"/>
              <a:ext cx="11113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0" y="6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1020"/>
            <p:cNvSpPr>
              <a:spLocks/>
            </p:cNvSpPr>
            <p:nvPr/>
          </p:nvSpPr>
          <p:spPr bwMode="auto">
            <a:xfrm>
              <a:off x="6626226" y="1916113"/>
              <a:ext cx="12700" cy="12700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1021"/>
            <p:cNvSpPr>
              <a:spLocks/>
            </p:cNvSpPr>
            <p:nvPr/>
          </p:nvSpPr>
          <p:spPr bwMode="auto">
            <a:xfrm>
              <a:off x="6764339" y="1916113"/>
              <a:ext cx="11113" cy="12700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1022"/>
            <p:cNvSpPr>
              <a:spLocks/>
            </p:cNvSpPr>
            <p:nvPr/>
          </p:nvSpPr>
          <p:spPr bwMode="auto">
            <a:xfrm>
              <a:off x="6721476" y="1925638"/>
              <a:ext cx="12700" cy="14288"/>
            </a:xfrm>
            <a:custGeom>
              <a:avLst/>
              <a:gdLst>
                <a:gd name="T0" fmla="*/ 3 w 6"/>
                <a:gd name="T1" fmla="*/ 6 h 6"/>
                <a:gd name="T2" fmla="*/ 4 w 6"/>
                <a:gd name="T3" fmla="*/ 0 h 6"/>
                <a:gd name="T4" fmla="*/ 3 w 6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2" y="4"/>
                    <a:pt x="6" y="1"/>
                    <a:pt x="4" y="0"/>
                  </a:cubicBezTo>
                  <a:cubicBezTo>
                    <a:pt x="4" y="1"/>
                    <a:pt x="0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Rectangle 1023"/>
            <p:cNvSpPr>
              <a:spLocks noChangeArrowheads="1"/>
            </p:cNvSpPr>
            <p:nvPr/>
          </p:nvSpPr>
          <p:spPr bwMode="auto">
            <a:xfrm>
              <a:off x="6784976" y="19367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1024"/>
            <p:cNvSpPr>
              <a:spLocks/>
            </p:cNvSpPr>
            <p:nvPr/>
          </p:nvSpPr>
          <p:spPr bwMode="auto">
            <a:xfrm>
              <a:off x="6780214" y="1928813"/>
              <a:ext cx="4763" cy="7938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1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2"/>
                    <a:pt x="0" y="0"/>
                    <a:pt x="0" y="1"/>
                  </a:cubicBezTo>
                  <a:cubicBezTo>
                    <a:pt x="1" y="2"/>
                    <a:pt x="1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1025"/>
            <p:cNvSpPr>
              <a:spLocks/>
            </p:cNvSpPr>
            <p:nvPr/>
          </p:nvSpPr>
          <p:spPr bwMode="auto">
            <a:xfrm>
              <a:off x="6702426" y="1935163"/>
              <a:ext cx="11113" cy="12700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1026"/>
            <p:cNvSpPr>
              <a:spLocks/>
            </p:cNvSpPr>
            <p:nvPr/>
          </p:nvSpPr>
          <p:spPr bwMode="auto">
            <a:xfrm>
              <a:off x="6694489" y="1936751"/>
              <a:ext cx="11113" cy="14288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5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1027"/>
            <p:cNvSpPr>
              <a:spLocks/>
            </p:cNvSpPr>
            <p:nvPr/>
          </p:nvSpPr>
          <p:spPr bwMode="auto">
            <a:xfrm>
              <a:off x="6710364" y="1944688"/>
              <a:ext cx="11113" cy="12700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0" y="6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1028"/>
            <p:cNvSpPr>
              <a:spLocks/>
            </p:cNvSpPr>
            <p:nvPr/>
          </p:nvSpPr>
          <p:spPr bwMode="auto">
            <a:xfrm>
              <a:off x="6818314" y="1960563"/>
              <a:ext cx="4763" cy="15875"/>
            </a:xfrm>
            <a:custGeom>
              <a:avLst/>
              <a:gdLst>
                <a:gd name="T0" fmla="*/ 2 w 2"/>
                <a:gd name="T1" fmla="*/ 3 h 7"/>
                <a:gd name="T2" fmla="*/ 0 w 2"/>
                <a:gd name="T3" fmla="*/ 3 h 7"/>
                <a:gd name="T4" fmla="*/ 2 w 2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3"/>
                  </a:moveTo>
                  <a:cubicBezTo>
                    <a:pt x="1" y="4"/>
                    <a:pt x="0" y="0"/>
                    <a:pt x="0" y="3"/>
                  </a:cubicBezTo>
                  <a:cubicBezTo>
                    <a:pt x="1" y="2"/>
                    <a:pt x="1" y="7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1029"/>
            <p:cNvSpPr>
              <a:spLocks/>
            </p:cNvSpPr>
            <p:nvPr/>
          </p:nvSpPr>
          <p:spPr bwMode="auto">
            <a:xfrm>
              <a:off x="6810376" y="1971676"/>
              <a:ext cx="12700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0" y="5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1030"/>
            <p:cNvSpPr>
              <a:spLocks/>
            </p:cNvSpPr>
            <p:nvPr/>
          </p:nvSpPr>
          <p:spPr bwMode="auto">
            <a:xfrm>
              <a:off x="6834189" y="1973263"/>
              <a:ext cx="14288" cy="14288"/>
            </a:xfrm>
            <a:custGeom>
              <a:avLst/>
              <a:gdLst>
                <a:gd name="T0" fmla="*/ 0 w 6"/>
                <a:gd name="T1" fmla="*/ 0 h 6"/>
                <a:gd name="T2" fmla="*/ 0 w 6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3" y="6"/>
                    <a:pt x="6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Freeform 1031"/>
            <p:cNvSpPr>
              <a:spLocks/>
            </p:cNvSpPr>
            <p:nvPr/>
          </p:nvSpPr>
          <p:spPr bwMode="auto">
            <a:xfrm>
              <a:off x="6753226" y="19764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1032"/>
            <p:cNvSpPr>
              <a:spLocks/>
            </p:cNvSpPr>
            <p:nvPr/>
          </p:nvSpPr>
          <p:spPr bwMode="auto">
            <a:xfrm>
              <a:off x="6753226" y="19780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1033"/>
            <p:cNvSpPr>
              <a:spLocks/>
            </p:cNvSpPr>
            <p:nvPr/>
          </p:nvSpPr>
          <p:spPr bwMode="auto">
            <a:xfrm>
              <a:off x="6750051" y="1978026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Freeform 1034"/>
            <p:cNvSpPr>
              <a:spLocks/>
            </p:cNvSpPr>
            <p:nvPr/>
          </p:nvSpPr>
          <p:spPr bwMode="auto">
            <a:xfrm>
              <a:off x="6773864" y="1982788"/>
              <a:ext cx="4763" cy="11113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"/>
                    <a:pt x="2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Freeform 1035"/>
            <p:cNvSpPr>
              <a:spLocks/>
            </p:cNvSpPr>
            <p:nvPr/>
          </p:nvSpPr>
          <p:spPr bwMode="auto">
            <a:xfrm>
              <a:off x="6848476" y="1984376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1036"/>
            <p:cNvSpPr>
              <a:spLocks/>
            </p:cNvSpPr>
            <p:nvPr/>
          </p:nvSpPr>
          <p:spPr bwMode="auto">
            <a:xfrm>
              <a:off x="6848476" y="1984376"/>
              <a:ext cx="31750" cy="25400"/>
            </a:xfrm>
            <a:custGeom>
              <a:avLst/>
              <a:gdLst>
                <a:gd name="T0" fmla="*/ 1 w 14"/>
                <a:gd name="T1" fmla="*/ 3 h 11"/>
                <a:gd name="T2" fmla="*/ 3 w 14"/>
                <a:gd name="T3" fmla="*/ 2 h 11"/>
                <a:gd name="T4" fmla="*/ 5 w 14"/>
                <a:gd name="T5" fmla="*/ 4 h 11"/>
                <a:gd name="T6" fmla="*/ 14 w 14"/>
                <a:gd name="T7" fmla="*/ 11 h 11"/>
                <a:gd name="T8" fmla="*/ 1 w 14"/>
                <a:gd name="T9" fmla="*/ 0 h 11"/>
                <a:gd name="T10" fmla="*/ 1 w 14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" y="3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8"/>
                    <a:pt x="3" y="2"/>
                    <a:pt x="5" y="4"/>
                  </a:cubicBezTo>
                  <a:cubicBezTo>
                    <a:pt x="8" y="6"/>
                    <a:pt x="12" y="10"/>
                    <a:pt x="14" y="11"/>
                  </a:cubicBezTo>
                  <a:cubicBezTo>
                    <a:pt x="11" y="7"/>
                    <a:pt x="5" y="1"/>
                    <a:pt x="1" y="0"/>
                  </a:cubicBezTo>
                  <a:cubicBezTo>
                    <a:pt x="2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1037"/>
            <p:cNvSpPr>
              <a:spLocks/>
            </p:cNvSpPr>
            <p:nvPr/>
          </p:nvSpPr>
          <p:spPr bwMode="auto">
            <a:xfrm>
              <a:off x="6748464" y="1992313"/>
              <a:ext cx="17463" cy="12700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1038"/>
            <p:cNvSpPr>
              <a:spLocks/>
            </p:cNvSpPr>
            <p:nvPr/>
          </p:nvSpPr>
          <p:spPr bwMode="auto">
            <a:xfrm>
              <a:off x="6778626" y="1993901"/>
              <a:ext cx="23813" cy="9525"/>
            </a:xfrm>
            <a:custGeom>
              <a:avLst/>
              <a:gdLst>
                <a:gd name="T0" fmla="*/ 8 w 11"/>
                <a:gd name="T1" fmla="*/ 1 h 4"/>
                <a:gd name="T2" fmla="*/ 8 w 11"/>
                <a:gd name="T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4">
                  <a:moveTo>
                    <a:pt x="8" y="1"/>
                  </a:moveTo>
                  <a:cubicBezTo>
                    <a:pt x="0" y="4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1039"/>
            <p:cNvSpPr>
              <a:spLocks/>
            </p:cNvSpPr>
            <p:nvPr/>
          </p:nvSpPr>
          <p:spPr bwMode="auto">
            <a:xfrm>
              <a:off x="6838951" y="1997076"/>
              <a:ext cx="4763" cy="15875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4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2" y="7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1040"/>
            <p:cNvSpPr>
              <a:spLocks/>
            </p:cNvSpPr>
            <p:nvPr/>
          </p:nvSpPr>
          <p:spPr bwMode="auto">
            <a:xfrm>
              <a:off x="6831014" y="2003426"/>
              <a:ext cx="11113" cy="12700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0" y="6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1041"/>
            <p:cNvSpPr>
              <a:spLocks/>
            </p:cNvSpPr>
            <p:nvPr/>
          </p:nvSpPr>
          <p:spPr bwMode="auto">
            <a:xfrm>
              <a:off x="6834189" y="2008188"/>
              <a:ext cx="19050" cy="12700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1042"/>
            <p:cNvSpPr>
              <a:spLocks/>
            </p:cNvSpPr>
            <p:nvPr/>
          </p:nvSpPr>
          <p:spPr bwMode="auto">
            <a:xfrm>
              <a:off x="6838951" y="2012951"/>
              <a:ext cx="19050" cy="12700"/>
            </a:xfrm>
            <a:custGeom>
              <a:avLst/>
              <a:gdLst>
                <a:gd name="T0" fmla="*/ 5 w 8"/>
                <a:gd name="T1" fmla="*/ 1 h 6"/>
                <a:gd name="T2" fmla="*/ 3 w 8"/>
                <a:gd name="T3" fmla="*/ 6 h 6"/>
                <a:gd name="T4" fmla="*/ 5 w 8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cubicBezTo>
                    <a:pt x="5" y="3"/>
                    <a:pt x="0" y="4"/>
                    <a:pt x="3" y="6"/>
                  </a:cubicBezTo>
                  <a:cubicBezTo>
                    <a:pt x="3" y="4"/>
                    <a:pt x="8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1043"/>
            <p:cNvSpPr>
              <a:spLocks/>
            </p:cNvSpPr>
            <p:nvPr/>
          </p:nvSpPr>
          <p:spPr bwMode="auto">
            <a:xfrm>
              <a:off x="6878639" y="2008188"/>
              <a:ext cx="15875" cy="26988"/>
            </a:xfrm>
            <a:custGeom>
              <a:avLst/>
              <a:gdLst>
                <a:gd name="T0" fmla="*/ 2 w 7"/>
                <a:gd name="T1" fmla="*/ 5 h 12"/>
                <a:gd name="T2" fmla="*/ 2 w 7"/>
                <a:gd name="T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12">
                  <a:moveTo>
                    <a:pt x="2" y="5"/>
                  </a:moveTo>
                  <a:cubicBezTo>
                    <a:pt x="0" y="0"/>
                    <a:pt x="7" y="12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1044"/>
            <p:cNvSpPr>
              <a:spLocks/>
            </p:cNvSpPr>
            <p:nvPr/>
          </p:nvSpPr>
          <p:spPr bwMode="auto">
            <a:xfrm>
              <a:off x="6764339" y="2019301"/>
              <a:ext cx="30163" cy="9525"/>
            </a:xfrm>
            <a:custGeom>
              <a:avLst/>
              <a:gdLst>
                <a:gd name="T0" fmla="*/ 12 w 13"/>
                <a:gd name="T1" fmla="*/ 0 h 4"/>
                <a:gd name="T2" fmla="*/ 12 w 13"/>
                <a:gd name="T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4">
                  <a:moveTo>
                    <a:pt x="12" y="0"/>
                  </a:moveTo>
                  <a:cubicBezTo>
                    <a:pt x="0" y="4"/>
                    <a:pt x="13" y="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1045"/>
            <p:cNvSpPr>
              <a:spLocks/>
            </p:cNvSpPr>
            <p:nvPr/>
          </p:nvSpPr>
          <p:spPr bwMode="auto">
            <a:xfrm>
              <a:off x="6818314" y="2012951"/>
              <a:ext cx="7938" cy="26988"/>
            </a:xfrm>
            <a:custGeom>
              <a:avLst/>
              <a:gdLst>
                <a:gd name="T0" fmla="*/ 1 w 3"/>
                <a:gd name="T1" fmla="*/ 3 h 12"/>
                <a:gd name="T2" fmla="*/ 1 w 3"/>
                <a:gd name="T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2">
                  <a:moveTo>
                    <a:pt x="1" y="3"/>
                  </a:moveTo>
                  <a:cubicBezTo>
                    <a:pt x="3" y="12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Freeform 1046"/>
            <p:cNvSpPr>
              <a:spLocks/>
            </p:cNvSpPr>
            <p:nvPr/>
          </p:nvSpPr>
          <p:spPr bwMode="auto">
            <a:xfrm>
              <a:off x="6862764" y="2020888"/>
              <a:ext cx="12700" cy="12700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0" y="5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1047"/>
            <p:cNvSpPr>
              <a:spLocks/>
            </p:cNvSpPr>
            <p:nvPr/>
          </p:nvSpPr>
          <p:spPr bwMode="auto">
            <a:xfrm>
              <a:off x="6826251" y="2025651"/>
              <a:ext cx="25400" cy="14288"/>
            </a:xfrm>
            <a:custGeom>
              <a:avLst/>
              <a:gdLst>
                <a:gd name="T0" fmla="*/ 7 w 11"/>
                <a:gd name="T1" fmla="*/ 0 h 6"/>
                <a:gd name="T2" fmla="*/ 7 w 11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6">
                  <a:moveTo>
                    <a:pt x="7" y="0"/>
                  </a:moveTo>
                  <a:cubicBezTo>
                    <a:pt x="0" y="6"/>
                    <a:pt x="11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1048"/>
            <p:cNvSpPr>
              <a:spLocks/>
            </p:cNvSpPr>
            <p:nvPr/>
          </p:nvSpPr>
          <p:spPr bwMode="auto">
            <a:xfrm>
              <a:off x="6889751" y="2020888"/>
              <a:ext cx="6350" cy="28575"/>
            </a:xfrm>
            <a:custGeom>
              <a:avLst/>
              <a:gdLst>
                <a:gd name="T0" fmla="*/ 0 w 3"/>
                <a:gd name="T1" fmla="*/ 3 h 12"/>
                <a:gd name="T2" fmla="*/ 0 w 3"/>
                <a:gd name="T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2">
                  <a:moveTo>
                    <a:pt x="0" y="3"/>
                  </a:moveTo>
                  <a:cubicBezTo>
                    <a:pt x="3" y="12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1049"/>
            <p:cNvSpPr>
              <a:spLocks/>
            </p:cNvSpPr>
            <p:nvPr/>
          </p:nvSpPr>
          <p:spPr bwMode="auto">
            <a:xfrm>
              <a:off x="6843714" y="2025651"/>
              <a:ext cx="11113" cy="11113"/>
            </a:xfrm>
            <a:custGeom>
              <a:avLst/>
              <a:gdLst>
                <a:gd name="T0" fmla="*/ 3 w 5"/>
                <a:gd name="T1" fmla="*/ 2 h 5"/>
                <a:gd name="T2" fmla="*/ 3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0" y="5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1050"/>
            <p:cNvSpPr>
              <a:spLocks/>
            </p:cNvSpPr>
            <p:nvPr/>
          </p:nvSpPr>
          <p:spPr bwMode="auto">
            <a:xfrm>
              <a:off x="6811964" y="2033588"/>
              <a:ext cx="9525" cy="17463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cubicBezTo>
                    <a:pt x="2" y="5"/>
                    <a:pt x="2" y="2"/>
                    <a:pt x="0" y="0"/>
                  </a:cubicBezTo>
                  <a:cubicBezTo>
                    <a:pt x="1" y="3"/>
                    <a:pt x="1" y="7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1051"/>
            <p:cNvSpPr>
              <a:spLocks/>
            </p:cNvSpPr>
            <p:nvPr/>
          </p:nvSpPr>
          <p:spPr bwMode="auto">
            <a:xfrm>
              <a:off x="6789739" y="2030413"/>
              <a:ext cx="26988" cy="14288"/>
            </a:xfrm>
            <a:custGeom>
              <a:avLst/>
              <a:gdLst>
                <a:gd name="T0" fmla="*/ 5 w 12"/>
                <a:gd name="T1" fmla="*/ 3 h 6"/>
                <a:gd name="T2" fmla="*/ 5 w 12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6">
                  <a:moveTo>
                    <a:pt x="5" y="3"/>
                  </a:moveTo>
                  <a:cubicBezTo>
                    <a:pt x="12" y="6"/>
                    <a:pt x="0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1052"/>
            <p:cNvSpPr>
              <a:spLocks/>
            </p:cNvSpPr>
            <p:nvPr/>
          </p:nvSpPr>
          <p:spPr bwMode="auto">
            <a:xfrm>
              <a:off x="6870701" y="2033588"/>
              <a:ext cx="9525" cy="22225"/>
            </a:xfrm>
            <a:custGeom>
              <a:avLst/>
              <a:gdLst>
                <a:gd name="T0" fmla="*/ 0 w 4"/>
                <a:gd name="T1" fmla="*/ 2 h 10"/>
                <a:gd name="T2" fmla="*/ 0 w 4"/>
                <a:gd name="T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0">
                  <a:moveTo>
                    <a:pt x="0" y="2"/>
                  </a:moveTo>
                  <a:cubicBezTo>
                    <a:pt x="4" y="1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1053"/>
            <p:cNvSpPr>
              <a:spLocks/>
            </p:cNvSpPr>
            <p:nvPr/>
          </p:nvSpPr>
          <p:spPr bwMode="auto">
            <a:xfrm>
              <a:off x="6559551" y="2035176"/>
              <a:ext cx="30163" cy="9525"/>
            </a:xfrm>
            <a:custGeom>
              <a:avLst/>
              <a:gdLst>
                <a:gd name="T0" fmla="*/ 4 w 13"/>
                <a:gd name="T1" fmla="*/ 3 h 4"/>
                <a:gd name="T2" fmla="*/ 9 w 13"/>
                <a:gd name="T3" fmla="*/ 2 h 4"/>
                <a:gd name="T4" fmla="*/ 4 w 1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4">
                  <a:moveTo>
                    <a:pt x="4" y="3"/>
                  </a:moveTo>
                  <a:cubicBezTo>
                    <a:pt x="4" y="0"/>
                    <a:pt x="13" y="4"/>
                    <a:pt x="9" y="2"/>
                  </a:cubicBezTo>
                  <a:cubicBezTo>
                    <a:pt x="9" y="0"/>
                    <a:pt x="0" y="1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1054"/>
            <p:cNvSpPr>
              <a:spLocks/>
            </p:cNvSpPr>
            <p:nvPr/>
          </p:nvSpPr>
          <p:spPr bwMode="auto">
            <a:xfrm>
              <a:off x="6778626" y="2035176"/>
              <a:ext cx="12700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0" y="6"/>
                    <a:pt x="6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1055"/>
            <p:cNvSpPr>
              <a:spLocks/>
            </p:cNvSpPr>
            <p:nvPr/>
          </p:nvSpPr>
          <p:spPr bwMode="auto">
            <a:xfrm>
              <a:off x="6815139" y="2036763"/>
              <a:ext cx="17463" cy="14288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1056"/>
            <p:cNvSpPr>
              <a:spLocks/>
            </p:cNvSpPr>
            <p:nvPr/>
          </p:nvSpPr>
          <p:spPr bwMode="auto">
            <a:xfrm>
              <a:off x="6896101" y="2044701"/>
              <a:ext cx="11113" cy="23813"/>
            </a:xfrm>
            <a:custGeom>
              <a:avLst/>
              <a:gdLst>
                <a:gd name="T0" fmla="*/ 0 w 5"/>
                <a:gd name="T1" fmla="*/ 0 h 11"/>
                <a:gd name="T2" fmla="*/ 5 w 5"/>
                <a:gd name="T3" fmla="*/ 11 h 11"/>
                <a:gd name="T4" fmla="*/ 0 w 5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2" y="4"/>
                    <a:pt x="2" y="8"/>
                    <a:pt x="5" y="11"/>
                  </a:cubicBezTo>
                  <a:cubicBezTo>
                    <a:pt x="3" y="7"/>
                    <a:pt x="3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Freeform 1057"/>
            <p:cNvSpPr>
              <a:spLocks/>
            </p:cNvSpPr>
            <p:nvPr/>
          </p:nvSpPr>
          <p:spPr bwMode="auto">
            <a:xfrm>
              <a:off x="6816726" y="2049463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Freeform 1058"/>
            <p:cNvSpPr>
              <a:spLocks/>
            </p:cNvSpPr>
            <p:nvPr/>
          </p:nvSpPr>
          <p:spPr bwMode="auto">
            <a:xfrm>
              <a:off x="6559551" y="2052638"/>
              <a:ext cx="14288" cy="12700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0" y="5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1059"/>
            <p:cNvSpPr>
              <a:spLocks/>
            </p:cNvSpPr>
            <p:nvPr/>
          </p:nvSpPr>
          <p:spPr bwMode="auto">
            <a:xfrm>
              <a:off x="6508751" y="2055813"/>
              <a:ext cx="12700" cy="11113"/>
            </a:xfrm>
            <a:custGeom>
              <a:avLst/>
              <a:gdLst>
                <a:gd name="T0" fmla="*/ 3 w 5"/>
                <a:gd name="T1" fmla="*/ 2 h 5"/>
                <a:gd name="T2" fmla="*/ 3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5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1060"/>
            <p:cNvSpPr>
              <a:spLocks/>
            </p:cNvSpPr>
            <p:nvPr/>
          </p:nvSpPr>
          <p:spPr bwMode="auto">
            <a:xfrm>
              <a:off x="6884989" y="2055813"/>
              <a:ext cx="6350" cy="9525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3 h 4"/>
                <a:gd name="T4" fmla="*/ 3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0"/>
                    <a:pt x="2" y="3"/>
                  </a:cubicBezTo>
                  <a:cubicBezTo>
                    <a:pt x="2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1061"/>
            <p:cNvSpPr>
              <a:spLocks/>
            </p:cNvSpPr>
            <p:nvPr/>
          </p:nvSpPr>
          <p:spPr bwMode="auto">
            <a:xfrm>
              <a:off x="6423026" y="2055813"/>
              <a:ext cx="12700" cy="17463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1062"/>
            <p:cNvSpPr>
              <a:spLocks/>
            </p:cNvSpPr>
            <p:nvPr/>
          </p:nvSpPr>
          <p:spPr bwMode="auto">
            <a:xfrm>
              <a:off x="6481764" y="2057401"/>
              <a:ext cx="11113" cy="14288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5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1063"/>
            <p:cNvSpPr>
              <a:spLocks/>
            </p:cNvSpPr>
            <p:nvPr/>
          </p:nvSpPr>
          <p:spPr bwMode="auto">
            <a:xfrm>
              <a:off x="6486526" y="2065338"/>
              <a:ext cx="11113" cy="11113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0" y="5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1064"/>
            <p:cNvSpPr>
              <a:spLocks/>
            </p:cNvSpPr>
            <p:nvPr/>
          </p:nvSpPr>
          <p:spPr bwMode="auto">
            <a:xfrm>
              <a:off x="6891339" y="2062163"/>
              <a:ext cx="9525" cy="15875"/>
            </a:xfrm>
            <a:custGeom>
              <a:avLst/>
              <a:gdLst>
                <a:gd name="T0" fmla="*/ 4 w 4"/>
                <a:gd name="T1" fmla="*/ 5 h 7"/>
                <a:gd name="T2" fmla="*/ 0 w 4"/>
                <a:gd name="T3" fmla="*/ 3 h 7"/>
                <a:gd name="T4" fmla="*/ 0 w 4"/>
                <a:gd name="T5" fmla="*/ 5 h 7"/>
                <a:gd name="T6" fmla="*/ 4 w 4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4" y="5"/>
                  </a:moveTo>
                  <a:cubicBezTo>
                    <a:pt x="2" y="5"/>
                    <a:pt x="2" y="0"/>
                    <a:pt x="0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2" y="4"/>
                    <a:pt x="4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1065"/>
            <p:cNvSpPr>
              <a:spLocks/>
            </p:cNvSpPr>
            <p:nvPr/>
          </p:nvSpPr>
          <p:spPr bwMode="auto">
            <a:xfrm>
              <a:off x="6873876" y="2068513"/>
              <a:ext cx="22225" cy="9525"/>
            </a:xfrm>
            <a:custGeom>
              <a:avLst/>
              <a:gdLst>
                <a:gd name="T0" fmla="*/ 3 w 10"/>
                <a:gd name="T1" fmla="*/ 3 h 4"/>
                <a:gd name="T2" fmla="*/ 3 w 10"/>
                <a:gd name="T3" fmla="*/ 2 h 4"/>
                <a:gd name="T4" fmla="*/ 6 w 10"/>
                <a:gd name="T5" fmla="*/ 4 h 4"/>
                <a:gd name="T6" fmla="*/ 3 w 10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3"/>
                    <a:pt x="6" y="3"/>
                    <a:pt x="6" y="4"/>
                  </a:cubicBezTo>
                  <a:cubicBezTo>
                    <a:pt x="10" y="2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1066"/>
            <p:cNvSpPr>
              <a:spLocks/>
            </p:cNvSpPr>
            <p:nvPr/>
          </p:nvSpPr>
          <p:spPr bwMode="auto">
            <a:xfrm>
              <a:off x="6543676" y="2076451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1067"/>
            <p:cNvSpPr>
              <a:spLocks/>
            </p:cNvSpPr>
            <p:nvPr/>
          </p:nvSpPr>
          <p:spPr bwMode="auto">
            <a:xfrm>
              <a:off x="6545264" y="20764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1068"/>
            <p:cNvSpPr>
              <a:spLocks/>
            </p:cNvSpPr>
            <p:nvPr/>
          </p:nvSpPr>
          <p:spPr bwMode="auto">
            <a:xfrm>
              <a:off x="6545264" y="2076451"/>
              <a:ext cx="3175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1069"/>
            <p:cNvSpPr>
              <a:spLocks/>
            </p:cNvSpPr>
            <p:nvPr/>
          </p:nvSpPr>
          <p:spPr bwMode="auto">
            <a:xfrm>
              <a:off x="6443664" y="2071688"/>
              <a:ext cx="12700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Freeform 1070"/>
            <p:cNvSpPr>
              <a:spLocks/>
            </p:cNvSpPr>
            <p:nvPr/>
          </p:nvSpPr>
          <p:spPr bwMode="auto">
            <a:xfrm>
              <a:off x="6553201" y="2076451"/>
              <a:ext cx="6350" cy="7938"/>
            </a:xfrm>
            <a:custGeom>
              <a:avLst/>
              <a:gdLst>
                <a:gd name="T0" fmla="*/ 2 w 3"/>
                <a:gd name="T1" fmla="*/ 1 h 4"/>
                <a:gd name="T2" fmla="*/ 3 w 3"/>
                <a:gd name="T3" fmla="*/ 0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4"/>
                    <a:pt x="2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1071"/>
            <p:cNvSpPr>
              <a:spLocks/>
            </p:cNvSpPr>
            <p:nvPr/>
          </p:nvSpPr>
          <p:spPr bwMode="auto">
            <a:xfrm>
              <a:off x="6581776" y="2073276"/>
              <a:ext cx="20638" cy="14288"/>
            </a:xfrm>
            <a:custGeom>
              <a:avLst/>
              <a:gdLst>
                <a:gd name="T0" fmla="*/ 4 w 9"/>
                <a:gd name="T1" fmla="*/ 4 h 6"/>
                <a:gd name="T2" fmla="*/ 2 w 9"/>
                <a:gd name="T3" fmla="*/ 5 h 6"/>
                <a:gd name="T4" fmla="*/ 8 w 9"/>
                <a:gd name="T5" fmla="*/ 2 h 6"/>
                <a:gd name="T6" fmla="*/ 0 w 9"/>
                <a:gd name="T7" fmla="*/ 3 h 6"/>
                <a:gd name="T8" fmla="*/ 4 w 9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4"/>
                  </a:moveTo>
                  <a:cubicBezTo>
                    <a:pt x="3" y="4"/>
                    <a:pt x="2" y="4"/>
                    <a:pt x="2" y="5"/>
                  </a:cubicBezTo>
                  <a:cubicBezTo>
                    <a:pt x="5" y="4"/>
                    <a:pt x="9" y="4"/>
                    <a:pt x="8" y="2"/>
                  </a:cubicBezTo>
                  <a:cubicBezTo>
                    <a:pt x="6" y="6"/>
                    <a:pt x="3" y="0"/>
                    <a:pt x="0" y="3"/>
                  </a:cubicBezTo>
                  <a:cubicBezTo>
                    <a:pt x="2" y="3"/>
                    <a:pt x="4" y="2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1072"/>
            <p:cNvSpPr>
              <a:spLocks/>
            </p:cNvSpPr>
            <p:nvPr/>
          </p:nvSpPr>
          <p:spPr bwMode="auto">
            <a:xfrm>
              <a:off x="6846889" y="2081213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Freeform 1073"/>
            <p:cNvSpPr>
              <a:spLocks/>
            </p:cNvSpPr>
            <p:nvPr/>
          </p:nvSpPr>
          <p:spPr bwMode="auto">
            <a:xfrm>
              <a:off x="6848476" y="207803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1074"/>
            <p:cNvSpPr>
              <a:spLocks/>
            </p:cNvSpPr>
            <p:nvPr/>
          </p:nvSpPr>
          <p:spPr bwMode="auto">
            <a:xfrm>
              <a:off x="6848476" y="2081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1075"/>
            <p:cNvSpPr>
              <a:spLocks/>
            </p:cNvSpPr>
            <p:nvPr/>
          </p:nvSpPr>
          <p:spPr bwMode="auto">
            <a:xfrm>
              <a:off x="6875464" y="2082801"/>
              <a:ext cx="11113" cy="9525"/>
            </a:xfrm>
            <a:custGeom>
              <a:avLst/>
              <a:gdLst>
                <a:gd name="T0" fmla="*/ 0 w 5"/>
                <a:gd name="T1" fmla="*/ 4 h 4"/>
                <a:gd name="T2" fmla="*/ 2 w 5"/>
                <a:gd name="T3" fmla="*/ 3 h 4"/>
                <a:gd name="T4" fmla="*/ 5 w 5"/>
                <a:gd name="T5" fmla="*/ 4 h 4"/>
                <a:gd name="T6" fmla="*/ 2 w 5"/>
                <a:gd name="T7" fmla="*/ 2 h 4"/>
                <a:gd name="T8" fmla="*/ 3 w 5"/>
                <a:gd name="T9" fmla="*/ 1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1" y="4"/>
                    <a:pt x="2" y="4"/>
                    <a:pt x="2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4" y="4"/>
                    <a:pt x="3" y="3"/>
                    <a:pt x="2" y="2"/>
                  </a:cubicBezTo>
                  <a:cubicBezTo>
                    <a:pt x="3" y="3"/>
                    <a:pt x="5" y="0"/>
                    <a:pt x="3" y="1"/>
                  </a:cubicBezTo>
                  <a:cubicBezTo>
                    <a:pt x="3" y="3"/>
                    <a:pt x="1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Freeform 1076"/>
            <p:cNvSpPr>
              <a:spLocks/>
            </p:cNvSpPr>
            <p:nvPr/>
          </p:nvSpPr>
          <p:spPr bwMode="auto">
            <a:xfrm>
              <a:off x="6886576" y="2092326"/>
              <a:ext cx="9525" cy="4763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1"/>
                    <a:pt x="4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Freeform 1077"/>
            <p:cNvSpPr>
              <a:spLocks/>
            </p:cNvSpPr>
            <p:nvPr/>
          </p:nvSpPr>
          <p:spPr bwMode="auto">
            <a:xfrm>
              <a:off x="6891339" y="2081213"/>
              <a:ext cx="12700" cy="20638"/>
            </a:xfrm>
            <a:custGeom>
              <a:avLst/>
              <a:gdLst>
                <a:gd name="T0" fmla="*/ 5 w 5"/>
                <a:gd name="T1" fmla="*/ 5 h 9"/>
                <a:gd name="T2" fmla="*/ 2 w 5"/>
                <a:gd name="T3" fmla="*/ 3 h 9"/>
                <a:gd name="T4" fmla="*/ 5 w 5"/>
                <a:gd name="T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9">
                  <a:moveTo>
                    <a:pt x="5" y="5"/>
                  </a:moveTo>
                  <a:cubicBezTo>
                    <a:pt x="4" y="4"/>
                    <a:pt x="0" y="0"/>
                    <a:pt x="2" y="3"/>
                  </a:cubicBezTo>
                  <a:cubicBezTo>
                    <a:pt x="3" y="3"/>
                    <a:pt x="3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1078"/>
            <p:cNvSpPr>
              <a:spLocks/>
            </p:cNvSpPr>
            <p:nvPr/>
          </p:nvSpPr>
          <p:spPr bwMode="auto">
            <a:xfrm>
              <a:off x="6659564" y="2082801"/>
              <a:ext cx="11113" cy="11113"/>
            </a:xfrm>
            <a:custGeom>
              <a:avLst/>
              <a:gdLst>
                <a:gd name="T0" fmla="*/ 3 w 5"/>
                <a:gd name="T1" fmla="*/ 2 h 5"/>
                <a:gd name="T2" fmla="*/ 3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5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1079"/>
            <p:cNvSpPr>
              <a:spLocks/>
            </p:cNvSpPr>
            <p:nvPr/>
          </p:nvSpPr>
          <p:spPr bwMode="auto">
            <a:xfrm>
              <a:off x="6613526" y="2084388"/>
              <a:ext cx="12700" cy="12700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0" y="5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1080"/>
            <p:cNvSpPr>
              <a:spLocks/>
            </p:cNvSpPr>
            <p:nvPr/>
          </p:nvSpPr>
          <p:spPr bwMode="auto">
            <a:xfrm>
              <a:off x="6523039" y="2089151"/>
              <a:ext cx="17463" cy="12700"/>
            </a:xfrm>
            <a:custGeom>
              <a:avLst/>
              <a:gdLst>
                <a:gd name="T0" fmla="*/ 8 w 8"/>
                <a:gd name="T1" fmla="*/ 2 h 5"/>
                <a:gd name="T2" fmla="*/ 2 w 8"/>
                <a:gd name="T3" fmla="*/ 2 h 5"/>
                <a:gd name="T4" fmla="*/ 8 w 8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2"/>
                  </a:moveTo>
                  <a:cubicBezTo>
                    <a:pt x="6" y="2"/>
                    <a:pt x="0" y="0"/>
                    <a:pt x="2" y="2"/>
                  </a:cubicBezTo>
                  <a:cubicBezTo>
                    <a:pt x="5" y="1"/>
                    <a:pt x="7" y="5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1081"/>
            <p:cNvSpPr>
              <a:spLocks/>
            </p:cNvSpPr>
            <p:nvPr/>
          </p:nvSpPr>
          <p:spPr bwMode="auto">
            <a:xfrm>
              <a:off x="6678614" y="2092326"/>
              <a:ext cx="12700" cy="12700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0" y="3"/>
                    <a:pt x="6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1082"/>
            <p:cNvSpPr>
              <a:spLocks/>
            </p:cNvSpPr>
            <p:nvPr/>
          </p:nvSpPr>
          <p:spPr bwMode="auto">
            <a:xfrm>
              <a:off x="6632576" y="2114551"/>
              <a:ext cx="9525" cy="6350"/>
            </a:xfrm>
            <a:custGeom>
              <a:avLst/>
              <a:gdLst>
                <a:gd name="T0" fmla="*/ 0 w 4"/>
                <a:gd name="T1" fmla="*/ 3 h 3"/>
                <a:gd name="T2" fmla="*/ 1 w 4"/>
                <a:gd name="T3" fmla="*/ 3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4" y="2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1083"/>
            <p:cNvSpPr>
              <a:spLocks/>
            </p:cNvSpPr>
            <p:nvPr/>
          </p:nvSpPr>
          <p:spPr bwMode="auto">
            <a:xfrm>
              <a:off x="6643689" y="2092326"/>
              <a:ext cx="9525" cy="20638"/>
            </a:xfrm>
            <a:custGeom>
              <a:avLst/>
              <a:gdLst>
                <a:gd name="T0" fmla="*/ 4 w 4"/>
                <a:gd name="T1" fmla="*/ 2 h 9"/>
                <a:gd name="T2" fmla="*/ 4 w 4"/>
                <a:gd name="T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9">
                  <a:moveTo>
                    <a:pt x="4" y="2"/>
                  </a:moveTo>
                  <a:cubicBezTo>
                    <a:pt x="2" y="0"/>
                    <a:pt x="0" y="9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1084"/>
            <p:cNvSpPr>
              <a:spLocks/>
            </p:cNvSpPr>
            <p:nvPr/>
          </p:nvSpPr>
          <p:spPr bwMode="auto">
            <a:xfrm>
              <a:off x="6670676" y="2093913"/>
              <a:ext cx="11113" cy="11113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0" y="5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1085"/>
            <p:cNvSpPr>
              <a:spLocks/>
            </p:cNvSpPr>
            <p:nvPr/>
          </p:nvSpPr>
          <p:spPr bwMode="auto">
            <a:xfrm>
              <a:off x="6723064" y="2103438"/>
              <a:ext cx="26988" cy="9525"/>
            </a:xfrm>
            <a:custGeom>
              <a:avLst/>
              <a:gdLst>
                <a:gd name="T0" fmla="*/ 0 w 12"/>
                <a:gd name="T1" fmla="*/ 1 h 4"/>
                <a:gd name="T2" fmla="*/ 12 w 12"/>
                <a:gd name="T3" fmla="*/ 3 h 4"/>
                <a:gd name="T4" fmla="*/ 0 w 12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4">
                  <a:moveTo>
                    <a:pt x="0" y="1"/>
                  </a:moveTo>
                  <a:cubicBezTo>
                    <a:pt x="4" y="1"/>
                    <a:pt x="9" y="4"/>
                    <a:pt x="12" y="3"/>
                  </a:cubicBezTo>
                  <a:cubicBezTo>
                    <a:pt x="8" y="1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1086"/>
            <p:cNvSpPr>
              <a:spLocks/>
            </p:cNvSpPr>
            <p:nvPr/>
          </p:nvSpPr>
          <p:spPr bwMode="auto">
            <a:xfrm>
              <a:off x="6696076" y="2105026"/>
              <a:ext cx="4763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2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1087"/>
            <p:cNvSpPr>
              <a:spLocks/>
            </p:cNvSpPr>
            <p:nvPr/>
          </p:nvSpPr>
          <p:spPr bwMode="auto">
            <a:xfrm>
              <a:off x="6694489" y="2108201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1088"/>
            <p:cNvSpPr>
              <a:spLocks/>
            </p:cNvSpPr>
            <p:nvPr/>
          </p:nvSpPr>
          <p:spPr bwMode="auto">
            <a:xfrm>
              <a:off x="6670676" y="2103438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1089"/>
            <p:cNvSpPr>
              <a:spLocks/>
            </p:cNvSpPr>
            <p:nvPr/>
          </p:nvSpPr>
          <p:spPr bwMode="auto">
            <a:xfrm>
              <a:off x="6650039" y="2105026"/>
              <a:ext cx="14288" cy="12700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0" y="5"/>
                    <a:pt x="6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1090"/>
            <p:cNvSpPr>
              <a:spLocks/>
            </p:cNvSpPr>
            <p:nvPr/>
          </p:nvSpPr>
          <p:spPr bwMode="auto">
            <a:xfrm>
              <a:off x="6711951" y="2108201"/>
              <a:ext cx="19050" cy="15875"/>
            </a:xfrm>
            <a:custGeom>
              <a:avLst/>
              <a:gdLst>
                <a:gd name="T0" fmla="*/ 6 w 8"/>
                <a:gd name="T1" fmla="*/ 4 h 7"/>
                <a:gd name="T2" fmla="*/ 8 w 8"/>
                <a:gd name="T3" fmla="*/ 4 h 7"/>
                <a:gd name="T4" fmla="*/ 6 w 8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6" y="4"/>
                  </a:moveTo>
                  <a:cubicBezTo>
                    <a:pt x="1" y="7"/>
                    <a:pt x="8" y="5"/>
                    <a:pt x="8" y="4"/>
                  </a:cubicBezTo>
                  <a:cubicBezTo>
                    <a:pt x="8" y="4"/>
                    <a:pt x="0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1091"/>
            <p:cNvSpPr>
              <a:spLocks noEditPoints="1"/>
            </p:cNvSpPr>
            <p:nvPr/>
          </p:nvSpPr>
          <p:spPr bwMode="auto">
            <a:xfrm>
              <a:off x="6705601" y="2128838"/>
              <a:ext cx="33338" cy="22225"/>
            </a:xfrm>
            <a:custGeom>
              <a:avLst/>
              <a:gdLst>
                <a:gd name="T0" fmla="*/ 6 w 15"/>
                <a:gd name="T1" fmla="*/ 6 h 10"/>
                <a:gd name="T2" fmla="*/ 2 w 15"/>
                <a:gd name="T3" fmla="*/ 6 h 10"/>
                <a:gd name="T4" fmla="*/ 15 w 15"/>
                <a:gd name="T5" fmla="*/ 7 h 10"/>
                <a:gd name="T6" fmla="*/ 0 w 15"/>
                <a:gd name="T7" fmla="*/ 5 h 10"/>
                <a:gd name="T8" fmla="*/ 6 w 15"/>
                <a:gd name="T9" fmla="*/ 6 h 10"/>
                <a:gd name="T10" fmla="*/ 11 w 15"/>
                <a:gd name="T11" fmla="*/ 7 h 10"/>
                <a:gd name="T12" fmla="*/ 10 w 15"/>
                <a:gd name="T13" fmla="*/ 8 h 10"/>
                <a:gd name="T14" fmla="*/ 11 w 15"/>
                <a:gd name="T15" fmla="*/ 7 h 10"/>
                <a:gd name="T16" fmla="*/ 9 w 15"/>
                <a:gd name="T17" fmla="*/ 6 h 10"/>
                <a:gd name="T18" fmla="*/ 7 w 15"/>
                <a:gd name="T19" fmla="*/ 7 h 10"/>
                <a:gd name="T20" fmla="*/ 9 w 15"/>
                <a:gd name="T2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6" y="6"/>
                  </a:moveTo>
                  <a:cubicBezTo>
                    <a:pt x="4" y="7"/>
                    <a:pt x="3" y="3"/>
                    <a:pt x="2" y="6"/>
                  </a:cubicBezTo>
                  <a:cubicBezTo>
                    <a:pt x="6" y="7"/>
                    <a:pt x="12" y="10"/>
                    <a:pt x="15" y="7"/>
                  </a:cubicBezTo>
                  <a:cubicBezTo>
                    <a:pt x="10" y="7"/>
                    <a:pt x="4" y="0"/>
                    <a:pt x="0" y="5"/>
                  </a:cubicBezTo>
                  <a:cubicBezTo>
                    <a:pt x="3" y="4"/>
                    <a:pt x="5" y="3"/>
                    <a:pt x="6" y="6"/>
                  </a:cubicBezTo>
                  <a:close/>
                  <a:moveTo>
                    <a:pt x="11" y="7"/>
                  </a:moveTo>
                  <a:cubicBezTo>
                    <a:pt x="11" y="8"/>
                    <a:pt x="10" y="7"/>
                    <a:pt x="10" y="8"/>
                  </a:cubicBezTo>
                  <a:cubicBezTo>
                    <a:pt x="10" y="7"/>
                    <a:pt x="11" y="7"/>
                    <a:pt x="11" y="7"/>
                  </a:cubicBezTo>
                  <a:close/>
                  <a:moveTo>
                    <a:pt x="9" y="6"/>
                  </a:moveTo>
                  <a:cubicBezTo>
                    <a:pt x="9" y="7"/>
                    <a:pt x="8" y="6"/>
                    <a:pt x="7" y="7"/>
                  </a:cubicBezTo>
                  <a:cubicBezTo>
                    <a:pt x="7" y="6"/>
                    <a:pt x="8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1092"/>
            <p:cNvSpPr>
              <a:spLocks/>
            </p:cNvSpPr>
            <p:nvPr/>
          </p:nvSpPr>
          <p:spPr bwMode="auto">
            <a:xfrm>
              <a:off x="6764339" y="2124076"/>
              <a:ext cx="15875" cy="17463"/>
            </a:xfrm>
            <a:custGeom>
              <a:avLst/>
              <a:gdLst>
                <a:gd name="T0" fmla="*/ 1 w 7"/>
                <a:gd name="T1" fmla="*/ 4 h 8"/>
                <a:gd name="T2" fmla="*/ 7 w 7"/>
                <a:gd name="T3" fmla="*/ 5 h 8"/>
                <a:gd name="T4" fmla="*/ 1 w 7"/>
                <a:gd name="T5" fmla="*/ 1 h 8"/>
                <a:gd name="T6" fmla="*/ 1 w 7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1" y="4"/>
                  </a:moveTo>
                  <a:cubicBezTo>
                    <a:pt x="3" y="0"/>
                    <a:pt x="6" y="8"/>
                    <a:pt x="7" y="5"/>
                  </a:cubicBezTo>
                  <a:cubicBezTo>
                    <a:pt x="5" y="4"/>
                    <a:pt x="4" y="2"/>
                    <a:pt x="1" y="1"/>
                  </a:cubicBezTo>
                  <a:cubicBezTo>
                    <a:pt x="2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1093"/>
            <p:cNvSpPr>
              <a:spLocks/>
            </p:cNvSpPr>
            <p:nvPr/>
          </p:nvSpPr>
          <p:spPr bwMode="auto">
            <a:xfrm>
              <a:off x="7224714" y="2376488"/>
              <a:ext cx="12700" cy="9525"/>
            </a:xfrm>
            <a:custGeom>
              <a:avLst/>
              <a:gdLst>
                <a:gd name="T0" fmla="*/ 2 w 6"/>
                <a:gd name="T1" fmla="*/ 2 h 4"/>
                <a:gd name="T2" fmla="*/ 3 w 6"/>
                <a:gd name="T3" fmla="*/ 4 h 4"/>
                <a:gd name="T4" fmla="*/ 6 w 6"/>
                <a:gd name="T5" fmla="*/ 2 h 4"/>
                <a:gd name="T6" fmla="*/ 2 w 6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2" y="2"/>
                  </a:moveTo>
                  <a:cubicBezTo>
                    <a:pt x="2" y="3"/>
                    <a:pt x="3" y="3"/>
                    <a:pt x="3" y="4"/>
                  </a:cubicBezTo>
                  <a:cubicBezTo>
                    <a:pt x="4" y="4"/>
                    <a:pt x="5" y="3"/>
                    <a:pt x="6" y="2"/>
                  </a:cubicBezTo>
                  <a:cubicBezTo>
                    <a:pt x="4" y="4"/>
                    <a:pt x="0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1094"/>
            <p:cNvSpPr>
              <a:spLocks/>
            </p:cNvSpPr>
            <p:nvPr/>
          </p:nvSpPr>
          <p:spPr bwMode="auto">
            <a:xfrm>
              <a:off x="7085014" y="2201863"/>
              <a:ext cx="192088" cy="247650"/>
            </a:xfrm>
            <a:custGeom>
              <a:avLst/>
              <a:gdLst>
                <a:gd name="T0" fmla="*/ 5 w 84"/>
                <a:gd name="T1" fmla="*/ 3 h 109"/>
                <a:gd name="T2" fmla="*/ 4 w 84"/>
                <a:gd name="T3" fmla="*/ 2 h 109"/>
                <a:gd name="T4" fmla="*/ 2 w 84"/>
                <a:gd name="T5" fmla="*/ 0 h 109"/>
                <a:gd name="T6" fmla="*/ 8 w 84"/>
                <a:gd name="T7" fmla="*/ 11 h 109"/>
                <a:gd name="T8" fmla="*/ 38 w 84"/>
                <a:gd name="T9" fmla="*/ 37 h 109"/>
                <a:gd name="T10" fmla="*/ 34 w 84"/>
                <a:gd name="T11" fmla="*/ 42 h 109"/>
                <a:gd name="T12" fmla="*/ 39 w 84"/>
                <a:gd name="T13" fmla="*/ 38 h 109"/>
                <a:gd name="T14" fmla="*/ 46 w 84"/>
                <a:gd name="T15" fmla="*/ 49 h 109"/>
                <a:gd name="T16" fmla="*/ 47 w 84"/>
                <a:gd name="T17" fmla="*/ 48 h 109"/>
                <a:gd name="T18" fmla="*/ 65 w 84"/>
                <a:gd name="T19" fmla="*/ 73 h 109"/>
                <a:gd name="T20" fmla="*/ 63 w 84"/>
                <a:gd name="T21" fmla="*/ 74 h 109"/>
                <a:gd name="T22" fmla="*/ 68 w 84"/>
                <a:gd name="T23" fmla="*/ 78 h 109"/>
                <a:gd name="T24" fmla="*/ 67 w 84"/>
                <a:gd name="T25" fmla="*/ 78 h 109"/>
                <a:gd name="T26" fmla="*/ 69 w 84"/>
                <a:gd name="T27" fmla="*/ 79 h 109"/>
                <a:gd name="T28" fmla="*/ 69 w 84"/>
                <a:gd name="T29" fmla="*/ 81 h 109"/>
                <a:gd name="T30" fmla="*/ 78 w 84"/>
                <a:gd name="T31" fmla="*/ 97 h 109"/>
                <a:gd name="T32" fmla="*/ 83 w 84"/>
                <a:gd name="T33" fmla="*/ 104 h 109"/>
                <a:gd name="T34" fmla="*/ 38 w 84"/>
                <a:gd name="T35" fmla="*/ 33 h 109"/>
                <a:gd name="T36" fmla="*/ 5 w 84"/>
                <a:gd name="T37" fmla="*/ 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09">
                  <a:moveTo>
                    <a:pt x="5" y="3"/>
                  </a:moveTo>
                  <a:cubicBezTo>
                    <a:pt x="5" y="3"/>
                    <a:pt x="4" y="2"/>
                    <a:pt x="4" y="2"/>
                  </a:cubicBezTo>
                  <a:cubicBezTo>
                    <a:pt x="4" y="2"/>
                    <a:pt x="3" y="0"/>
                    <a:pt x="2" y="0"/>
                  </a:cubicBezTo>
                  <a:cubicBezTo>
                    <a:pt x="0" y="4"/>
                    <a:pt x="8" y="10"/>
                    <a:pt x="8" y="11"/>
                  </a:cubicBezTo>
                  <a:cubicBezTo>
                    <a:pt x="21" y="17"/>
                    <a:pt x="30" y="28"/>
                    <a:pt x="38" y="37"/>
                  </a:cubicBezTo>
                  <a:cubicBezTo>
                    <a:pt x="37" y="38"/>
                    <a:pt x="32" y="41"/>
                    <a:pt x="34" y="42"/>
                  </a:cubicBezTo>
                  <a:cubicBezTo>
                    <a:pt x="38" y="41"/>
                    <a:pt x="35" y="38"/>
                    <a:pt x="39" y="38"/>
                  </a:cubicBezTo>
                  <a:cubicBezTo>
                    <a:pt x="42" y="41"/>
                    <a:pt x="46" y="46"/>
                    <a:pt x="46" y="49"/>
                  </a:cubicBezTo>
                  <a:cubicBezTo>
                    <a:pt x="46" y="49"/>
                    <a:pt x="47" y="48"/>
                    <a:pt x="47" y="48"/>
                  </a:cubicBezTo>
                  <a:cubicBezTo>
                    <a:pt x="52" y="57"/>
                    <a:pt x="60" y="64"/>
                    <a:pt x="65" y="73"/>
                  </a:cubicBezTo>
                  <a:cubicBezTo>
                    <a:pt x="64" y="73"/>
                    <a:pt x="63" y="73"/>
                    <a:pt x="63" y="74"/>
                  </a:cubicBezTo>
                  <a:cubicBezTo>
                    <a:pt x="66" y="74"/>
                    <a:pt x="67" y="75"/>
                    <a:pt x="68" y="78"/>
                  </a:cubicBezTo>
                  <a:cubicBezTo>
                    <a:pt x="68" y="78"/>
                    <a:pt x="67" y="78"/>
                    <a:pt x="67" y="78"/>
                  </a:cubicBezTo>
                  <a:cubicBezTo>
                    <a:pt x="68" y="78"/>
                    <a:pt x="68" y="78"/>
                    <a:pt x="69" y="79"/>
                  </a:cubicBezTo>
                  <a:cubicBezTo>
                    <a:pt x="69" y="80"/>
                    <a:pt x="67" y="80"/>
                    <a:pt x="69" y="81"/>
                  </a:cubicBezTo>
                  <a:cubicBezTo>
                    <a:pt x="71" y="83"/>
                    <a:pt x="79" y="92"/>
                    <a:pt x="78" y="97"/>
                  </a:cubicBezTo>
                  <a:cubicBezTo>
                    <a:pt x="82" y="97"/>
                    <a:pt x="84" y="109"/>
                    <a:pt x="83" y="104"/>
                  </a:cubicBezTo>
                  <a:cubicBezTo>
                    <a:pt x="72" y="76"/>
                    <a:pt x="52" y="57"/>
                    <a:pt x="38" y="33"/>
                  </a:cubicBezTo>
                  <a:cubicBezTo>
                    <a:pt x="27" y="24"/>
                    <a:pt x="15" y="15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1095"/>
            <p:cNvSpPr>
              <a:spLocks/>
            </p:cNvSpPr>
            <p:nvPr/>
          </p:nvSpPr>
          <p:spPr bwMode="auto">
            <a:xfrm>
              <a:off x="7088189" y="2246313"/>
              <a:ext cx="17463" cy="12700"/>
            </a:xfrm>
            <a:custGeom>
              <a:avLst/>
              <a:gdLst>
                <a:gd name="T0" fmla="*/ 4 w 8"/>
                <a:gd name="T1" fmla="*/ 0 h 5"/>
                <a:gd name="T2" fmla="*/ 4 w 8"/>
                <a:gd name="T3" fmla="*/ 2 h 5"/>
                <a:gd name="T4" fmla="*/ 0 w 8"/>
                <a:gd name="T5" fmla="*/ 2 h 5"/>
                <a:gd name="T6" fmla="*/ 8 w 8"/>
                <a:gd name="T7" fmla="*/ 4 h 5"/>
                <a:gd name="T8" fmla="*/ 4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4"/>
                    <a:pt x="5" y="5"/>
                    <a:pt x="8" y="4"/>
                  </a:cubicBezTo>
                  <a:cubicBezTo>
                    <a:pt x="7" y="3"/>
                    <a:pt x="5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1096"/>
            <p:cNvSpPr>
              <a:spLocks/>
            </p:cNvSpPr>
            <p:nvPr/>
          </p:nvSpPr>
          <p:spPr bwMode="auto">
            <a:xfrm>
              <a:off x="7005639" y="2146301"/>
              <a:ext cx="84138" cy="55563"/>
            </a:xfrm>
            <a:custGeom>
              <a:avLst/>
              <a:gdLst>
                <a:gd name="T0" fmla="*/ 28 w 37"/>
                <a:gd name="T1" fmla="*/ 14 h 24"/>
                <a:gd name="T2" fmla="*/ 37 w 37"/>
                <a:gd name="T3" fmla="*/ 24 h 24"/>
                <a:gd name="T4" fmla="*/ 1 w 37"/>
                <a:gd name="T5" fmla="*/ 0 h 24"/>
                <a:gd name="T6" fmla="*/ 2 w 37"/>
                <a:gd name="T7" fmla="*/ 2 h 24"/>
                <a:gd name="T8" fmla="*/ 9 w 37"/>
                <a:gd name="T9" fmla="*/ 3 h 24"/>
                <a:gd name="T10" fmla="*/ 6 w 37"/>
                <a:gd name="T11" fmla="*/ 5 h 24"/>
                <a:gd name="T12" fmla="*/ 28 w 37"/>
                <a:gd name="T1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4">
                  <a:moveTo>
                    <a:pt x="28" y="14"/>
                  </a:moveTo>
                  <a:cubicBezTo>
                    <a:pt x="32" y="17"/>
                    <a:pt x="33" y="22"/>
                    <a:pt x="37" y="24"/>
                  </a:cubicBezTo>
                  <a:cubicBezTo>
                    <a:pt x="30" y="12"/>
                    <a:pt x="16" y="1"/>
                    <a:pt x="1" y="0"/>
                  </a:cubicBezTo>
                  <a:cubicBezTo>
                    <a:pt x="1" y="1"/>
                    <a:pt x="0" y="5"/>
                    <a:pt x="2" y="2"/>
                  </a:cubicBezTo>
                  <a:cubicBezTo>
                    <a:pt x="0" y="1"/>
                    <a:pt x="8" y="2"/>
                    <a:pt x="9" y="3"/>
                  </a:cubicBezTo>
                  <a:cubicBezTo>
                    <a:pt x="10" y="5"/>
                    <a:pt x="2" y="4"/>
                    <a:pt x="6" y="5"/>
                  </a:cubicBezTo>
                  <a:cubicBezTo>
                    <a:pt x="14" y="2"/>
                    <a:pt x="23" y="9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1097"/>
            <p:cNvSpPr>
              <a:spLocks/>
            </p:cNvSpPr>
            <p:nvPr/>
          </p:nvSpPr>
          <p:spPr bwMode="auto">
            <a:xfrm>
              <a:off x="6946901" y="2149476"/>
              <a:ext cx="20638" cy="11113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4 h 5"/>
                <a:gd name="T4" fmla="*/ 7 w 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7" y="2"/>
                    <a:pt x="0" y="5"/>
                    <a:pt x="3" y="4"/>
                  </a:cubicBezTo>
                  <a:cubicBezTo>
                    <a:pt x="5" y="4"/>
                    <a:pt x="9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1098"/>
            <p:cNvSpPr>
              <a:spLocks/>
            </p:cNvSpPr>
            <p:nvPr/>
          </p:nvSpPr>
          <p:spPr bwMode="auto">
            <a:xfrm>
              <a:off x="6991351" y="2149476"/>
              <a:ext cx="23813" cy="17463"/>
            </a:xfrm>
            <a:custGeom>
              <a:avLst/>
              <a:gdLst>
                <a:gd name="T0" fmla="*/ 10 w 10"/>
                <a:gd name="T1" fmla="*/ 5 h 8"/>
                <a:gd name="T2" fmla="*/ 0 w 10"/>
                <a:gd name="T3" fmla="*/ 4 h 8"/>
                <a:gd name="T4" fmla="*/ 7 w 10"/>
                <a:gd name="T5" fmla="*/ 8 h 8"/>
                <a:gd name="T6" fmla="*/ 10 w 10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10" y="5"/>
                  </a:moveTo>
                  <a:cubicBezTo>
                    <a:pt x="7" y="8"/>
                    <a:pt x="4" y="0"/>
                    <a:pt x="0" y="4"/>
                  </a:cubicBezTo>
                  <a:cubicBezTo>
                    <a:pt x="5" y="3"/>
                    <a:pt x="7" y="6"/>
                    <a:pt x="7" y="8"/>
                  </a:cubicBezTo>
                  <a:cubicBezTo>
                    <a:pt x="7" y="6"/>
                    <a:pt x="10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1099"/>
            <p:cNvSpPr>
              <a:spLocks/>
            </p:cNvSpPr>
            <p:nvPr/>
          </p:nvSpPr>
          <p:spPr bwMode="auto">
            <a:xfrm>
              <a:off x="6991351" y="2165351"/>
              <a:ext cx="4763" cy="11113"/>
            </a:xfrm>
            <a:custGeom>
              <a:avLst/>
              <a:gdLst>
                <a:gd name="T0" fmla="*/ 0 w 2"/>
                <a:gd name="T1" fmla="*/ 0 h 5"/>
                <a:gd name="T2" fmla="*/ 2 w 2"/>
                <a:gd name="T3" fmla="*/ 3 h 5"/>
                <a:gd name="T4" fmla="*/ 0 w 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1"/>
                    <a:pt x="1" y="5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1100"/>
            <p:cNvSpPr>
              <a:spLocks/>
            </p:cNvSpPr>
            <p:nvPr/>
          </p:nvSpPr>
          <p:spPr bwMode="auto">
            <a:xfrm>
              <a:off x="7000876" y="2170113"/>
              <a:ext cx="9525" cy="6350"/>
            </a:xfrm>
            <a:custGeom>
              <a:avLst/>
              <a:gdLst>
                <a:gd name="T0" fmla="*/ 3 w 4"/>
                <a:gd name="T1" fmla="*/ 1 h 3"/>
                <a:gd name="T2" fmla="*/ 2 w 4"/>
                <a:gd name="T3" fmla="*/ 2 h 3"/>
                <a:gd name="T4" fmla="*/ 3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1" y="0"/>
                    <a:pt x="1" y="0"/>
                    <a:pt x="2" y="2"/>
                  </a:cubicBezTo>
                  <a:cubicBezTo>
                    <a:pt x="0" y="3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1101"/>
            <p:cNvSpPr>
              <a:spLocks/>
            </p:cNvSpPr>
            <p:nvPr/>
          </p:nvSpPr>
          <p:spPr bwMode="auto">
            <a:xfrm>
              <a:off x="7026276" y="2214563"/>
              <a:ext cx="15875" cy="15875"/>
            </a:xfrm>
            <a:custGeom>
              <a:avLst/>
              <a:gdLst>
                <a:gd name="T0" fmla="*/ 7 w 7"/>
                <a:gd name="T1" fmla="*/ 4 h 7"/>
                <a:gd name="T2" fmla="*/ 0 w 7"/>
                <a:gd name="T3" fmla="*/ 3 h 7"/>
                <a:gd name="T4" fmla="*/ 7 w 7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4" y="5"/>
                    <a:pt x="2" y="0"/>
                    <a:pt x="0" y="3"/>
                  </a:cubicBezTo>
                  <a:cubicBezTo>
                    <a:pt x="2" y="3"/>
                    <a:pt x="5" y="7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1102"/>
            <p:cNvSpPr>
              <a:spLocks/>
            </p:cNvSpPr>
            <p:nvPr/>
          </p:nvSpPr>
          <p:spPr bwMode="auto">
            <a:xfrm>
              <a:off x="7083426" y="2224088"/>
              <a:ext cx="20638" cy="11113"/>
            </a:xfrm>
            <a:custGeom>
              <a:avLst/>
              <a:gdLst>
                <a:gd name="T0" fmla="*/ 6 w 9"/>
                <a:gd name="T1" fmla="*/ 0 h 5"/>
                <a:gd name="T2" fmla="*/ 3 w 9"/>
                <a:gd name="T3" fmla="*/ 3 h 5"/>
                <a:gd name="T4" fmla="*/ 4 w 9"/>
                <a:gd name="T5" fmla="*/ 2 h 5"/>
                <a:gd name="T6" fmla="*/ 7 w 9"/>
                <a:gd name="T7" fmla="*/ 3 h 5"/>
                <a:gd name="T8" fmla="*/ 6 w 9"/>
                <a:gd name="T9" fmla="*/ 1 h 5"/>
                <a:gd name="T10" fmla="*/ 6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6" y="0"/>
                  </a:moveTo>
                  <a:cubicBezTo>
                    <a:pt x="6" y="1"/>
                    <a:pt x="0" y="1"/>
                    <a:pt x="3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3"/>
                    <a:pt x="9" y="5"/>
                    <a:pt x="7" y="3"/>
                  </a:cubicBezTo>
                  <a:cubicBezTo>
                    <a:pt x="7" y="3"/>
                    <a:pt x="6" y="2"/>
                    <a:pt x="6" y="1"/>
                  </a:cubicBezTo>
                  <a:cubicBezTo>
                    <a:pt x="7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1103"/>
            <p:cNvSpPr>
              <a:spLocks/>
            </p:cNvSpPr>
            <p:nvPr/>
          </p:nvSpPr>
          <p:spPr bwMode="auto">
            <a:xfrm>
              <a:off x="7032626" y="2233613"/>
              <a:ext cx="14288" cy="6350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0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3" y="3"/>
                    <a:pt x="4" y="1"/>
                    <a:pt x="6" y="0"/>
                  </a:cubicBezTo>
                  <a:cubicBezTo>
                    <a:pt x="3" y="0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1104"/>
            <p:cNvSpPr>
              <a:spLocks/>
            </p:cNvSpPr>
            <p:nvPr/>
          </p:nvSpPr>
          <p:spPr bwMode="auto">
            <a:xfrm>
              <a:off x="6937376" y="2259013"/>
              <a:ext cx="20638" cy="22225"/>
            </a:xfrm>
            <a:custGeom>
              <a:avLst/>
              <a:gdLst>
                <a:gd name="T0" fmla="*/ 4 w 9"/>
                <a:gd name="T1" fmla="*/ 4 h 10"/>
                <a:gd name="T2" fmla="*/ 0 w 9"/>
                <a:gd name="T3" fmla="*/ 2 h 10"/>
                <a:gd name="T4" fmla="*/ 4 w 9"/>
                <a:gd name="T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4" y="4"/>
                  </a:moveTo>
                  <a:cubicBezTo>
                    <a:pt x="4" y="3"/>
                    <a:pt x="1" y="0"/>
                    <a:pt x="0" y="2"/>
                  </a:cubicBezTo>
                  <a:cubicBezTo>
                    <a:pt x="4" y="8"/>
                    <a:pt x="9" y="10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1105"/>
            <p:cNvSpPr>
              <a:spLocks/>
            </p:cNvSpPr>
            <p:nvPr/>
          </p:nvSpPr>
          <p:spPr bwMode="auto">
            <a:xfrm>
              <a:off x="6904039" y="2233613"/>
              <a:ext cx="28575" cy="26988"/>
            </a:xfrm>
            <a:custGeom>
              <a:avLst/>
              <a:gdLst>
                <a:gd name="T0" fmla="*/ 5 w 13"/>
                <a:gd name="T1" fmla="*/ 4 h 12"/>
                <a:gd name="T2" fmla="*/ 1 w 13"/>
                <a:gd name="T3" fmla="*/ 3 h 12"/>
                <a:gd name="T4" fmla="*/ 5 w 13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2">
                  <a:moveTo>
                    <a:pt x="5" y="4"/>
                  </a:moveTo>
                  <a:cubicBezTo>
                    <a:pt x="4" y="3"/>
                    <a:pt x="0" y="0"/>
                    <a:pt x="1" y="3"/>
                  </a:cubicBezTo>
                  <a:cubicBezTo>
                    <a:pt x="8" y="11"/>
                    <a:pt x="13" y="12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1106"/>
            <p:cNvSpPr>
              <a:spLocks/>
            </p:cNvSpPr>
            <p:nvPr/>
          </p:nvSpPr>
          <p:spPr bwMode="auto">
            <a:xfrm>
              <a:off x="6921501" y="2274888"/>
              <a:ext cx="15875" cy="34925"/>
            </a:xfrm>
            <a:custGeom>
              <a:avLst/>
              <a:gdLst>
                <a:gd name="T0" fmla="*/ 0 w 7"/>
                <a:gd name="T1" fmla="*/ 0 h 16"/>
                <a:gd name="T2" fmla="*/ 7 w 7"/>
                <a:gd name="T3" fmla="*/ 16 h 16"/>
                <a:gd name="T4" fmla="*/ 0 w 7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0" y="0"/>
                  </a:moveTo>
                  <a:cubicBezTo>
                    <a:pt x="0" y="7"/>
                    <a:pt x="2" y="16"/>
                    <a:pt x="7" y="16"/>
                  </a:cubicBezTo>
                  <a:cubicBezTo>
                    <a:pt x="2" y="15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1107"/>
            <p:cNvSpPr>
              <a:spLocks/>
            </p:cNvSpPr>
            <p:nvPr/>
          </p:nvSpPr>
          <p:spPr bwMode="auto">
            <a:xfrm>
              <a:off x="7092951" y="2274888"/>
              <a:ext cx="7938" cy="7938"/>
            </a:xfrm>
            <a:custGeom>
              <a:avLst/>
              <a:gdLst>
                <a:gd name="T0" fmla="*/ 4 w 4"/>
                <a:gd name="T1" fmla="*/ 2 h 4"/>
                <a:gd name="T2" fmla="*/ 0 w 4"/>
                <a:gd name="T3" fmla="*/ 2 h 4"/>
                <a:gd name="T4" fmla="*/ 4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2"/>
                    <a:pt x="4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1108"/>
            <p:cNvSpPr>
              <a:spLocks/>
            </p:cNvSpPr>
            <p:nvPr/>
          </p:nvSpPr>
          <p:spPr bwMode="auto">
            <a:xfrm>
              <a:off x="7121526" y="2278063"/>
              <a:ext cx="7938" cy="9525"/>
            </a:xfrm>
            <a:custGeom>
              <a:avLst/>
              <a:gdLst>
                <a:gd name="T0" fmla="*/ 1 w 3"/>
                <a:gd name="T1" fmla="*/ 0 h 4"/>
                <a:gd name="T2" fmla="*/ 2 w 3"/>
                <a:gd name="T3" fmla="*/ 1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2"/>
                    <a:pt x="0" y="2"/>
                    <a:pt x="2" y="1"/>
                  </a:cubicBezTo>
                  <a:cubicBezTo>
                    <a:pt x="3" y="4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Rectangle 1109"/>
            <p:cNvSpPr>
              <a:spLocks noChangeArrowheads="1"/>
            </p:cNvSpPr>
            <p:nvPr/>
          </p:nvSpPr>
          <p:spPr bwMode="auto">
            <a:xfrm>
              <a:off x="6937376" y="22812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1110"/>
            <p:cNvSpPr>
              <a:spLocks/>
            </p:cNvSpPr>
            <p:nvPr/>
          </p:nvSpPr>
          <p:spPr bwMode="auto">
            <a:xfrm>
              <a:off x="6938964" y="2282826"/>
              <a:ext cx="0" cy="4763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1111"/>
            <p:cNvSpPr>
              <a:spLocks/>
            </p:cNvSpPr>
            <p:nvPr/>
          </p:nvSpPr>
          <p:spPr bwMode="auto">
            <a:xfrm>
              <a:off x="6938964" y="228758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Rectangle 1112"/>
            <p:cNvSpPr>
              <a:spLocks noChangeArrowheads="1"/>
            </p:cNvSpPr>
            <p:nvPr/>
          </p:nvSpPr>
          <p:spPr bwMode="auto">
            <a:xfrm>
              <a:off x="6942139" y="2287588"/>
              <a:ext cx="1588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1113"/>
            <p:cNvSpPr>
              <a:spLocks/>
            </p:cNvSpPr>
            <p:nvPr/>
          </p:nvSpPr>
          <p:spPr bwMode="auto">
            <a:xfrm>
              <a:off x="7162801" y="2281238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1114"/>
            <p:cNvSpPr>
              <a:spLocks/>
            </p:cNvSpPr>
            <p:nvPr/>
          </p:nvSpPr>
          <p:spPr bwMode="auto">
            <a:xfrm>
              <a:off x="6980239" y="2282826"/>
              <a:ext cx="30163" cy="31750"/>
            </a:xfrm>
            <a:custGeom>
              <a:avLst/>
              <a:gdLst>
                <a:gd name="T0" fmla="*/ 9 w 13"/>
                <a:gd name="T1" fmla="*/ 8 h 14"/>
                <a:gd name="T2" fmla="*/ 3 w 13"/>
                <a:gd name="T3" fmla="*/ 2 h 14"/>
                <a:gd name="T4" fmla="*/ 0 w 13"/>
                <a:gd name="T5" fmla="*/ 2 h 14"/>
                <a:gd name="T6" fmla="*/ 1 w 13"/>
                <a:gd name="T7" fmla="*/ 4 h 14"/>
                <a:gd name="T8" fmla="*/ 8 w 13"/>
                <a:gd name="T9" fmla="*/ 9 h 14"/>
                <a:gd name="T10" fmla="*/ 9 w 13"/>
                <a:gd name="T1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9" y="8"/>
                  </a:moveTo>
                  <a:cubicBezTo>
                    <a:pt x="7" y="7"/>
                    <a:pt x="5" y="5"/>
                    <a:pt x="3" y="2"/>
                  </a:cubicBezTo>
                  <a:cubicBezTo>
                    <a:pt x="1" y="2"/>
                    <a:pt x="1" y="0"/>
                    <a:pt x="0" y="2"/>
                  </a:cubicBezTo>
                  <a:cubicBezTo>
                    <a:pt x="2" y="2"/>
                    <a:pt x="0" y="3"/>
                    <a:pt x="1" y="4"/>
                  </a:cubicBezTo>
                  <a:cubicBezTo>
                    <a:pt x="4" y="1"/>
                    <a:pt x="7" y="9"/>
                    <a:pt x="8" y="9"/>
                  </a:cubicBezTo>
                  <a:cubicBezTo>
                    <a:pt x="10" y="12"/>
                    <a:pt x="13" y="14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1115"/>
            <p:cNvSpPr>
              <a:spLocks/>
            </p:cNvSpPr>
            <p:nvPr/>
          </p:nvSpPr>
          <p:spPr bwMode="auto">
            <a:xfrm>
              <a:off x="6942139" y="2290763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1116"/>
            <p:cNvSpPr>
              <a:spLocks/>
            </p:cNvSpPr>
            <p:nvPr/>
          </p:nvSpPr>
          <p:spPr bwMode="auto">
            <a:xfrm>
              <a:off x="6951664" y="2298701"/>
              <a:ext cx="12700" cy="19050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1117"/>
            <p:cNvSpPr>
              <a:spLocks/>
            </p:cNvSpPr>
            <p:nvPr/>
          </p:nvSpPr>
          <p:spPr bwMode="auto">
            <a:xfrm>
              <a:off x="7142164" y="2309813"/>
              <a:ext cx="11113" cy="3175"/>
            </a:xfrm>
            <a:custGeom>
              <a:avLst/>
              <a:gdLst>
                <a:gd name="T0" fmla="*/ 3 w 5"/>
                <a:gd name="T1" fmla="*/ 0 h 1"/>
                <a:gd name="T2" fmla="*/ 0 w 5"/>
                <a:gd name="T3" fmla="*/ 1 h 1"/>
                <a:gd name="T4" fmla="*/ 3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3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1118"/>
            <p:cNvSpPr>
              <a:spLocks/>
            </p:cNvSpPr>
            <p:nvPr/>
          </p:nvSpPr>
          <p:spPr bwMode="auto">
            <a:xfrm>
              <a:off x="6942139" y="23129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1119"/>
            <p:cNvSpPr>
              <a:spLocks/>
            </p:cNvSpPr>
            <p:nvPr/>
          </p:nvSpPr>
          <p:spPr bwMode="auto">
            <a:xfrm>
              <a:off x="6942139" y="2314576"/>
              <a:ext cx="0" cy="4763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1120"/>
            <p:cNvSpPr>
              <a:spLocks/>
            </p:cNvSpPr>
            <p:nvPr/>
          </p:nvSpPr>
          <p:spPr bwMode="auto">
            <a:xfrm>
              <a:off x="7007226" y="2309813"/>
              <a:ext cx="12700" cy="19050"/>
            </a:xfrm>
            <a:custGeom>
              <a:avLst/>
              <a:gdLst>
                <a:gd name="T0" fmla="*/ 1 w 5"/>
                <a:gd name="T1" fmla="*/ 3 h 8"/>
                <a:gd name="T2" fmla="*/ 1 w 5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8">
                  <a:moveTo>
                    <a:pt x="1" y="3"/>
                  </a:moveTo>
                  <a:cubicBezTo>
                    <a:pt x="5" y="8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1121"/>
            <p:cNvSpPr>
              <a:spLocks/>
            </p:cNvSpPr>
            <p:nvPr/>
          </p:nvSpPr>
          <p:spPr bwMode="auto">
            <a:xfrm>
              <a:off x="7172326" y="2314576"/>
              <a:ext cx="4763" cy="9525"/>
            </a:xfrm>
            <a:custGeom>
              <a:avLst/>
              <a:gdLst>
                <a:gd name="T0" fmla="*/ 2 w 2"/>
                <a:gd name="T1" fmla="*/ 1 h 4"/>
                <a:gd name="T2" fmla="*/ 2 w 2"/>
                <a:gd name="T3" fmla="*/ 0 h 4"/>
                <a:gd name="T4" fmla="*/ 2 w 2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0" y="4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1122"/>
            <p:cNvSpPr>
              <a:spLocks/>
            </p:cNvSpPr>
            <p:nvPr/>
          </p:nvSpPr>
          <p:spPr bwMode="auto">
            <a:xfrm>
              <a:off x="6951664" y="2322513"/>
              <a:ext cx="12700" cy="20638"/>
            </a:xfrm>
            <a:custGeom>
              <a:avLst/>
              <a:gdLst>
                <a:gd name="T0" fmla="*/ 0 w 6"/>
                <a:gd name="T1" fmla="*/ 2 h 9"/>
                <a:gd name="T2" fmla="*/ 0 w 6"/>
                <a:gd name="T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9">
                  <a:moveTo>
                    <a:pt x="0" y="2"/>
                  </a:moveTo>
                  <a:cubicBezTo>
                    <a:pt x="6" y="9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1123"/>
            <p:cNvSpPr>
              <a:spLocks/>
            </p:cNvSpPr>
            <p:nvPr/>
          </p:nvSpPr>
          <p:spPr bwMode="auto">
            <a:xfrm>
              <a:off x="7016751" y="2327276"/>
              <a:ext cx="20638" cy="28575"/>
            </a:xfrm>
            <a:custGeom>
              <a:avLst/>
              <a:gdLst>
                <a:gd name="T0" fmla="*/ 7 w 9"/>
                <a:gd name="T1" fmla="*/ 10 h 13"/>
                <a:gd name="T2" fmla="*/ 0 w 9"/>
                <a:gd name="T3" fmla="*/ 0 h 13"/>
                <a:gd name="T4" fmla="*/ 7 w 9"/>
                <a:gd name="T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3">
                  <a:moveTo>
                    <a:pt x="7" y="10"/>
                  </a:moveTo>
                  <a:cubicBezTo>
                    <a:pt x="5" y="6"/>
                    <a:pt x="3" y="3"/>
                    <a:pt x="0" y="0"/>
                  </a:cubicBezTo>
                  <a:cubicBezTo>
                    <a:pt x="1" y="3"/>
                    <a:pt x="9" y="13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1124"/>
            <p:cNvSpPr>
              <a:spLocks/>
            </p:cNvSpPr>
            <p:nvPr/>
          </p:nvSpPr>
          <p:spPr bwMode="auto">
            <a:xfrm>
              <a:off x="7172326" y="232886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1125"/>
            <p:cNvSpPr>
              <a:spLocks/>
            </p:cNvSpPr>
            <p:nvPr/>
          </p:nvSpPr>
          <p:spPr bwMode="auto">
            <a:xfrm>
              <a:off x="7172326" y="2328863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1126"/>
            <p:cNvSpPr>
              <a:spLocks/>
            </p:cNvSpPr>
            <p:nvPr/>
          </p:nvSpPr>
          <p:spPr bwMode="auto">
            <a:xfrm>
              <a:off x="7169151" y="2330451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1127"/>
            <p:cNvSpPr>
              <a:spLocks/>
            </p:cNvSpPr>
            <p:nvPr/>
          </p:nvSpPr>
          <p:spPr bwMode="auto">
            <a:xfrm>
              <a:off x="7189789" y="2327276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1128"/>
            <p:cNvSpPr>
              <a:spLocks/>
            </p:cNvSpPr>
            <p:nvPr/>
          </p:nvSpPr>
          <p:spPr bwMode="auto">
            <a:xfrm>
              <a:off x="7180264" y="2355851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1129"/>
            <p:cNvSpPr>
              <a:spLocks/>
            </p:cNvSpPr>
            <p:nvPr/>
          </p:nvSpPr>
          <p:spPr bwMode="auto">
            <a:xfrm>
              <a:off x="7180264" y="23590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1130"/>
            <p:cNvSpPr>
              <a:spLocks/>
            </p:cNvSpPr>
            <p:nvPr/>
          </p:nvSpPr>
          <p:spPr bwMode="auto">
            <a:xfrm>
              <a:off x="7183439" y="2355851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1131"/>
            <p:cNvSpPr>
              <a:spLocks/>
            </p:cNvSpPr>
            <p:nvPr/>
          </p:nvSpPr>
          <p:spPr bwMode="auto">
            <a:xfrm>
              <a:off x="7188201" y="2355851"/>
              <a:ext cx="20638" cy="25400"/>
            </a:xfrm>
            <a:custGeom>
              <a:avLst/>
              <a:gdLst>
                <a:gd name="T0" fmla="*/ 1 w 9"/>
                <a:gd name="T1" fmla="*/ 3 h 11"/>
                <a:gd name="T2" fmla="*/ 9 w 9"/>
                <a:gd name="T3" fmla="*/ 7 h 11"/>
                <a:gd name="T4" fmla="*/ 1 w 9"/>
                <a:gd name="T5" fmla="*/ 1 h 11"/>
                <a:gd name="T6" fmla="*/ 1 w 9"/>
                <a:gd name="T7" fmla="*/ 0 h 11"/>
                <a:gd name="T8" fmla="*/ 1 w 9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3"/>
                  </a:moveTo>
                  <a:cubicBezTo>
                    <a:pt x="5" y="1"/>
                    <a:pt x="6" y="11"/>
                    <a:pt x="9" y="7"/>
                  </a:cubicBezTo>
                  <a:cubicBezTo>
                    <a:pt x="7" y="4"/>
                    <a:pt x="3" y="3"/>
                    <a:pt x="1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1132"/>
            <p:cNvSpPr>
              <a:spLocks/>
            </p:cNvSpPr>
            <p:nvPr/>
          </p:nvSpPr>
          <p:spPr bwMode="auto">
            <a:xfrm>
              <a:off x="7194551" y="2354263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1133"/>
            <p:cNvSpPr>
              <a:spLocks/>
            </p:cNvSpPr>
            <p:nvPr/>
          </p:nvSpPr>
          <p:spPr bwMode="auto">
            <a:xfrm>
              <a:off x="7215189" y="2355851"/>
              <a:ext cx="14288" cy="23813"/>
            </a:xfrm>
            <a:custGeom>
              <a:avLst/>
              <a:gdLst>
                <a:gd name="T0" fmla="*/ 0 w 6"/>
                <a:gd name="T1" fmla="*/ 1 h 10"/>
                <a:gd name="T2" fmla="*/ 0 w 6"/>
                <a:gd name="T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0">
                  <a:moveTo>
                    <a:pt x="0" y="1"/>
                  </a:moveTo>
                  <a:cubicBezTo>
                    <a:pt x="6" y="1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1134"/>
            <p:cNvSpPr>
              <a:spLocks/>
            </p:cNvSpPr>
            <p:nvPr/>
          </p:nvSpPr>
          <p:spPr bwMode="auto">
            <a:xfrm>
              <a:off x="6980239" y="2355851"/>
              <a:ext cx="4763" cy="9525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3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4"/>
                    <a:pt x="0" y="0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1135"/>
            <p:cNvSpPr>
              <a:spLocks/>
            </p:cNvSpPr>
            <p:nvPr/>
          </p:nvSpPr>
          <p:spPr bwMode="auto">
            <a:xfrm>
              <a:off x="7040564" y="2360613"/>
              <a:ext cx="11113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1136"/>
            <p:cNvSpPr>
              <a:spLocks/>
            </p:cNvSpPr>
            <p:nvPr/>
          </p:nvSpPr>
          <p:spPr bwMode="auto">
            <a:xfrm>
              <a:off x="7200901" y="2379663"/>
              <a:ext cx="0" cy="7938"/>
            </a:xfrm>
            <a:custGeom>
              <a:avLst/>
              <a:gdLst>
                <a:gd name="T0" fmla="*/ 4 h 4"/>
                <a:gd name="T1" fmla="*/ 4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cubicBezTo>
                    <a:pt x="0" y="0"/>
                    <a:pt x="0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1137"/>
            <p:cNvSpPr>
              <a:spLocks/>
            </p:cNvSpPr>
            <p:nvPr/>
          </p:nvSpPr>
          <p:spPr bwMode="auto">
            <a:xfrm>
              <a:off x="7173914" y="2366963"/>
              <a:ext cx="36513" cy="31750"/>
            </a:xfrm>
            <a:custGeom>
              <a:avLst/>
              <a:gdLst>
                <a:gd name="T0" fmla="*/ 16 w 16"/>
                <a:gd name="T1" fmla="*/ 10 h 14"/>
                <a:gd name="T2" fmla="*/ 12 w 16"/>
                <a:gd name="T3" fmla="*/ 7 h 14"/>
                <a:gd name="T4" fmla="*/ 2 w 16"/>
                <a:gd name="T5" fmla="*/ 0 h 14"/>
                <a:gd name="T6" fmla="*/ 0 w 16"/>
                <a:gd name="T7" fmla="*/ 2 h 14"/>
                <a:gd name="T8" fmla="*/ 15 w 16"/>
                <a:gd name="T9" fmla="*/ 11 h 14"/>
                <a:gd name="T10" fmla="*/ 16 w 16"/>
                <a:gd name="T1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4">
                  <a:moveTo>
                    <a:pt x="16" y="10"/>
                  </a:moveTo>
                  <a:cubicBezTo>
                    <a:pt x="12" y="10"/>
                    <a:pt x="12" y="7"/>
                    <a:pt x="12" y="7"/>
                  </a:cubicBezTo>
                  <a:cubicBezTo>
                    <a:pt x="7" y="7"/>
                    <a:pt x="2" y="0"/>
                    <a:pt x="2" y="0"/>
                  </a:cubicBezTo>
                  <a:cubicBezTo>
                    <a:pt x="2" y="1"/>
                    <a:pt x="0" y="1"/>
                    <a:pt x="0" y="2"/>
                  </a:cubicBezTo>
                  <a:cubicBezTo>
                    <a:pt x="6" y="4"/>
                    <a:pt x="10" y="8"/>
                    <a:pt x="15" y="11"/>
                  </a:cubicBezTo>
                  <a:cubicBezTo>
                    <a:pt x="12" y="14"/>
                    <a:pt x="16" y="13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1138"/>
            <p:cNvSpPr>
              <a:spLocks/>
            </p:cNvSpPr>
            <p:nvPr/>
          </p:nvSpPr>
          <p:spPr bwMode="auto">
            <a:xfrm>
              <a:off x="6991351" y="2371726"/>
              <a:ext cx="9525" cy="7938"/>
            </a:xfrm>
            <a:custGeom>
              <a:avLst/>
              <a:gdLst>
                <a:gd name="T0" fmla="*/ 4 w 4"/>
                <a:gd name="T1" fmla="*/ 1 h 3"/>
                <a:gd name="T2" fmla="*/ 3 w 4"/>
                <a:gd name="T3" fmla="*/ 2 h 3"/>
                <a:gd name="T4" fmla="*/ 4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2" y="0"/>
                    <a:pt x="2" y="0"/>
                    <a:pt x="3" y="2"/>
                  </a:cubicBezTo>
                  <a:cubicBezTo>
                    <a:pt x="0" y="3"/>
                    <a:pt x="4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1139"/>
            <p:cNvSpPr>
              <a:spLocks/>
            </p:cNvSpPr>
            <p:nvPr/>
          </p:nvSpPr>
          <p:spPr bwMode="auto">
            <a:xfrm>
              <a:off x="7046914" y="2376488"/>
              <a:ext cx="12700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1140"/>
            <p:cNvSpPr>
              <a:spLocks/>
            </p:cNvSpPr>
            <p:nvPr/>
          </p:nvSpPr>
          <p:spPr bwMode="auto">
            <a:xfrm>
              <a:off x="7000876" y="2379663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0" y="5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1141"/>
            <p:cNvSpPr>
              <a:spLocks/>
            </p:cNvSpPr>
            <p:nvPr/>
          </p:nvSpPr>
          <p:spPr bwMode="auto">
            <a:xfrm>
              <a:off x="7189789" y="2386013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1142"/>
            <p:cNvSpPr>
              <a:spLocks/>
            </p:cNvSpPr>
            <p:nvPr/>
          </p:nvSpPr>
          <p:spPr bwMode="auto">
            <a:xfrm>
              <a:off x="7219951" y="2387601"/>
              <a:ext cx="12700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6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1143"/>
            <p:cNvSpPr>
              <a:spLocks/>
            </p:cNvSpPr>
            <p:nvPr/>
          </p:nvSpPr>
          <p:spPr bwMode="auto">
            <a:xfrm>
              <a:off x="7219951" y="2392363"/>
              <a:ext cx="11113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1144"/>
            <p:cNvSpPr>
              <a:spLocks/>
            </p:cNvSpPr>
            <p:nvPr/>
          </p:nvSpPr>
          <p:spPr bwMode="auto">
            <a:xfrm>
              <a:off x="7240589" y="2395538"/>
              <a:ext cx="12700" cy="15875"/>
            </a:xfrm>
            <a:custGeom>
              <a:avLst/>
              <a:gdLst>
                <a:gd name="T0" fmla="*/ 1 w 6"/>
                <a:gd name="T1" fmla="*/ 3 h 7"/>
                <a:gd name="T2" fmla="*/ 5 w 6"/>
                <a:gd name="T3" fmla="*/ 6 h 7"/>
                <a:gd name="T4" fmla="*/ 2 w 6"/>
                <a:gd name="T5" fmla="*/ 6 h 7"/>
                <a:gd name="T6" fmla="*/ 6 w 6"/>
                <a:gd name="T7" fmla="*/ 7 h 7"/>
                <a:gd name="T8" fmla="*/ 3 w 6"/>
                <a:gd name="T9" fmla="*/ 2 h 7"/>
                <a:gd name="T10" fmla="*/ 1 w 6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1" y="3"/>
                  </a:moveTo>
                  <a:cubicBezTo>
                    <a:pt x="2" y="4"/>
                    <a:pt x="5" y="3"/>
                    <a:pt x="5" y="6"/>
                  </a:cubicBezTo>
                  <a:cubicBezTo>
                    <a:pt x="4" y="6"/>
                    <a:pt x="3" y="4"/>
                    <a:pt x="2" y="6"/>
                  </a:cubicBezTo>
                  <a:cubicBezTo>
                    <a:pt x="4" y="6"/>
                    <a:pt x="4" y="7"/>
                    <a:pt x="6" y="7"/>
                  </a:cubicBezTo>
                  <a:cubicBezTo>
                    <a:pt x="6" y="4"/>
                    <a:pt x="4" y="3"/>
                    <a:pt x="3" y="2"/>
                  </a:cubicBezTo>
                  <a:cubicBezTo>
                    <a:pt x="3" y="5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1145"/>
            <p:cNvSpPr>
              <a:spLocks/>
            </p:cNvSpPr>
            <p:nvPr/>
          </p:nvSpPr>
          <p:spPr bwMode="auto">
            <a:xfrm>
              <a:off x="7221539" y="2397126"/>
              <a:ext cx="19050" cy="11113"/>
            </a:xfrm>
            <a:custGeom>
              <a:avLst/>
              <a:gdLst>
                <a:gd name="T0" fmla="*/ 5 w 8"/>
                <a:gd name="T1" fmla="*/ 3 h 5"/>
                <a:gd name="T2" fmla="*/ 5 w 8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5">
                  <a:moveTo>
                    <a:pt x="5" y="3"/>
                  </a:moveTo>
                  <a:cubicBezTo>
                    <a:pt x="8" y="5"/>
                    <a:pt x="0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1146"/>
            <p:cNvSpPr>
              <a:spLocks/>
            </p:cNvSpPr>
            <p:nvPr/>
          </p:nvSpPr>
          <p:spPr bwMode="auto">
            <a:xfrm>
              <a:off x="7064376" y="2406651"/>
              <a:ext cx="7938" cy="11113"/>
            </a:xfrm>
            <a:custGeom>
              <a:avLst/>
              <a:gdLst>
                <a:gd name="T0" fmla="*/ 0 w 3"/>
                <a:gd name="T1" fmla="*/ 0 h 5"/>
                <a:gd name="T2" fmla="*/ 3 w 3"/>
                <a:gd name="T3" fmla="*/ 5 h 5"/>
                <a:gd name="T4" fmla="*/ 0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1" y="2"/>
                    <a:pt x="1" y="5"/>
                    <a:pt x="3" y="5"/>
                  </a:cubicBezTo>
                  <a:cubicBezTo>
                    <a:pt x="3" y="3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1147"/>
            <p:cNvSpPr>
              <a:spLocks/>
            </p:cNvSpPr>
            <p:nvPr/>
          </p:nvSpPr>
          <p:spPr bwMode="auto">
            <a:xfrm>
              <a:off x="7188201" y="2408238"/>
              <a:ext cx="12700" cy="15875"/>
            </a:xfrm>
            <a:custGeom>
              <a:avLst/>
              <a:gdLst>
                <a:gd name="T0" fmla="*/ 2 w 6"/>
                <a:gd name="T1" fmla="*/ 3 h 7"/>
                <a:gd name="T2" fmla="*/ 2 w 6"/>
                <a:gd name="T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7">
                  <a:moveTo>
                    <a:pt x="2" y="3"/>
                  </a:moveTo>
                  <a:cubicBezTo>
                    <a:pt x="6" y="7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1148"/>
            <p:cNvSpPr>
              <a:spLocks/>
            </p:cNvSpPr>
            <p:nvPr/>
          </p:nvSpPr>
          <p:spPr bwMode="auto">
            <a:xfrm>
              <a:off x="7231064" y="2411413"/>
              <a:ext cx="14288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1149"/>
            <p:cNvSpPr>
              <a:spLocks/>
            </p:cNvSpPr>
            <p:nvPr/>
          </p:nvSpPr>
          <p:spPr bwMode="auto">
            <a:xfrm>
              <a:off x="6978651" y="2419351"/>
              <a:ext cx="47625" cy="76200"/>
            </a:xfrm>
            <a:custGeom>
              <a:avLst/>
              <a:gdLst>
                <a:gd name="T0" fmla="*/ 0 w 21"/>
                <a:gd name="T1" fmla="*/ 0 h 33"/>
                <a:gd name="T2" fmla="*/ 21 w 21"/>
                <a:gd name="T3" fmla="*/ 33 h 33"/>
                <a:gd name="T4" fmla="*/ 15 w 21"/>
                <a:gd name="T5" fmla="*/ 19 h 33"/>
                <a:gd name="T6" fmla="*/ 0 w 21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3">
                  <a:moveTo>
                    <a:pt x="0" y="0"/>
                  </a:moveTo>
                  <a:cubicBezTo>
                    <a:pt x="8" y="9"/>
                    <a:pt x="14" y="26"/>
                    <a:pt x="21" y="33"/>
                  </a:cubicBezTo>
                  <a:cubicBezTo>
                    <a:pt x="19" y="28"/>
                    <a:pt x="14" y="22"/>
                    <a:pt x="15" y="19"/>
                  </a:cubicBezTo>
                  <a:cubicBezTo>
                    <a:pt x="9" y="18"/>
                    <a:pt x="6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1150"/>
            <p:cNvSpPr>
              <a:spLocks/>
            </p:cNvSpPr>
            <p:nvPr/>
          </p:nvSpPr>
          <p:spPr bwMode="auto">
            <a:xfrm>
              <a:off x="7072314" y="2419351"/>
              <a:ext cx="6350" cy="14288"/>
            </a:xfrm>
            <a:custGeom>
              <a:avLst/>
              <a:gdLst>
                <a:gd name="T0" fmla="*/ 3 w 3"/>
                <a:gd name="T1" fmla="*/ 6 h 6"/>
                <a:gd name="T2" fmla="*/ 0 w 3"/>
                <a:gd name="T3" fmla="*/ 0 h 6"/>
                <a:gd name="T4" fmla="*/ 3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3" y="4"/>
                    <a:pt x="2" y="2"/>
                    <a:pt x="0" y="0"/>
                  </a:cubicBezTo>
                  <a:cubicBezTo>
                    <a:pt x="1" y="3"/>
                    <a:pt x="1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1151"/>
            <p:cNvSpPr>
              <a:spLocks/>
            </p:cNvSpPr>
            <p:nvPr/>
          </p:nvSpPr>
          <p:spPr bwMode="auto">
            <a:xfrm>
              <a:off x="7216776" y="2424113"/>
              <a:ext cx="12700" cy="11113"/>
            </a:xfrm>
            <a:custGeom>
              <a:avLst/>
              <a:gdLst>
                <a:gd name="T0" fmla="*/ 4 w 5"/>
                <a:gd name="T1" fmla="*/ 3 h 5"/>
                <a:gd name="T2" fmla="*/ 2 w 5"/>
                <a:gd name="T3" fmla="*/ 4 h 5"/>
                <a:gd name="T4" fmla="*/ 4 w 5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3"/>
                  </a:moveTo>
                  <a:cubicBezTo>
                    <a:pt x="3" y="3"/>
                    <a:pt x="0" y="3"/>
                    <a:pt x="2" y="4"/>
                  </a:cubicBezTo>
                  <a:cubicBezTo>
                    <a:pt x="5" y="5"/>
                    <a:pt x="5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1152"/>
            <p:cNvSpPr>
              <a:spLocks/>
            </p:cNvSpPr>
            <p:nvPr/>
          </p:nvSpPr>
          <p:spPr bwMode="auto">
            <a:xfrm>
              <a:off x="7056439" y="2428876"/>
              <a:ext cx="12700" cy="19050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1153"/>
            <p:cNvSpPr>
              <a:spLocks/>
            </p:cNvSpPr>
            <p:nvPr/>
          </p:nvSpPr>
          <p:spPr bwMode="auto">
            <a:xfrm>
              <a:off x="7224714" y="2428876"/>
              <a:ext cx="12700" cy="11113"/>
            </a:xfrm>
            <a:custGeom>
              <a:avLst/>
              <a:gdLst>
                <a:gd name="T0" fmla="*/ 6 w 6"/>
                <a:gd name="T1" fmla="*/ 3 h 5"/>
                <a:gd name="T2" fmla="*/ 6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0" y="0"/>
                    <a:pt x="3" y="5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1154"/>
            <p:cNvSpPr>
              <a:spLocks/>
            </p:cNvSpPr>
            <p:nvPr/>
          </p:nvSpPr>
          <p:spPr bwMode="auto">
            <a:xfrm>
              <a:off x="7078664" y="2432051"/>
              <a:ext cx="11113" cy="28575"/>
            </a:xfrm>
            <a:custGeom>
              <a:avLst/>
              <a:gdLst>
                <a:gd name="T0" fmla="*/ 5 w 5"/>
                <a:gd name="T1" fmla="*/ 9 h 13"/>
                <a:gd name="T2" fmla="*/ 1 w 5"/>
                <a:gd name="T3" fmla="*/ 3 h 13"/>
                <a:gd name="T4" fmla="*/ 5 w 5"/>
                <a:gd name="T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3">
                  <a:moveTo>
                    <a:pt x="5" y="9"/>
                  </a:moveTo>
                  <a:cubicBezTo>
                    <a:pt x="3" y="8"/>
                    <a:pt x="0" y="0"/>
                    <a:pt x="1" y="3"/>
                  </a:cubicBezTo>
                  <a:cubicBezTo>
                    <a:pt x="1" y="5"/>
                    <a:pt x="4" y="13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1155"/>
            <p:cNvSpPr>
              <a:spLocks/>
            </p:cNvSpPr>
            <p:nvPr/>
          </p:nvSpPr>
          <p:spPr bwMode="auto">
            <a:xfrm>
              <a:off x="7245351" y="2438401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1156"/>
            <p:cNvSpPr>
              <a:spLocks/>
            </p:cNvSpPr>
            <p:nvPr/>
          </p:nvSpPr>
          <p:spPr bwMode="auto">
            <a:xfrm>
              <a:off x="7240589" y="2438401"/>
              <a:ext cx="15875" cy="6350"/>
            </a:xfrm>
            <a:custGeom>
              <a:avLst/>
              <a:gdLst>
                <a:gd name="T0" fmla="*/ 3 w 7"/>
                <a:gd name="T1" fmla="*/ 0 h 3"/>
                <a:gd name="T2" fmla="*/ 0 w 7"/>
                <a:gd name="T3" fmla="*/ 1 h 3"/>
                <a:gd name="T4" fmla="*/ 3 w 7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7" y="3"/>
                    <a:pt x="5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1157"/>
            <p:cNvSpPr>
              <a:spLocks/>
            </p:cNvSpPr>
            <p:nvPr/>
          </p:nvSpPr>
          <p:spPr bwMode="auto">
            <a:xfrm>
              <a:off x="7251701" y="2435226"/>
              <a:ext cx="31750" cy="9525"/>
            </a:xfrm>
            <a:custGeom>
              <a:avLst/>
              <a:gdLst>
                <a:gd name="T0" fmla="*/ 4 w 14"/>
                <a:gd name="T1" fmla="*/ 3 h 4"/>
                <a:gd name="T2" fmla="*/ 3 w 14"/>
                <a:gd name="T3" fmla="*/ 4 h 4"/>
                <a:gd name="T4" fmla="*/ 4 w 1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4">
                  <a:moveTo>
                    <a:pt x="4" y="3"/>
                  </a:moveTo>
                  <a:cubicBezTo>
                    <a:pt x="4" y="0"/>
                    <a:pt x="0" y="4"/>
                    <a:pt x="3" y="4"/>
                  </a:cubicBezTo>
                  <a:cubicBezTo>
                    <a:pt x="5" y="4"/>
                    <a:pt x="1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1158"/>
            <p:cNvSpPr>
              <a:spLocks/>
            </p:cNvSpPr>
            <p:nvPr/>
          </p:nvSpPr>
          <p:spPr bwMode="auto">
            <a:xfrm>
              <a:off x="7011989" y="2443163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1159"/>
            <p:cNvSpPr>
              <a:spLocks/>
            </p:cNvSpPr>
            <p:nvPr/>
          </p:nvSpPr>
          <p:spPr bwMode="auto">
            <a:xfrm>
              <a:off x="7043739" y="2444751"/>
              <a:ext cx="15875" cy="14288"/>
            </a:xfrm>
            <a:custGeom>
              <a:avLst/>
              <a:gdLst>
                <a:gd name="T0" fmla="*/ 0 w 7"/>
                <a:gd name="T1" fmla="*/ 2 h 6"/>
                <a:gd name="T2" fmla="*/ 5 w 7"/>
                <a:gd name="T3" fmla="*/ 4 h 6"/>
                <a:gd name="T4" fmla="*/ 0 w 7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2"/>
                  </a:moveTo>
                  <a:cubicBezTo>
                    <a:pt x="2" y="3"/>
                    <a:pt x="7" y="6"/>
                    <a:pt x="5" y="4"/>
                  </a:cubicBezTo>
                  <a:cubicBezTo>
                    <a:pt x="4" y="3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1160"/>
            <p:cNvSpPr>
              <a:spLocks/>
            </p:cNvSpPr>
            <p:nvPr/>
          </p:nvSpPr>
          <p:spPr bwMode="auto">
            <a:xfrm>
              <a:off x="7073901" y="2447926"/>
              <a:ext cx="9525" cy="6350"/>
            </a:xfrm>
            <a:custGeom>
              <a:avLst/>
              <a:gdLst>
                <a:gd name="T0" fmla="*/ 0 w 4"/>
                <a:gd name="T1" fmla="*/ 2 h 3"/>
                <a:gd name="T2" fmla="*/ 1 w 4"/>
                <a:gd name="T3" fmla="*/ 1 h 3"/>
                <a:gd name="T4" fmla="*/ 0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cubicBezTo>
                    <a:pt x="2" y="3"/>
                    <a:pt x="2" y="3"/>
                    <a:pt x="1" y="1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1161"/>
            <p:cNvSpPr>
              <a:spLocks/>
            </p:cNvSpPr>
            <p:nvPr/>
          </p:nvSpPr>
          <p:spPr bwMode="auto">
            <a:xfrm>
              <a:off x="7019926" y="2443163"/>
              <a:ext cx="7938" cy="20638"/>
            </a:xfrm>
            <a:custGeom>
              <a:avLst/>
              <a:gdLst>
                <a:gd name="T0" fmla="*/ 2 w 4"/>
                <a:gd name="T1" fmla="*/ 5 h 9"/>
                <a:gd name="T2" fmla="*/ 2 w 4"/>
                <a:gd name="T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9">
                  <a:moveTo>
                    <a:pt x="2" y="5"/>
                  </a:moveTo>
                  <a:cubicBezTo>
                    <a:pt x="0" y="9"/>
                    <a:pt x="4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1162"/>
            <p:cNvSpPr>
              <a:spLocks/>
            </p:cNvSpPr>
            <p:nvPr/>
          </p:nvSpPr>
          <p:spPr bwMode="auto">
            <a:xfrm>
              <a:off x="7042151" y="2451101"/>
              <a:ext cx="14288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6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1163"/>
            <p:cNvSpPr>
              <a:spLocks/>
            </p:cNvSpPr>
            <p:nvPr/>
          </p:nvSpPr>
          <p:spPr bwMode="auto">
            <a:xfrm>
              <a:off x="7077076" y="2451101"/>
              <a:ext cx="12700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6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Rectangle 1164"/>
            <p:cNvSpPr>
              <a:spLocks noChangeArrowheads="1"/>
            </p:cNvSpPr>
            <p:nvPr/>
          </p:nvSpPr>
          <p:spPr bwMode="auto">
            <a:xfrm>
              <a:off x="7035801" y="24638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Rectangle 1165"/>
            <p:cNvSpPr>
              <a:spLocks noChangeArrowheads="1"/>
            </p:cNvSpPr>
            <p:nvPr/>
          </p:nvSpPr>
          <p:spPr bwMode="auto">
            <a:xfrm>
              <a:off x="7040564" y="24701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1166"/>
            <p:cNvSpPr>
              <a:spLocks/>
            </p:cNvSpPr>
            <p:nvPr/>
          </p:nvSpPr>
          <p:spPr bwMode="auto">
            <a:xfrm>
              <a:off x="7035801" y="2465388"/>
              <a:ext cx="1588" cy="476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1167"/>
            <p:cNvSpPr>
              <a:spLocks/>
            </p:cNvSpPr>
            <p:nvPr/>
          </p:nvSpPr>
          <p:spPr bwMode="auto">
            <a:xfrm>
              <a:off x="7035801" y="2463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1168"/>
            <p:cNvSpPr>
              <a:spLocks/>
            </p:cNvSpPr>
            <p:nvPr/>
          </p:nvSpPr>
          <p:spPr bwMode="auto">
            <a:xfrm>
              <a:off x="7035801" y="2465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1169"/>
            <p:cNvSpPr>
              <a:spLocks/>
            </p:cNvSpPr>
            <p:nvPr/>
          </p:nvSpPr>
          <p:spPr bwMode="auto">
            <a:xfrm>
              <a:off x="7024689" y="2466976"/>
              <a:ext cx="19050" cy="9525"/>
            </a:xfrm>
            <a:custGeom>
              <a:avLst/>
              <a:gdLst>
                <a:gd name="T0" fmla="*/ 5 w 9"/>
                <a:gd name="T1" fmla="*/ 3 h 4"/>
                <a:gd name="T2" fmla="*/ 5 w 9"/>
                <a:gd name="T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4">
                  <a:moveTo>
                    <a:pt x="5" y="3"/>
                  </a:moveTo>
                  <a:cubicBezTo>
                    <a:pt x="9" y="4"/>
                    <a:pt x="0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1170"/>
            <p:cNvSpPr>
              <a:spLocks/>
            </p:cNvSpPr>
            <p:nvPr/>
          </p:nvSpPr>
          <p:spPr bwMode="auto">
            <a:xfrm>
              <a:off x="7043739" y="2474913"/>
              <a:ext cx="14288" cy="17463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1171"/>
            <p:cNvSpPr>
              <a:spLocks/>
            </p:cNvSpPr>
            <p:nvPr/>
          </p:nvSpPr>
          <p:spPr bwMode="auto">
            <a:xfrm>
              <a:off x="7021514" y="2495551"/>
              <a:ext cx="11113" cy="11113"/>
            </a:xfrm>
            <a:custGeom>
              <a:avLst/>
              <a:gdLst>
                <a:gd name="T0" fmla="*/ 3 w 5"/>
                <a:gd name="T1" fmla="*/ 3 h 5"/>
                <a:gd name="T2" fmla="*/ 3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3"/>
                  </a:moveTo>
                  <a:cubicBezTo>
                    <a:pt x="5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1172"/>
            <p:cNvSpPr>
              <a:spLocks/>
            </p:cNvSpPr>
            <p:nvPr/>
          </p:nvSpPr>
          <p:spPr bwMode="auto">
            <a:xfrm>
              <a:off x="7042151" y="2495551"/>
              <a:ext cx="14288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1173"/>
            <p:cNvSpPr>
              <a:spLocks/>
            </p:cNvSpPr>
            <p:nvPr/>
          </p:nvSpPr>
          <p:spPr bwMode="auto">
            <a:xfrm>
              <a:off x="7104064" y="2501901"/>
              <a:ext cx="4763" cy="11113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2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1174"/>
            <p:cNvSpPr>
              <a:spLocks/>
            </p:cNvSpPr>
            <p:nvPr/>
          </p:nvSpPr>
          <p:spPr bwMode="auto">
            <a:xfrm>
              <a:off x="7027864" y="2501901"/>
              <a:ext cx="7938" cy="17463"/>
            </a:xfrm>
            <a:custGeom>
              <a:avLst/>
              <a:gdLst>
                <a:gd name="T0" fmla="*/ 3 w 3"/>
                <a:gd name="T1" fmla="*/ 8 h 8"/>
                <a:gd name="T2" fmla="*/ 0 w 3"/>
                <a:gd name="T3" fmla="*/ 3 h 8"/>
                <a:gd name="T4" fmla="*/ 3 w 3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cubicBezTo>
                    <a:pt x="3" y="6"/>
                    <a:pt x="2" y="0"/>
                    <a:pt x="0" y="3"/>
                  </a:cubicBezTo>
                  <a:cubicBezTo>
                    <a:pt x="2" y="3"/>
                    <a:pt x="1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1175"/>
            <p:cNvSpPr>
              <a:spLocks/>
            </p:cNvSpPr>
            <p:nvPr/>
          </p:nvSpPr>
          <p:spPr bwMode="auto">
            <a:xfrm>
              <a:off x="7048501" y="2511426"/>
              <a:ext cx="20638" cy="22225"/>
            </a:xfrm>
            <a:custGeom>
              <a:avLst/>
              <a:gdLst>
                <a:gd name="T0" fmla="*/ 8 w 9"/>
                <a:gd name="T1" fmla="*/ 9 h 10"/>
                <a:gd name="T2" fmla="*/ 1 w 9"/>
                <a:gd name="T3" fmla="*/ 1 h 10"/>
                <a:gd name="T4" fmla="*/ 8 w 9"/>
                <a:gd name="T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8" y="9"/>
                  </a:moveTo>
                  <a:cubicBezTo>
                    <a:pt x="7" y="6"/>
                    <a:pt x="0" y="0"/>
                    <a:pt x="1" y="1"/>
                  </a:cubicBezTo>
                  <a:cubicBezTo>
                    <a:pt x="2" y="4"/>
                    <a:pt x="9" y="10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1176"/>
            <p:cNvSpPr>
              <a:spLocks/>
            </p:cNvSpPr>
            <p:nvPr/>
          </p:nvSpPr>
          <p:spPr bwMode="auto">
            <a:xfrm>
              <a:off x="7108826" y="2511426"/>
              <a:ext cx="11113" cy="23813"/>
            </a:xfrm>
            <a:custGeom>
              <a:avLst/>
              <a:gdLst>
                <a:gd name="T0" fmla="*/ 0 w 5"/>
                <a:gd name="T1" fmla="*/ 0 h 11"/>
                <a:gd name="T2" fmla="*/ 3 w 5"/>
                <a:gd name="T3" fmla="*/ 11 h 11"/>
                <a:gd name="T4" fmla="*/ 0 w 5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0" y="5"/>
                    <a:pt x="2" y="7"/>
                    <a:pt x="3" y="11"/>
                  </a:cubicBezTo>
                  <a:cubicBezTo>
                    <a:pt x="5" y="11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1177"/>
            <p:cNvSpPr>
              <a:spLocks/>
            </p:cNvSpPr>
            <p:nvPr/>
          </p:nvSpPr>
          <p:spPr bwMode="auto">
            <a:xfrm>
              <a:off x="7043739" y="2517776"/>
              <a:ext cx="7938" cy="14288"/>
            </a:xfrm>
            <a:custGeom>
              <a:avLst/>
              <a:gdLst>
                <a:gd name="T0" fmla="*/ 3 w 3"/>
                <a:gd name="T1" fmla="*/ 5 h 6"/>
                <a:gd name="T2" fmla="*/ 0 w 3"/>
                <a:gd name="T3" fmla="*/ 0 h 6"/>
                <a:gd name="T4" fmla="*/ 3 w 3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2" y="3"/>
                    <a:pt x="2" y="1"/>
                    <a:pt x="0" y="0"/>
                  </a:cubicBezTo>
                  <a:cubicBezTo>
                    <a:pt x="0" y="3"/>
                    <a:pt x="2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1178"/>
            <p:cNvSpPr>
              <a:spLocks/>
            </p:cNvSpPr>
            <p:nvPr/>
          </p:nvSpPr>
          <p:spPr bwMode="auto">
            <a:xfrm>
              <a:off x="7035801" y="2522538"/>
              <a:ext cx="4763" cy="11113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0" y="1"/>
                    <a:pt x="2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1179"/>
            <p:cNvSpPr>
              <a:spLocks/>
            </p:cNvSpPr>
            <p:nvPr/>
          </p:nvSpPr>
          <p:spPr bwMode="auto">
            <a:xfrm>
              <a:off x="7035801" y="2532063"/>
              <a:ext cx="11113" cy="11113"/>
            </a:xfrm>
            <a:custGeom>
              <a:avLst/>
              <a:gdLst>
                <a:gd name="T0" fmla="*/ 4 w 5"/>
                <a:gd name="T1" fmla="*/ 3 h 5"/>
                <a:gd name="T2" fmla="*/ 3 w 5"/>
                <a:gd name="T3" fmla="*/ 2 h 5"/>
                <a:gd name="T4" fmla="*/ 4 w 5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3"/>
                  </a:moveTo>
                  <a:cubicBezTo>
                    <a:pt x="5" y="1"/>
                    <a:pt x="0" y="0"/>
                    <a:pt x="3" y="2"/>
                  </a:cubicBezTo>
                  <a:cubicBezTo>
                    <a:pt x="3" y="3"/>
                    <a:pt x="3" y="5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1180"/>
            <p:cNvSpPr>
              <a:spLocks/>
            </p:cNvSpPr>
            <p:nvPr/>
          </p:nvSpPr>
          <p:spPr bwMode="auto">
            <a:xfrm>
              <a:off x="7051676" y="2533651"/>
              <a:ext cx="7938" cy="19050"/>
            </a:xfrm>
            <a:custGeom>
              <a:avLst/>
              <a:gdLst>
                <a:gd name="T0" fmla="*/ 2 w 4"/>
                <a:gd name="T1" fmla="*/ 3 h 8"/>
                <a:gd name="T2" fmla="*/ 2 w 4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8">
                  <a:moveTo>
                    <a:pt x="2" y="3"/>
                  </a:moveTo>
                  <a:cubicBezTo>
                    <a:pt x="4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1181"/>
            <p:cNvSpPr>
              <a:spLocks/>
            </p:cNvSpPr>
            <p:nvPr/>
          </p:nvSpPr>
          <p:spPr bwMode="auto">
            <a:xfrm>
              <a:off x="7046914" y="2547938"/>
              <a:ext cx="4763" cy="11113"/>
            </a:xfrm>
            <a:custGeom>
              <a:avLst/>
              <a:gdLst>
                <a:gd name="T0" fmla="*/ 2 w 2"/>
                <a:gd name="T1" fmla="*/ 4 h 5"/>
                <a:gd name="T2" fmla="*/ 2 w 2"/>
                <a:gd name="T3" fmla="*/ 5 h 5"/>
                <a:gd name="T4" fmla="*/ 2 w 2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4"/>
                  </a:moveTo>
                  <a:cubicBezTo>
                    <a:pt x="2" y="4"/>
                    <a:pt x="2" y="5"/>
                    <a:pt x="2" y="5"/>
                  </a:cubicBezTo>
                  <a:cubicBezTo>
                    <a:pt x="2" y="4"/>
                    <a:pt x="0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1182"/>
            <p:cNvSpPr>
              <a:spLocks/>
            </p:cNvSpPr>
            <p:nvPr/>
          </p:nvSpPr>
          <p:spPr bwMode="auto">
            <a:xfrm>
              <a:off x="7048501" y="2555876"/>
              <a:ext cx="14288" cy="12700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1183"/>
            <p:cNvSpPr>
              <a:spLocks/>
            </p:cNvSpPr>
            <p:nvPr/>
          </p:nvSpPr>
          <p:spPr bwMode="auto">
            <a:xfrm>
              <a:off x="7059614" y="2563813"/>
              <a:ext cx="14288" cy="17463"/>
            </a:xfrm>
            <a:custGeom>
              <a:avLst/>
              <a:gdLst>
                <a:gd name="T0" fmla="*/ 1 w 6"/>
                <a:gd name="T1" fmla="*/ 3 h 8"/>
                <a:gd name="T2" fmla="*/ 1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1" y="3"/>
                  </a:moveTo>
                  <a:cubicBezTo>
                    <a:pt x="6" y="8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1184"/>
            <p:cNvSpPr>
              <a:spLocks/>
            </p:cNvSpPr>
            <p:nvPr/>
          </p:nvSpPr>
          <p:spPr bwMode="auto">
            <a:xfrm>
              <a:off x="7072314" y="2579688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1185"/>
            <p:cNvSpPr>
              <a:spLocks/>
            </p:cNvSpPr>
            <p:nvPr/>
          </p:nvSpPr>
          <p:spPr bwMode="auto">
            <a:xfrm>
              <a:off x="7073901" y="257651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1186"/>
            <p:cNvSpPr>
              <a:spLocks/>
            </p:cNvSpPr>
            <p:nvPr/>
          </p:nvSpPr>
          <p:spPr bwMode="auto">
            <a:xfrm>
              <a:off x="7072314" y="2579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1187"/>
            <p:cNvSpPr>
              <a:spLocks/>
            </p:cNvSpPr>
            <p:nvPr/>
          </p:nvSpPr>
          <p:spPr bwMode="auto">
            <a:xfrm>
              <a:off x="7077076" y="2586038"/>
              <a:ext cx="12700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1188"/>
            <p:cNvSpPr>
              <a:spLocks/>
            </p:cNvSpPr>
            <p:nvPr/>
          </p:nvSpPr>
          <p:spPr bwMode="auto">
            <a:xfrm>
              <a:off x="7078664" y="2590801"/>
              <a:ext cx="17463" cy="14288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1189"/>
            <p:cNvSpPr>
              <a:spLocks/>
            </p:cNvSpPr>
            <p:nvPr/>
          </p:nvSpPr>
          <p:spPr bwMode="auto">
            <a:xfrm>
              <a:off x="7096126" y="2600326"/>
              <a:ext cx="12700" cy="793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0 h 4"/>
                <a:gd name="T4" fmla="*/ 1 w 5"/>
                <a:gd name="T5" fmla="*/ 1 h 4"/>
                <a:gd name="T6" fmla="*/ 0 w 5"/>
                <a:gd name="T7" fmla="*/ 1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4" y="2"/>
                    <a:pt x="4" y="1"/>
                    <a:pt x="3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ubicBezTo>
                    <a:pt x="2" y="2"/>
                    <a:pt x="5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sp>
        <p:nvSpPr>
          <p:cNvPr id="585" name="Freeform 1197"/>
          <p:cNvSpPr>
            <a:spLocks noEditPoints="1"/>
          </p:cNvSpPr>
          <p:nvPr/>
        </p:nvSpPr>
        <p:spPr bwMode="auto">
          <a:xfrm rot="1176380">
            <a:off x="11393768" y="296136"/>
            <a:ext cx="505850" cy="387045"/>
          </a:xfrm>
          <a:custGeom>
            <a:avLst/>
            <a:gdLst>
              <a:gd name="T0" fmla="*/ 149 w 380"/>
              <a:gd name="T1" fmla="*/ 68 h 291"/>
              <a:gd name="T2" fmla="*/ 57 w 380"/>
              <a:gd name="T3" fmla="*/ 233 h 291"/>
              <a:gd name="T4" fmla="*/ 326 w 380"/>
              <a:gd name="T5" fmla="*/ 233 h 291"/>
              <a:gd name="T6" fmla="*/ 379 w 380"/>
              <a:gd name="T7" fmla="*/ 13 h 291"/>
              <a:gd name="T8" fmla="*/ 151 w 380"/>
              <a:gd name="T9" fmla="*/ 190 h 291"/>
              <a:gd name="T10" fmla="*/ 131 w 380"/>
              <a:gd name="T11" fmla="*/ 224 h 291"/>
              <a:gd name="T12" fmla="*/ 134 w 380"/>
              <a:gd name="T13" fmla="*/ 258 h 291"/>
              <a:gd name="T14" fmla="*/ 119 w 380"/>
              <a:gd name="T15" fmla="*/ 230 h 291"/>
              <a:gd name="T16" fmla="*/ 119 w 380"/>
              <a:gd name="T17" fmla="*/ 164 h 291"/>
              <a:gd name="T18" fmla="*/ 120 w 380"/>
              <a:gd name="T19" fmla="*/ 136 h 291"/>
              <a:gd name="T20" fmla="*/ 109 w 380"/>
              <a:gd name="T21" fmla="*/ 81 h 291"/>
              <a:gd name="T22" fmla="*/ 103 w 380"/>
              <a:gd name="T23" fmla="*/ 132 h 291"/>
              <a:gd name="T24" fmla="*/ 92 w 380"/>
              <a:gd name="T25" fmla="*/ 38 h 291"/>
              <a:gd name="T26" fmla="*/ 56 w 380"/>
              <a:gd name="T27" fmla="*/ 13 h 291"/>
              <a:gd name="T28" fmla="*/ 24 w 380"/>
              <a:gd name="T29" fmla="*/ 6 h 291"/>
              <a:gd name="T30" fmla="*/ 14 w 380"/>
              <a:gd name="T31" fmla="*/ 43 h 291"/>
              <a:gd name="T32" fmla="*/ 24 w 380"/>
              <a:gd name="T33" fmla="*/ 50 h 291"/>
              <a:gd name="T34" fmla="*/ 34 w 380"/>
              <a:gd name="T35" fmla="*/ 82 h 291"/>
              <a:gd name="T36" fmla="*/ 48 w 380"/>
              <a:gd name="T37" fmla="*/ 98 h 291"/>
              <a:gd name="T38" fmla="*/ 62 w 380"/>
              <a:gd name="T39" fmla="*/ 102 h 291"/>
              <a:gd name="T40" fmla="*/ 86 w 380"/>
              <a:gd name="T41" fmla="*/ 40 h 291"/>
              <a:gd name="T42" fmla="*/ 70 w 380"/>
              <a:gd name="T43" fmla="*/ 194 h 291"/>
              <a:gd name="T44" fmla="*/ 74 w 380"/>
              <a:gd name="T45" fmla="*/ 242 h 291"/>
              <a:gd name="T46" fmla="*/ 95 w 380"/>
              <a:gd name="T47" fmla="*/ 265 h 291"/>
              <a:gd name="T48" fmla="*/ 78 w 380"/>
              <a:gd name="T49" fmla="*/ 198 h 291"/>
              <a:gd name="T50" fmla="*/ 111 w 380"/>
              <a:gd name="T51" fmla="*/ 222 h 291"/>
              <a:gd name="T52" fmla="*/ 111 w 380"/>
              <a:gd name="T53" fmla="*/ 271 h 291"/>
              <a:gd name="T54" fmla="*/ 126 w 380"/>
              <a:gd name="T55" fmla="*/ 267 h 291"/>
              <a:gd name="T56" fmla="*/ 148 w 380"/>
              <a:gd name="T57" fmla="*/ 262 h 291"/>
              <a:gd name="T58" fmla="*/ 180 w 380"/>
              <a:gd name="T59" fmla="*/ 197 h 291"/>
              <a:gd name="T60" fmla="*/ 195 w 380"/>
              <a:gd name="T61" fmla="*/ 131 h 291"/>
              <a:gd name="T62" fmla="*/ 337 w 380"/>
              <a:gd name="T63" fmla="*/ 15 h 291"/>
              <a:gd name="T64" fmla="*/ 319 w 380"/>
              <a:gd name="T65" fmla="*/ 79 h 291"/>
              <a:gd name="T66" fmla="*/ 291 w 380"/>
              <a:gd name="T67" fmla="*/ 39 h 291"/>
              <a:gd name="T68" fmla="*/ 280 w 380"/>
              <a:gd name="T69" fmla="*/ 56 h 291"/>
              <a:gd name="T70" fmla="*/ 286 w 380"/>
              <a:gd name="T71" fmla="*/ 157 h 291"/>
              <a:gd name="T72" fmla="*/ 268 w 380"/>
              <a:gd name="T73" fmla="*/ 52 h 291"/>
              <a:gd name="T74" fmla="*/ 263 w 380"/>
              <a:gd name="T75" fmla="*/ 162 h 291"/>
              <a:gd name="T76" fmla="*/ 243 w 380"/>
              <a:gd name="T77" fmla="*/ 79 h 291"/>
              <a:gd name="T78" fmla="*/ 271 w 380"/>
              <a:gd name="T79" fmla="*/ 209 h 291"/>
              <a:gd name="T80" fmla="*/ 262 w 380"/>
              <a:gd name="T81" fmla="*/ 212 h 291"/>
              <a:gd name="T82" fmla="*/ 244 w 380"/>
              <a:gd name="T83" fmla="*/ 202 h 291"/>
              <a:gd name="T84" fmla="*/ 230 w 380"/>
              <a:gd name="T85" fmla="*/ 192 h 291"/>
              <a:gd name="T86" fmla="*/ 259 w 380"/>
              <a:gd name="T87" fmla="*/ 255 h 291"/>
              <a:gd name="T88" fmla="*/ 203 w 380"/>
              <a:gd name="T89" fmla="*/ 197 h 291"/>
              <a:gd name="T90" fmla="*/ 243 w 380"/>
              <a:gd name="T91" fmla="*/ 257 h 291"/>
              <a:gd name="T92" fmla="*/ 251 w 380"/>
              <a:gd name="T93" fmla="*/ 272 h 291"/>
              <a:gd name="T94" fmla="*/ 271 w 380"/>
              <a:gd name="T95" fmla="*/ 213 h 291"/>
              <a:gd name="T96" fmla="*/ 278 w 380"/>
              <a:gd name="T97" fmla="*/ 265 h 291"/>
              <a:gd name="T98" fmla="*/ 279 w 380"/>
              <a:gd name="T99" fmla="*/ 217 h 291"/>
              <a:gd name="T100" fmla="*/ 316 w 380"/>
              <a:gd name="T101" fmla="*/ 203 h 291"/>
              <a:gd name="T102" fmla="*/ 291 w 380"/>
              <a:gd name="T103" fmla="*/ 262 h 291"/>
              <a:gd name="T104" fmla="*/ 295 w 380"/>
              <a:gd name="T105" fmla="*/ 207 h 291"/>
              <a:gd name="T106" fmla="*/ 325 w 380"/>
              <a:gd name="T107" fmla="*/ 221 h 291"/>
              <a:gd name="T108" fmla="*/ 304 w 380"/>
              <a:gd name="T109" fmla="*/ 158 h 291"/>
              <a:gd name="T110" fmla="*/ 311 w 380"/>
              <a:gd name="T111" fmla="*/ 128 h 291"/>
              <a:gd name="T112" fmla="*/ 331 w 380"/>
              <a:gd name="T113" fmla="*/ 136 h 291"/>
              <a:gd name="T114" fmla="*/ 335 w 380"/>
              <a:gd name="T115" fmla="*/ 94 h 291"/>
              <a:gd name="T116" fmla="*/ 348 w 380"/>
              <a:gd name="T117" fmla="*/ 97 h 291"/>
              <a:gd name="T118" fmla="*/ 359 w 380"/>
              <a:gd name="T119" fmla="*/ 49 h 291"/>
              <a:gd name="T120" fmla="*/ 367 w 380"/>
              <a:gd name="T121" fmla="*/ 51 h 291"/>
              <a:gd name="T122" fmla="*/ 371 w 380"/>
              <a:gd name="T123" fmla="*/ 37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80" h="291">
                <a:moveTo>
                  <a:pt x="379" y="13"/>
                </a:moveTo>
                <a:cubicBezTo>
                  <a:pt x="373" y="5"/>
                  <a:pt x="367" y="1"/>
                  <a:pt x="352" y="3"/>
                </a:cubicBezTo>
                <a:cubicBezTo>
                  <a:pt x="335" y="5"/>
                  <a:pt x="316" y="14"/>
                  <a:pt x="301" y="23"/>
                </a:cubicBezTo>
                <a:cubicBezTo>
                  <a:pt x="258" y="49"/>
                  <a:pt x="224" y="97"/>
                  <a:pt x="200" y="135"/>
                </a:cubicBezTo>
                <a:cubicBezTo>
                  <a:pt x="202" y="128"/>
                  <a:pt x="200" y="126"/>
                  <a:pt x="196" y="123"/>
                </a:cubicBezTo>
                <a:cubicBezTo>
                  <a:pt x="201" y="115"/>
                  <a:pt x="207" y="109"/>
                  <a:pt x="212" y="101"/>
                </a:cubicBezTo>
                <a:cubicBezTo>
                  <a:pt x="218" y="93"/>
                  <a:pt x="221" y="84"/>
                  <a:pt x="226" y="77"/>
                </a:cubicBezTo>
                <a:cubicBezTo>
                  <a:pt x="228" y="74"/>
                  <a:pt x="235" y="73"/>
                  <a:pt x="233" y="68"/>
                </a:cubicBezTo>
                <a:cubicBezTo>
                  <a:pt x="223" y="77"/>
                  <a:pt x="220" y="87"/>
                  <a:pt x="210" y="101"/>
                </a:cubicBezTo>
                <a:cubicBezTo>
                  <a:pt x="206" y="107"/>
                  <a:pt x="197" y="124"/>
                  <a:pt x="191" y="124"/>
                </a:cubicBezTo>
                <a:cubicBezTo>
                  <a:pt x="188" y="123"/>
                  <a:pt x="181" y="112"/>
                  <a:pt x="180" y="111"/>
                </a:cubicBezTo>
                <a:cubicBezTo>
                  <a:pt x="168" y="95"/>
                  <a:pt x="162" y="77"/>
                  <a:pt x="149" y="68"/>
                </a:cubicBezTo>
                <a:cubicBezTo>
                  <a:pt x="162" y="86"/>
                  <a:pt x="175" y="105"/>
                  <a:pt x="187" y="124"/>
                </a:cubicBezTo>
                <a:cubicBezTo>
                  <a:pt x="179" y="125"/>
                  <a:pt x="186" y="131"/>
                  <a:pt x="182" y="135"/>
                </a:cubicBezTo>
                <a:cubicBezTo>
                  <a:pt x="160" y="96"/>
                  <a:pt x="124" y="47"/>
                  <a:pt x="82" y="23"/>
                </a:cubicBezTo>
                <a:cubicBezTo>
                  <a:pt x="67" y="15"/>
                  <a:pt x="49" y="4"/>
                  <a:pt x="32" y="3"/>
                </a:cubicBezTo>
                <a:cubicBezTo>
                  <a:pt x="10" y="0"/>
                  <a:pt x="0" y="11"/>
                  <a:pt x="4" y="31"/>
                </a:cubicBezTo>
                <a:cubicBezTo>
                  <a:pt x="6" y="40"/>
                  <a:pt x="14" y="50"/>
                  <a:pt x="19" y="61"/>
                </a:cubicBezTo>
                <a:cubicBezTo>
                  <a:pt x="23" y="71"/>
                  <a:pt x="25" y="80"/>
                  <a:pt x="30" y="85"/>
                </a:cubicBezTo>
                <a:cubicBezTo>
                  <a:pt x="29" y="93"/>
                  <a:pt x="33" y="95"/>
                  <a:pt x="34" y="99"/>
                </a:cubicBezTo>
                <a:cubicBezTo>
                  <a:pt x="39" y="112"/>
                  <a:pt x="43" y="134"/>
                  <a:pt x="50" y="142"/>
                </a:cubicBezTo>
                <a:cubicBezTo>
                  <a:pt x="57" y="150"/>
                  <a:pt x="72" y="149"/>
                  <a:pt x="84" y="151"/>
                </a:cubicBezTo>
                <a:cubicBezTo>
                  <a:pt x="61" y="160"/>
                  <a:pt x="46" y="178"/>
                  <a:pt x="48" y="209"/>
                </a:cubicBezTo>
                <a:cubicBezTo>
                  <a:pt x="51" y="217"/>
                  <a:pt x="55" y="224"/>
                  <a:pt x="57" y="233"/>
                </a:cubicBezTo>
                <a:cubicBezTo>
                  <a:pt x="63" y="240"/>
                  <a:pt x="71" y="245"/>
                  <a:pt x="74" y="256"/>
                </a:cubicBezTo>
                <a:cubicBezTo>
                  <a:pt x="80" y="261"/>
                  <a:pt x="87" y="265"/>
                  <a:pt x="92" y="272"/>
                </a:cubicBezTo>
                <a:cubicBezTo>
                  <a:pt x="109" y="275"/>
                  <a:pt x="119" y="291"/>
                  <a:pt x="137" y="285"/>
                </a:cubicBezTo>
                <a:cubicBezTo>
                  <a:pt x="148" y="282"/>
                  <a:pt x="158" y="263"/>
                  <a:pt x="165" y="251"/>
                </a:cubicBezTo>
                <a:cubicBezTo>
                  <a:pt x="173" y="236"/>
                  <a:pt x="179" y="220"/>
                  <a:pt x="183" y="207"/>
                </a:cubicBezTo>
                <a:cubicBezTo>
                  <a:pt x="187" y="232"/>
                  <a:pt x="181" y="263"/>
                  <a:pt x="191" y="283"/>
                </a:cubicBezTo>
                <a:cubicBezTo>
                  <a:pt x="205" y="266"/>
                  <a:pt x="194" y="230"/>
                  <a:pt x="201" y="207"/>
                </a:cubicBezTo>
                <a:cubicBezTo>
                  <a:pt x="210" y="239"/>
                  <a:pt x="224" y="266"/>
                  <a:pt x="246" y="285"/>
                </a:cubicBezTo>
                <a:cubicBezTo>
                  <a:pt x="260" y="289"/>
                  <a:pt x="270" y="282"/>
                  <a:pt x="276" y="278"/>
                </a:cubicBezTo>
                <a:cubicBezTo>
                  <a:pt x="281" y="275"/>
                  <a:pt x="288" y="274"/>
                  <a:pt x="291" y="272"/>
                </a:cubicBezTo>
                <a:cubicBezTo>
                  <a:pt x="298" y="268"/>
                  <a:pt x="302" y="258"/>
                  <a:pt x="310" y="257"/>
                </a:cubicBezTo>
                <a:cubicBezTo>
                  <a:pt x="312" y="245"/>
                  <a:pt x="321" y="241"/>
                  <a:pt x="326" y="233"/>
                </a:cubicBezTo>
                <a:cubicBezTo>
                  <a:pt x="327" y="224"/>
                  <a:pt x="334" y="217"/>
                  <a:pt x="336" y="208"/>
                </a:cubicBezTo>
                <a:cubicBezTo>
                  <a:pt x="339" y="189"/>
                  <a:pt x="328" y="172"/>
                  <a:pt x="318" y="161"/>
                </a:cubicBezTo>
                <a:cubicBezTo>
                  <a:pt x="312" y="158"/>
                  <a:pt x="305" y="156"/>
                  <a:pt x="301" y="151"/>
                </a:cubicBezTo>
                <a:cubicBezTo>
                  <a:pt x="343" y="157"/>
                  <a:pt x="340" y="115"/>
                  <a:pt x="352" y="93"/>
                </a:cubicBezTo>
                <a:cubicBezTo>
                  <a:pt x="352" y="90"/>
                  <a:pt x="352" y="88"/>
                  <a:pt x="352" y="85"/>
                </a:cubicBezTo>
                <a:cubicBezTo>
                  <a:pt x="356" y="79"/>
                  <a:pt x="362" y="73"/>
                  <a:pt x="364" y="66"/>
                </a:cubicBezTo>
                <a:cubicBezTo>
                  <a:pt x="364" y="64"/>
                  <a:pt x="363" y="62"/>
                  <a:pt x="364" y="60"/>
                </a:cubicBezTo>
                <a:cubicBezTo>
                  <a:pt x="365" y="59"/>
                  <a:pt x="368" y="58"/>
                  <a:pt x="369" y="57"/>
                </a:cubicBezTo>
                <a:cubicBezTo>
                  <a:pt x="370" y="55"/>
                  <a:pt x="371" y="51"/>
                  <a:pt x="372" y="48"/>
                </a:cubicBezTo>
                <a:cubicBezTo>
                  <a:pt x="375" y="43"/>
                  <a:pt x="374" y="41"/>
                  <a:pt x="377" y="34"/>
                </a:cubicBezTo>
                <a:cubicBezTo>
                  <a:pt x="377" y="32"/>
                  <a:pt x="379" y="32"/>
                  <a:pt x="379" y="31"/>
                </a:cubicBezTo>
                <a:cubicBezTo>
                  <a:pt x="380" y="25"/>
                  <a:pt x="380" y="19"/>
                  <a:pt x="379" y="13"/>
                </a:cubicBezTo>
                <a:close/>
                <a:moveTo>
                  <a:pt x="52" y="209"/>
                </a:moveTo>
                <a:cubicBezTo>
                  <a:pt x="53" y="209"/>
                  <a:pt x="53" y="211"/>
                  <a:pt x="54" y="211"/>
                </a:cubicBezTo>
                <a:cubicBezTo>
                  <a:pt x="54" y="214"/>
                  <a:pt x="51" y="211"/>
                  <a:pt x="52" y="209"/>
                </a:cubicBezTo>
                <a:close/>
                <a:moveTo>
                  <a:pt x="52" y="190"/>
                </a:moveTo>
                <a:cubicBezTo>
                  <a:pt x="52" y="189"/>
                  <a:pt x="52" y="188"/>
                  <a:pt x="52" y="187"/>
                </a:cubicBezTo>
                <a:cubicBezTo>
                  <a:pt x="56" y="185"/>
                  <a:pt x="56" y="191"/>
                  <a:pt x="52" y="190"/>
                </a:cubicBezTo>
                <a:close/>
                <a:moveTo>
                  <a:pt x="179" y="194"/>
                </a:moveTo>
                <a:cubicBezTo>
                  <a:pt x="180" y="191"/>
                  <a:pt x="180" y="198"/>
                  <a:pt x="179" y="194"/>
                </a:cubicBezTo>
                <a:close/>
                <a:moveTo>
                  <a:pt x="149" y="166"/>
                </a:moveTo>
                <a:cubicBezTo>
                  <a:pt x="149" y="166"/>
                  <a:pt x="151" y="165"/>
                  <a:pt x="152" y="165"/>
                </a:cubicBezTo>
                <a:cubicBezTo>
                  <a:pt x="152" y="166"/>
                  <a:pt x="148" y="168"/>
                  <a:pt x="149" y="166"/>
                </a:cubicBezTo>
                <a:close/>
                <a:moveTo>
                  <a:pt x="151" y="190"/>
                </a:moveTo>
                <a:cubicBezTo>
                  <a:pt x="152" y="190"/>
                  <a:pt x="152" y="191"/>
                  <a:pt x="153" y="191"/>
                </a:cubicBezTo>
                <a:cubicBezTo>
                  <a:pt x="154" y="190"/>
                  <a:pt x="153" y="190"/>
                  <a:pt x="153" y="190"/>
                </a:cubicBezTo>
                <a:cubicBezTo>
                  <a:pt x="153" y="187"/>
                  <a:pt x="156" y="190"/>
                  <a:pt x="155" y="191"/>
                </a:cubicBezTo>
                <a:cubicBezTo>
                  <a:pt x="158" y="191"/>
                  <a:pt x="156" y="187"/>
                  <a:pt x="154" y="188"/>
                </a:cubicBezTo>
                <a:cubicBezTo>
                  <a:pt x="155" y="185"/>
                  <a:pt x="157" y="189"/>
                  <a:pt x="158" y="190"/>
                </a:cubicBezTo>
                <a:cubicBezTo>
                  <a:pt x="159" y="189"/>
                  <a:pt x="159" y="188"/>
                  <a:pt x="160" y="188"/>
                </a:cubicBezTo>
                <a:cubicBezTo>
                  <a:pt x="159" y="187"/>
                  <a:pt x="158" y="186"/>
                  <a:pt x="157" y="186"/>
                </a:cubicBezTo>
                <a:cubicBezTo>
                  <a:pt x="163" y="183"/>
                  <a:pt x="167" y="182"/>
                  <a:pt x="169" y="177"/>
                </a:cubicBezTo>
                <a:cubicBezTo>
                  <a:pt x="164" y="201"/>
                  <a:pt x="142" y="232"/>
                  <a:pt x="127" y="256"/>
                </a:cubicBezTo>
                <a:cubicBezTo>
                  <a:pt x="127" y="255"/>
                  <a:pt x="126" y="255"/>
                  <a:pt x="125" y="255"/>
                </a:cubicBezTo>
                <a:cubicBezTo>
                  <a:pt x="128" y="246"/>
                  <a:pt x="131" y="237"/>
                  <a:pt x="133" y="228"/>
                </a:cubicBezTo>
                <a:cubicBezTo>
                  <a:pt x="130" y="229"/>
                  <a:pt x="132" y="227"/>
                  <a:pt x="131" y="224"/>
                </a:cubicBezTo>
                <a:cubicBezTo>
                  <a:pt x="134" y="224"/>
                  <a:pt x="133" y="222"/>
                  <a:pt x="135" y="224"/>
                </a:cubicBezTo>
                <a:cubicBezTo>
                  <a:pt x="134" y="220"/>
                  <a:pt x="129" y="223"/>
                  <a:pt x="127" y="225"/>
                </a:cubicBezTo>
                <a:cubicBezTo>
                  <a:pt x="124" y="214"/>
                  <a:pt x="141" y="209"/>
                  <a:pt x="144" y="196"/>
                </a:cubicBezTo>
                <a:cubicBezTo>
                  <a:pt x="144" y="200"/>
                  <a:pt x="152" y="193"/>
                  <a:pt x="151" y="190"/>
                </a:cubicBezTo>
                <a:close/>
                <a:moveTo>
                  <a:pt x="140" y="257"/>
                </a:moveTo>
                <a:cubicBezTo>
                  <a:pt x="139" y="258"/>
                  <a:pt x="139" y="257"/>
                  <a:pt x="139" y="257"/>
                </a:cubicBezTo>
                <a:cubicBezTo>
                  <a:pt x="138" y="256"/>
                  <a:pt x="138" y="257"/>
                  <a:pt x="138" y="257"/>
                </a:cubicBezTo>
                <a:cubicBezTo>
                  <a:pt x="137" y="257"/>
                  <a:pt x="137" y="256"/>
                  <a:pt x="137" y="256"/>
                </a:cubicBezTo>
                <a:cubicBezTo>
                  <a:pt x="138" y="256"/>
                  <a:pt x="138" y="255"/>
                  <a:pt x="138" y="255"/>
                </a:cubicBezTo>
                <a:cubicBezTo>
                  <a:pt x="139" y="255"/>
                  <a:pt x="138" y="257"/>
                  <a:pt x="140" y="257"/>
                </a:cubicBezTo>
                <a:close/>
                <a:moveTo>
                  <a:pt x="136" y="257"/>
                </a:moveTo>
                <a:cubicBezTo>
                  <a:pt x="136" y="258"/>
                  <a:pt x="135" y="258"/>
                  <a:pt x="134" y="258"/>
                </a:cubicBezTo>
                <a:cubicBezTo>
                  <a:pt x="134" y="257"/>
                  <a:pt x="135" y="258"/>
                  <a:pt x="136" y="257"/>
                </a:cubicBezTo>
                <a:close/>
                <a:moveTo>
                  <a:pt x="124" y="206"/>
                </a:moveTo>
                <a:cubicBezTo>
                  <a:pt x="125" y="206"/>
                  <a:pt x="125" y="205"/>
                  <a:pt x="125" y="204"/>
                </a:cubicBezTo>
                <a:cubicBezTo>
                  <a:pt x="125" y="202"/>
                  <a:pt x="125" y="205"/>
                  <a:pt x="124" y="206"/>
                </a:cubicBezTo>
                <a:close/>
                <a:moveTo>
                  <a:pt x="110" y="196"/>
                </a:moveTo>
                <a:cubicBezTo>
                  <a:pt x="123" y="190"/>
                  <a:pt x="136" y="186"/>
                  <a:pt x="148" y="180"/>
                </a:cubicBezTo>
                <a:cubicBezTo>
                  <a:pt x="141" y="189"/>
                  <a:pt x="126" y="195"/>
                  <a:pt x="110" y="196"/>
                </a:cubicBezTo>
                <a:close/>
                <a:moveTo>
                  <a:pt x="119" y="234"/>
                </a:moveTo>
                <a:cubicBezTo>
                  <a:pt x="118" y="235"/>
                  <a:pt x="117" y="235"/>
                  <a:pt x="116" y="236"/>
                </a:cubicBezTo>
                <a:cubicBezTo>
                  <a:pt x="116" y="234"/>
                  <a:pt x="117" y="228"/>
                  <a:pt x="124" y="228"/>
                </a:cubicBezTo>
                <a:cubicBezTo>
                  <a:pt x="123" y="228"/>
                  <a:pt x="123" y="229"/>
                  <a:pt x="123" y="230"/>
                </a:cubicBezTo>
                <a:cubicBezTo>
                  <a:pt x="121" y="227"/>
                  <a:pt x="121" y="234"/>
                  <a:pt x="119" y="230"/>
                </a:cubicBezTo>
                <a:cubicBezTo>
                  <a:pt x="117" y="231"/>
                  <a:pt x="120" y="232"/>
                  <a:pt x="119" y="234"/>
                </a:cubicBezTo>
                <a:close/>
                <a:moveTo>
                  <a:pt x="116" y="205"/>
                </a:moveTo>
                <a:cubicBezTo>
                  <a:pt x="119" y="204"/>
                  <a:pt x="111" y="209"/>
                  <a:pt x="116" y="205"/>
                </a:cubicBezTo>
                <a:close/>
                <a:moveTo>
                  <a:pt x="122" y="209"/>
                </a:moveTo>
                <a:cubicBezTo>
                  <a:pt x="120" y="213"/>
                  <a:pt x="117" y="210"/>
                  <a:pt x="122" y="209"/>
                </a:cubicBezTo>
                <a:close/>
                <a:moveTo>
                  <a:pt x="113" y="222"/>
                </a:moveTo>
                <a:cubicBezTo>
                  <a:pt x="114" y="218"/>
                  <a:pt x="114" y="226"/>
                  <a:pt x="113" y="222"/>
                </a:cubicBezTo>
                <a:close/>
                <a:moveTo>
                  <a:pt x="110" y="211"/>
                </a:moveTo>
                <a:cubicBezTo>
                  <a:pt x="110" y="209"/>
                  <a:pt x="112" y="209"/>
                  <a:pt x="113" y="207"/>
                </a:cubicBezTo>
                <a:cubicBezTo>
                  <a:pt x="114" y="205"/>
                  <a:pt x="113" y="212"/>
                  <a:pt x="110" y="211"/>
                </a:cubicBezTo>
                <a:close/>
                <a:moveTo>
                  <a:pt x="117" y="155"/>
                </a:moveTo>
                <a:cubicBezTo>
                  <a:pt x="120" y="158"/>
                  <a:pt x="118" y="160"/>
                  <a:pt x="119" y="164"/>
                </a:cubicBezTo>
                <a:cubicBezTo>
                  <a:pt x="115" y="164"/>
                  <a:pt x="118" y="158"/>
                  <a:pt x="117" y="155"/>
                </a:cubicBezTo>
                <a:close/>
                <a:moveTo>
                  <a:pt x="124" y="163"/>
                </a:moveTo>
                <a:cubicBezTo>
                  <a:pt x="118" y="158"/>
                  <a:pt x="121" y="154"/>
                  <a:pt x="124" y="163"/>
                </a:cubicBezTo>
                <a:close/>
                <a:moveTo>
                  <a:pt x="141" y="79"/>
                </a:moveTo>
                <a:cubicBezTo>
                  <a:pt x="140" y="77"/>
                  <a:pt x="137" y="76"/>
                  <a:pt x="137" y="73"/>
                </a:cubicBezTo>
                <a:cubicBezTo>
                  <a:pt x="139" y="75"/>
                  <a:pt x="141" y="76"/>
                  <a:pt x="141" y="79"/>
                </a:cubicBezTo>
                <a:close/>
                <a:moveTo>
                  <a:pt x="134" y="138"/>
                </a:moveTo>
                <a:cubicBezTo>
                  <a:pt x="137" y="135"/>
                  <a:pt x="131" y="140"/>
                  <a:pt x="134" y="138"/>
                </a:cubicBezTo>
                <a:close/>
                <a:moveTo>
                  <a:pt x="127" y="138"/>
                </a:moveTo>
                <a:cubicBezTo>
                  <a:pt x="122" y="137"/>
                  <a:pt x="117" y="137"/>
                  <a:pt x="114" y="134"/>
                </a:cubicBezTo>
                <a:cubicBezTo>
                  <a:pt x="115" y="133"/>
                  <a:pt x="118" y="134"/>
                  <a:pt x="120" y="133"/>
                </a:cubicBezTo>
                <a:cubicBezTo>
                  <a:pt x="121" y="134"/>
                  <a:pt x="120" y="134"/>
                  <a:pt x="120" y="136"/>
                </a:cubicBezTo>
                <a:cubicBezTo>
                  <a:pt x="122" y="135"/>
                  <a:pt x="127" y="134"/>
                  <a:pt x="127" y="138"/>
                </a:cubicBezTo>
                <a:close/>
                <a:moveTo>
                  <a:pt x="120" y="58"/>
                </a:moveTo>
                <a:cubicBezTo>
                  <a:pt x="117" y="57"/>
                  <a:pt x="116" y="55"/>
                  <a:pt x="114" y="53"/>
                </a:cubicBezTo>
                <a:cubicBezTo>
                  <a:pt x="116" y="51"/>
                  <a:pt x="120" y="55"/>
                  <a:pt x="120" y="58"/>
                </a:cubicBezTo>
                <a:close/>
                <a:moveTo>
                  <a:pt x="116" y="58"/>
                </a:moveTo>
                <a:cubicBezTo>
                  <a:pt x="115" y="58"/>
                  <a:pt x="114" y="56"/>
                  <a:pt x="113" y="55"/>
                </a:cubicBezTo>
                <a:cubicBezTo>
                  <a:pt x="113" y="55"/>
                  <a:pt x="113" y="55"/>
                  <a:pt x="114" y="56"/>
                </a:cubicBezTo>
                <a:cubicBezTo>
                  <a:pt x="115" y="57"/>
                  <a:pt x="116" y="58"/>
                  <a:pt x="116" y="58"/>
                </a:cubicBezTo>
                <a:close/>
                <a:moveTo>
                  <a:pt x="112" y="155"/>
                </a:moveTo>
                <a:cubicBezTo>
                  <a:pt x="114" y="156"/>
                  <a:pt x="112" y="162"/>
                  <a:pt x="113" y="164"/>
                </a:cubicBezTo>
                <a:cubicBezTo>
                  <a:pt x="110" y="162"/>
                  <a:pt x="110" y="159"/>
                  <a:pt x="112" y="155"/>
                </a:cubicBezTo>
                <a:close/>
                <a:moveTo>
                  <a:pt x="109" y="81"/>
                </a:moveTo>
                <a:cubicBezTo>
                  <a:pt x="107" y="78"/>
                  <a:pt x="113" y="86"/>
                  <a:pt x="109" y="81"/>
                </a:cubicBezTo>
                <a:close/>
                <a:moveTo>
                  <a:pt x="107" y="163"/>
                </a:moveTo>
                <a:cubicBezTo>
                  <a:pt x="107" y="162"/>
                  <a:pt x="108" y="162"/>
                  <a:pt x="109" y="162"/>
                </a:cubicBezTo>
                <a:cubicBezTo>
                  <a:pt x="109" y="163"/>
                  <a:pt x="108" y="162"/>
                  <a:pt x="107" y="163"/>
                </a:cubicBezTo>
                <a:close/>
                <a:moveTo>
                  <a:pt x="108" y="213"/>
                </a:moveTo>
                <a:cubicBezTo>
                  <a:pt x="110" y="213"/>
                  <a:pt x="99" y="218"/>
                  <a:pt x="108" y="213"/>
                </a:cubicBezTo>
                <a:close/>
                <a:moveTo>
                  <a:pt x="103" y="55"/>
                </a:moveTo>
                <a:cubicBezTo>
                  <a:pt x="107" y="54"/>
                  <a:pt x="106" y="59"/>
                  <a:pt x="108" y="59"/>
                </a:cubicBezTo>
                <a:cubicBezTo>
                  <a:pt x="108" y="61"/>
                  <a:pt x="105" y="60"/>
                  <a:pt x="103" y="60"/>
                </a:cubicBezTo>
                <a:cubicBezTo>
                  <a:pt x="103" y="58"/>
                  <a:pt x="103" y="57"/>
                  <a:pt x="103" y="55"/>
                </a:cubicBezTo>
                <a:close/>
                <a:moveTo>
                  <a:pt x="103" y="132"/>
                </a:moveTo>
                <a:cubicBezTo>
                  <a:pt x="103" y="132"/>
                  <a:pt x="103" y="132"/>
                  <a:pt x="103" y="132"/>
                </a:cubicBezTo>
                <a:cubicBezTo>
                  <a:pt x="103" y="132"/>
                  <a:pt x="103" y="132"/>
                  <a:pt x="103" y="132"/>
                </a:cubicBezTo>
                <a:close/>
                <a:moveTo>
                  <a:pt x="105" y="164"/>
                </a:moveTo>
                <a:cubicBezTo>
                  <a:pt x="98" y="164"/>
                  <a:pt x="90" y="170"/>
                  <a:pt x="85" y="165"/>
                </a:cubicBezTo>
                <a:cubicBezTo>
                  <a:pt x="90" y="163"/>
                  <a:pt x="96" y="159"/>
                  <a:pt x="98" y="156"/>
                </a:cubicBezTo>
                <a:cubicBezTo>
                  <a:pt x="100" y="157"/>
                  <a:pt x="106" y="162"/>
                  <a:pt x="105" y="164"/>
                </a:cubicBezTo>
                <a:close/>
                <a:moveTo>
                  <a:pt x="97" y="133"/>
                </a:moveTo>
                <a:cubicBezTo>
                  <a:pt x="97" y="132"/>
                  <a:pt x="98" y="132"/>
                  <a:pt x="99" y="132"/>
                </a:cubicBezTo>
                <a:cubicBezTo>
                  <a:pt x="99" y="133"/>
                  <a:pt x="98" y="133"/>
                  <a:pt x="97" y="133"/>
                </a:cubicBezTo>
                <a:close/>
                <a:moveTo>
                  <a:pt x="94" y="35"/>
                </a:moveTo>
                <a:cubicBezTo>
                  <a:pt x="96" y="36"/>
                  <a:pt x="98" y="38"/>
                  <a:pt x="100" y="39"/>
                </a:cubicBezTo>
                <a:cubicBezTo>
                  <a:pt x="99" y="40"/>
                  <a:pt x="97" y="41"/>
                  <a:pt x="98" y="44"/>
                </a:cubicBezTo>
                <a:cubicBezTo>
                  <a:pt x="95" y="43"/>
                  <a:pt x="93" y="41"/>
                  <a:pt x="92" y="38"/>
                </a:cubicBezTo>
                <a:cubicBezTo>
                  <a:pt x="93" y="37"/>
                  <a:pt x="94" y="36"/>
                  <a:pt x="94" y="35"/>
                </a:cubicBezTo>
                <a:close/>
                <a:moveTo>
                  <a:pt x="93" y="61"/>
                </a:moveTo>
                <a:cubicBezTo>
                  <a:pt x="94" y="61"/>
                  <a:pt x="94" y="62"/>
                  <a:pt x="93" y="62"/>
                </a:cubicBezTo>
                <a:cubicBezTo>
                  <a:pt x="93" y="64"/>
                  <a:pt x="96" y="63"/>
                  <a:pt x="95" y="66"/>
                </a:cubicBezTo>
                <a:cubicBezTo>
                  <a:pt x="92" y="67"/>
                  <a:pt x="91" y="65"/>
                  <a:pt x="87" y="65"/>
                </a:cubicBezTo>
                <a:cubicBezTo>
                  <a:pt x="86" y="61"/>
                  <a:pt x="92" y="64"/>
                  <a:pt x="93" y="61"/>
                </a:cubicBezTo>
                <a:close/>
                <a:moveTo>
                  <a:pt x="71" y="81"/>
                </a:moveTo>
                <a:cubicBezTo>
                  <a:pt x="68" y="81"/>
                  <a:pt x="67" y="79"/>
                  <a:pt x="64" y="80"/>
                </a:cubicBezTo>
                <a:cubicBezTo>
                  <a:pt x="66" y="78"/>
                  <a:pt x="70" y="77"/>
                  <a:pt x="71" y="81"/>
                </a:cubicBezTo>
                <a:close/>
                <a:moveTo>
                  <a:pt x="56" y="13"/>
                </a:moveTo>
                <a:cubicBezTo>
                  <a:pt x="54" y="16"/>
                  <a:pt x="50" y="13"/>
                  <a:pt x="48" y="12"/>
                </a:cubicBezTo>
                <a:cubicBezTo>
                  <a:pt x="50" y="8"/>
                  <a:pt x="54" y="12"/>
                  <a:pt x="56" y="13"/>
                </a:cubicBezTo>
                <a:close/>
                <a:moveTo>
                  <a:pt x="51" y="84"/>
                </a:moveTo>
                <a:cubicBezTo>
                  <a:pt x="51" y="86"/>
                  <a:pt x="47" y="86"/>
                  <a:pt x="46" y="85"/>
                </a:cubicBezTo>
                <a:cubicBezTo>
                  <a:pt x="46" y="82"/>
                  <a:pt x="50" y="82"/>
                  <a:pt x="51" y="84"/>
                </a:cubicBezTo>
                <a:close/>
                <a:moveTo>
                  <a:pt x="47" y="14"/>
                </a:moveTo>
                <a:cubicBezTo>
                  <a:pt x="45" y="16"/>
                  <a:pt x="42" y="17"/>
                  <a:pt x="37" y="17"/>
                </a:cubicBezTo>
                <a:cubicBezTo>
                  <a:pt x="33" y="10"/>
                  <a:pt x="45" y="10"/>
                  <a:pt x="47" y="14"/>
                </a:cubicBezTo>
                <a:close/>
                <a:moveTo>
                  <a:pt x="35" y="69"/>
                </a:moveTo>
                <a:cubicBezTo>
                  <a:pt x="40" y="69"/>
                  <a:pt x="40" y="69"/>
                  <a:pt x="44" y="70"/>
                </a:cubicBezTo>
                <a:cubicBezTo>
                  <a:pt x="44" y="71"/>
                  <a:pt x="43" y="72"/>
                  <a:pt x="43" y="73"/>
                </a:cubicBezTo>
                <a:cubicBezTo>
                  <a:pt x="42" y="73"/>
                  <a:pt x="42" y="72"/>
                  <a:pt x="43" y="72"/>
                </a:cubicBezTo>
                <a:cubicBezTo>
                  <a:pt x="41" y="70"/>
                  <a:pt x="35" y="75"/>
                  <a:pt x="35" y="69"/>
                </a:cubicBezTo>
                <a:close/>
                <a:moveTo>
                  <a:pt x="24" y="6"/>
                </a:moveTo>
                <a:cubicBezTo>
                  <a:pt x="24" y="9"/>
                  <a:pt x="20" y="8"/>
                  <a:pt x="21" y="6"/>
                </a:cubicBezTo>
                <a:cubicBezTo>
                  <a:pt x="22" y="5"/>
                  <a:pt x="23" y="7"/>
                  <a:pt x="24" y="6"/>
                </a:cubicBezTo>
                <a:close/>
                <a:moveTo>
                  <a:pt x="15" y="10"/>
                </a:moveTo>
                <a:cubicBezTo>
                  <a:pt x="17" y="10"/>
                  <a:pt x="17" y="11"/>
                  <a:pt x="19" y="11"/>
                </a:cubicBezTo>
                <a:cubicBezTo>
                  <a:pt x="19" y="13"/>
                  <a:pt x="13" y="13"/>
                  <a:pt x="15" y="10"/>
                </a:cubicBezTo>
                <a:close/>
                <a:moveTo>
                  <a:pt x="12" y="37"/>
                </a:moveTo>
                <a:cubicBezTo>
                  <a:pt x="10" y="37"/>
                  <a:pt x="8" y="37"/>
                  <a:pt x="8" y="34"/>
                </a:cubicBezTo>
                <a:cubicBezTo>
                  <a:pt x="11" y="34"/>
                  <a:pt x="12" y="35"/>
                  <a:pt x="12" y="37"/>
                </a:cubicBezTo>
                <a:close/>
                <a:moveTo>
                  <a:pt x="12" y="20"/>
                </a:moveTo>
                <a:cubicBezTo>
                  <a:pt x="9" y="21"/>
                  <a:pt x="9" y="20"/>
                  <a:pt x="8" y="19"/>
                </a:cubicBezTo>
                <a:cubicBezTo>
                  <a:pt x="8" y="16"/>
                  <a:pt x="13" y="18"/>
                  <a:pt x="12" y="20"/>
                </a:cubicBezTo>
                <a:close/>
                <a:moveTo>
                  <a:pt x="14" y="43"/>
                </a:moveTo>
                <a:cubicBezTo>
                  <a:pt x="14" y="42"/>
                  <a:pt x="16" y="42"/>
                  <a:pt x="16" y="43"/>
                </a:cubicBezTo>
                <a:cubicBezTo>
                  <a:pt x="15" y="44"/>
                  <a:pt x="15" y="43"/>
                  <a:pt x="14" y="43"/>
                </a:cubicBezTo>
                <a:close/>
                <a:moveTo>
                  <a:pt x="20" y="54"/>
                </a:moveTo>
                <a:cubicBezTo>
                  <a:pt x="17" y="54"/>
                  <a:pt x="15" y="53"/>
                  <a:pt x="16" y="50"/>
                </a:cubicBezTo>
                <a:cubicBezTo>
                  <a:pt x="17" y="51"/>
                  <a:pt x="20" y="51"/>
                  <a:pt x="20" y="54"/>
                </a:cubicBezTo>
                <a:close/>
                <a:moveTo>
                  <a:pt x="19" y="33"/>
                </a:moveTo>
                <a:cubicBezTo>
                  <a:pt x="21" y="31"/>
                  <a:pt x="26" y="32"/>
                  <a:pt x="26" y="36"/>
                </a:cubicBezTo>
                <a:cubicBezTo>
                  <a:pt x="23" y="38"/>
                  <a:pt x="19" y="38"/>
                  <a:pt x="19" y="33"/>
                </a:cubicBezTo>
                <a:close/>
                <a:moveTo>
                  <a:pt x="24" y="50"/>
                </a:moveTo>
                <a:cubicBezTo>
                  <a:pt x="25" y="47"/>
                  <a:pt x="29" y="49"/>
                  <a:pt x="30" y="50"/>
                </a:cubicBezTo>
                <a:cubicBezTo>
                  <a:pt x="30" y="52"/>
                  <a:pt x="28" y="52"/>
                  <a:pt x="25" y="52"/>
                </a:cubicBezTo>
                <a:cubicBezTo>
                  <a:pt x="25" y="51"/>
                  <a:pt x="25" y="50"/>
                  <a:pt x="24" y="50"/>
                </a:cubicBezTo>
                <a:close/>
                <a:moveTo>
                  <a:pt x="22" y="58"/>
                </a:moveTo>
                <a:cubicBezTo>
                  <a:pt x="26" y="58"/>
                  <a:pt x="26" y="60"/>
                  <a:pt x="26" y="62"/>
                </a:cubicBezTo>
                <a:cubicBezTo>
                  <a:pt x="23" y="63"/>
                  <a:pt x="22" y="61"/>
                  <a:pt x="22" y="58"/>
                </a:cubicBezTo>
                <a:close/>
                <a:moveTo>
                  <a:pt x="25" y="72"/>
                </a:moveTo>
                <a:cubicBezTo>
                  <a:pt x="27" y="70"/>
                  <a:pt x="31" y="74"/>
                  <a:pt x="31" y="76"/>
                </a:cubicBezTo>
                <a:cubicBezTo>
                  <a:pt x="27" y="77"/>
                  <a:pt x="27" y="74"/>
                  <a:pt x="25" y="72"/>
                </a:cubicBezTo>
                <a:close/>
                <a:moveTo>
                  <a:pt x="23" y="21"/>
                </a:moveTo>
                <a:cubicBezTo>
                  <a:pt x="22" y="17"/>
                  <a:pt x="31" y="16"/>
                  <a:pt x="32" y="19"/>
                </a:cubicBezTo>
                <a:cubicBezTo>
                  <a:pt x="33" y="24"/>
                  <a:pt x="25" y="23"/>
                  <a:pt x="23" y="21"/>
                </a:cubicBezTo>
                <a:close/>
                <a:moveTo>
                  <a:pt x="34" y="82"/>
                </a:moveTo>
                <a:cubicBezTo>
                  <a:pt x="37" y="81"/>
                  <a:pt x="38" y="86"/>
                  <a:pt x="36" y="87"/>
                </a:cubicBezTo>
                <a:cubicBezTo>
                  <a:pt x="33" y="87"/>
                  <a:pt x="34" y="85"/>
                  <a:pt x="34" y="82"/>
                </a:cubicBezTo>
                <a:close/>
                <a:moveTo>
                  <a:pt x="36" y="96"/>
                </a:moveTo>
                <a:cubicBezTo>
                  <a:pt x="39" y="96"/>
                  <a:pt x="38" y="99"/>
                  <a:pt x="40" y="99"/>
                </a:cubicBezTo>
                <a:cubicBezTo>
                  <a:pt x="38" y="103"/>
                  <a:pt x="34" y="98"/>
                  <a:pt x="36" y="96"/>
                </a:cubicBezTo>
                <a:close/>
                <a:moveTo>
                  <a:pt x="43" y="111"/>
                </a:moveTo>
                <a:cubicBezTo>
                  <a:pt x="41" y="110"/>
                  <a:pt x="41" y="109"/>
                  <a:pt x="41" y="107"/>
                </a:cubicBezTo>
                <a:cubicBezTo>
                  <a:pt x="44" y="106"/>
                  <a:pt x="43" y="109"/>
                  <a:pt x="43" y="111"/>
                </a:cubicBezTo>
                <a:close/>
                <a:moveTo>
                  <a:pt x="46" y="121"/>
                </a:moveTo>
                <a:cubicBezTo>
                  <a:pt x="47" y="118"/>
                  <a:pt x="48" y="124"/>
                  <a:pt x="46" y="121"/>
                </a:cubicBezTo>
                <a:close/>
                <a:moveTo>
                  <a:pt x="44" y="94"/>
                </a:moveTo>
                <a:cubicBezTo>
                  <a:pt x="45" y="93"/>
                  <a:pt x="45" y="93"/>
                  <a:pt x="47" y="93"/>
                </a:cubicBezTo>
                <a:cubicBezTo>
                  <a:pt x="45" y="95"/>
                  <a:pt x="45" y="97"/>
                  <a:pt x="48" y="94"/>
                </a:cubicBezTo>
                <a:cubicBezTo>
                  <a:pt x="50" y="94"/>
                  <a:pt x="47" y="96"/>
                  <a:pt x="48" y="98"/>
                </a:cubicBezTo>
                <a:cubicBezTo>
                  <a:pt x="45" y="97"/>
                  <a:pt x="44" y="96"/>
                  <a:pt x="44" y="94"/>
                </a:cubicBezTo>
                <a:close/>
                <a:moveTo>
                  <a:pt x="48" y="107"/>
                </a:moveTo>
                <a:cubicBezTo>
                  <a:pt x="51" y="107"/>
                  <a:pt x="51" y="108"/>
                  <a:pt x="51" y="111"/>
                </a:cubicBezTo>
                <a:cubicBezTo>
                  <a:pt x="49" y="111"/>
                  <a:pt x="48" y="109"/>
                  <a:pt x="48" y="107"/>
                </a:cubicBezTo>
                <a:close/>
                <a:moveTo>
                  <a:pt x="51" y="132"/>
                </a:moveTo>
                <a:cubicBezTo>
                  <a:pt x="52" y="132"/>
                  <a:pt x="53" y="133"/>
                  <a:pt x="53" y="135"/>
                </a:cubicBezTo>
                <a:cubicBezTo>
                  <a:pt x="52" y="134"/>
                  <a:pt x="51" y="134"/>
                  <a:pt x="51" y="132"/>
                </a:cubicBezTo>
                <a:close/>
                <a:moveTo>
                  <a:pt x="50" y="61"/>
                </a:moveTo>
                <a:cubicBezTo>
                  <a:pt x="46" y="53"/>
                  <a:pt x="57" y="47"/>
                  <a:pt x="61" y="55"/>
                </a:cubicBezTo>
                <a:cubicBezTo>
                  <a:pt x="62" y="62"/>
                  <a:pt x="56" y="61"/>
                  <a:pt x="50" y="61"/>
                </a:cubicBezTo>
                <a:close/>
                <a:moveTo>
                  <a:pt x="71" y="102"/>
                </a:moveTo>
                <a:cubicBezTo>
                  <a:pt x="69" y="104"/>
                  <a:pt x="64" y="103"/>
                  <a:pt x="62" y="102"/>
                </a:cubicBezTo>
                <a:cubicBezTo>
                  <a:pt x="63" y="100"/>
                  <a:pt x="70" y="101"/>
                  <a:pt x="71" y="102"/>
                </a:cubicBezTo>
                <a:close/>
                <a:moveTo>
                  <a:pt x="65" y="130"/>
                </a:moveTo>
                <a:cubicBezTo>
                  <a:pt x="67" y="128"/>
                  <a:pt x="69" y="128"/>
                  <a:pt x="73" y="128"/>
                </a:cubicBezTo>
                <a:cubicBezTo>
                  <a:pt x="72" y="131"/>
                  <a:pt x="68" y="130"/>
                  <a:pt x="65" y="130"/>
                </a:cubicBezTo>
                <a:close/>
                <a:moveTo>
                  <a:pt x="74" y="124"/>
                </a:moveTo>
                <a:cubicBezTo>
                  <a:pt x="72" y="126"/>
                  <a:pt x="69" y="123"/>
                  <a:pt x="74" y="124"/>
                </a:cubicBezTo>
                <a:close/>
                <a:moveTo>
                  <a:pt x="74" y="49"/>
                </a:moveTo>
                <a:cubicBezTo>
                  <a:pt x="71" y="42"/>
                  <a:pt x="79" y="41"/>
                  <a:pt x="82" y="45"/>
                </a:cubicBezTo>
                <a:cubicBezTo>
                  <a:pt x="81" y="48"/>
                  <a:pt x="79" y="50"/>
                  <a:pt x="74" y="49"/>
                </a:cubicBezTo>
                <a:close/>
                <a:moveTo>
                  <a:pt x="76" y="38"/>
                </a:moveTo>
                <a:cubicBezTo>
                  <a:pt x="76" y="35"/>
                  <a:pt x="78" y="36"/>
                  <a:pt x="77" y="33"/>
                </a:cubicBezTo>
                <a:cubicBezTo>
                  <a:pt x="82" y="34"/>
                  <a:pt x="85" y="36"/>
                  <a:pt x="86" y="40"/>
                </a:cubicBezTo>
                <a:cubicBezTo>
                  <a:pt x="82" y="43"/>
                  <a:pt x="80" y="38"/>
                  <a:pt x="76" y="38"/>
                </a:cubicBezTo>
                <a:close/>
                <a:moveTo>
                  <a:pt x="78" y="161"/>
                </a:moveTo>
                <a:cubicBezTo>
                  <a:pt x="77" y="160"/>
                  <a:pt x="77" y="158"/>
                  <a:pt x="77" y="157"/>
                </a:cubicBezTo>
                <a:cubicBezTo>
                  <a:pt x="81" y="157"/>
                  <a:pt x="78" y="159"/>
                  <a:pt x="78" y="161"/>
                </a:cubicBezTo>
                <a:close/>
                <a:moveTo>
                  <a:pt x="106" y="176"/>
                </a:moveTo>
                <a:cubicBezTo>
                  <a:pt x="105" y="177"/>
                  <a:pt x="105" y="178"/>
                  <a:pt x="107" y="177"/>
                </a:cubicBezTo>
                <a:cubicBezTo>
                  <a:pt x="96" y="183"/>
                  <a:pt x="81" y="185"/>
                  <a:pt x="69" y="189"/>
                </a:cubicBezTo>
                <a:cubicBezTo>
                  <a:pt x="72" y="176"/>
                  <a:pt x="91" y="174"/>
                  <a:pt x="106" y="176"/>
                </a:cubicBezTo>
                <a:close/>
                <a:moveTo>
                  <a:pt x="74" y="194"/>
                </a:moveTo>
                <a:cubicBezTo>
                  <a:pt x="78" y="197"/>
                  <a:pt x="72" y="197"/>
                  <a:pt x="74" y="194"/>
                </a:cubicBezTo>
                <a:close/>
                <a:moveTo>
                  <a:pt x="71" y="195"/>
                </a:moveTo>
                <a:cubicBezTo>
                  <a:pt x="69" y="196"/>
                  <a:pt x="69" y="196"/>
                  <a:pt x="70" y="194"/>
                </a:cubicBezTo>
                <a:cubicBezTo>
                  <a:pt x="72" y="194"/>
                  <a:pt x="72" y="198"/>
                  <a:pt x="71" y="195"/>
                </a:cubicBezTo>
                <a:close/>
                <a:moveTo>
                  <a:pt x="69" y="163"/>
                </a:moveTo>
                <a:cubicBezTo>
                  <a:pt x="68" y="164"/>
                  <a:pt x="68" y="167"/>
                  <a:pt x="65" y="166"/>
                </a:cubicBezTo>
                <a:cubicBezTo>
                  <a:pt x="66" y="165"/>
                  <a:pt x="66" y="162"/>
                  <a:pt x="69" y="163"/>
                </a:cubicBezTo>
                <a:close/>
                <a:moveTo>
                  <a:pt x="59" y="221"/>
                </a:moveTo>
                <a:cubicBezTo>
                  <a:pt x="56" y="218"/>
                  <a:pt x="61" y="224"/>
                  <a:pt x="59" y="221"/>
                </a:cubicBezTo>
                <a:close/>
                <a:moveTo>
                  <a:pt x="61" y="173"/>
                </a:moveTo>
                <a:cubicBezTo>
                  <a:pt x="66" y="174"/>
                  <a:pt x="57" y="177"/>
                  <a:pt x="61" y="173"/>
                </a:cubicBezTo>
                <a:close/>
                <a:moveTo>
                  <a:pt x="66" y="235"/>
                </a:moveTo>
                <a:cubicBezTo>
                  <a:pt x="64" y="238"/>
                  <a:pt x="62" y="232"/>
                  <a:pt x="66" y="235"/>
                </a:cubicBezTo>
                <a:close/>
                <a:moveTo>
                  <a:pt x="75" y="245"/>
                </a:moveTo>
                <a:cubicBezTo>
                  <a:pt x="74" y="245"/>
                  <a:pt x="73" y="244"/>
                  <a:pt x="74" y="242"/>
                </a:cubicBezTo>
                <a:cubicBezTo>
                  <a:pt x="75" y="242"/>
                  <a:pt x="76" y="243"/>
                  <a:pt x="75" y="245"/>
                </a:cubicBezTo>
                <a:close/>
                <a:moveTo>
                  <a:pt x="85" y="257"/>
                </a:moveTo>
                <a:cubicBezTo>
                  <a:pt x="83" y="258"/>
                  <a:pt x="82" y="257"/>
                  <a:pt x="82" y="255"/>
                </a:cubicBezTo>
                <a:cubicBezTo>
                  <a:pt x="84" y="254"/>
                  <a:pt x="85" y="255"/>
                  <a:pt x="85" y="257"/>
                </a:cubicBezTo>
                <a:close/>
                <a:moveTo>
                  <a:pt x="77" y="216"/>
                </a:moveTo>
                <a:cubicBezTo>
                  <a:pt x="78" y="210"/>
                  <a:pt x="84" y="210"/>
                  <a:pt x="87" y="206"/>
                </a:cubicBezTo>
                <a:cubicBezTo>
                  <a:pt x="89" y="207"/>
                  <a:pt x="89" y="208"/>
                  <a:pt x="89" y="209"/>
                </a:cubicBezTo>
                <a:cubicBezTo>
                  <a:pt x="84" y="210"/>
                  <a:pt x="84" y="216"/>
                  <a:pt x="77" y="216"/>
                </a:cubicBezTo>
                <a:close/>
                <a:moveTo>
                  <a:pt x="82" y="226"/>
                </a:moveTo>
                <a:cubicBezTo>
                  <a:pt x="82" y="221"/>
                  <a:pt x="88" y="215"/>
                  <a:pt x="92" y="212"/>
                </a:cubicBezTo>
                <a:cubicBezTo>
                  <a:pt x="92" y="216"/>
                  <a:pt x="85" y="221"/>
                  <a:pt x="82" y="226"/>
                </a:cubicBezTo>
                <a:close/>
                <a:moveTo>
                  <a:pt x="95" y="265"/>
                </a:moveTo>
                <a:cubicBezTo>
                  <a:pt x="94" y="265"/>
                  <a:pt x="93" y="263"/>
                  <a:pt x="92" y="263"/>
                </a:cubicBezTo>
                <a:cubicBezTo>
                  <a:pt x="92" y="262"/>
                  <a:pt x="94" y="262"/>
                  <a:pt x="95" y="262"/>
                </a:cubicBezTo>
                <a:cubicBezTo>
                  <a:pt x="95" y="263"/>
                  <a:pt x="95" y="264"/>
                  <a:pt x="95" y="265"/>
                </a:cubicBezTo>
                <a:close/>
                <a:moveTo>
                  <a:pt x="96" y="215"/>
                </a:moveTo>
                <a:cubicBezTo>
                  <a:pt x="96" y="214"/>
                  <a:pt x="96" y="214"/>
                  <a:pt x="96" y="214"/>
                </a:cubicBezTo>
                <a:cubicBezTo>
                  <a:pt x="96" y="214"/>
                  <a:pt x="94" y="218"/>
                  <a:pt x="96" y="215"/>
                </a:cubicBezTo>
                <a:close/>
                <a:moveTo>
                  <a:pt x="67" y="208"/>
                </a:moveTo>
                <a:cubicBezTo>
                  <a:pt x="63" y="206"/>
                  <a:pt x="69" y="204"/>
                  <a:pt x="71" y="202"/>
                </a:cubicBezTo>
                <a:cubicBezTo>
                  <a:pt x="69" y="199"/>
                  <a:pt x="68" y="204"/>
                  <a:pt x="65" y="204"/>
                </a:cubicBezTo>
                <a:cubicBezTo>
                  <a:pt x="66" y="200"/>
                  <a:pt x="70" y="200"/>
                  <a:pt x="73" y="197"/>
                </a:cubicBezTo>
                <a:cubicBezTo>
                  <a:pt x="75" y="198"/>
                  <a:pt x="69" y="198"/>
                  <a:pt x="71" y="201"/>
                </a:cubicBezTo>
                <a:cubicBezTo>
                  <a:pt x="74" y="201"/>
                  <a:pt x="74" y="197"/>
                  <a:pt x="78" y="198"/>
                </a:cubicBezTo>
                <a:cubicBezTo>
                  <a:pt x="77" y="197"/>
                  <a:pt x="77" y="195"/>
                  <a:pt x="78" y="193"/>
                </a:cubicBezTo>
                <a:cubicBezTo>
                  <a:pt x="81" y="199"/>
                  <a:pt x="94" y="188"/>
                  <a:pt x="101" y="187"/>
                </a:cubicBezTo>
                <a:cubicBezTo>
                  <a:pt x="95" y="197"/>
                  <a:pt x="80" y="201"/>
                  <a:pt x="67" y="208"/>
                </a:cubicBezTo>
                <a:close/>
                <a:moveTo>
                  <a:pt x="99" y="204"/>
                </a:moveTo>
                <a:cubicBezTo>
                  <a:pt x="96" y="201"/>
                  <a:pt x="101" y="206"/>
                  <a:pt x="99" y="204"/>
                </a:cubicBezTo>
                <a:close/>
                <a:moveTo>
                  <a:pt x="107" y="222"/>
                </a:moveTo>
                <a:cubicBezTo>
                  <a:pt x="108" y="222"/>
                  <a:pt x="109" y="222"/>
                  <a:pt x="109" y="223"/>
                </a:cubicBezTo>
                <a:cubicBezTo>
                  <a:pt x="105" y="230"/>
                  <a:pt x="103" y="237"/>
                  <a:pt x="99" y="243"/>
                </a:cubicBezTo>
                <a:cubicBezTo>
                  <a:pt x="97" y="235"/>
                  <a:pt x="104" y="228"/>
                  <a:pt x="107" y="222"/>
                </a:cubicBezTo>
                <a:close/>
                <a:moveTo>
                  <a:pt x="99" y="256"/>
                </a:moveTo>
                <a:cubicBezTo>
                  <a:pt x="100" y="252"/>
                  <a:pt x="100" y="259"/>
                  <a:pt x="99" y="256"/>
                </a:cubicBezTo>
                <a:close/>
                <a:moveTo>
                  <a:pt x="111" y="222"/>
                </a:moveTo>
                <a:cubicBezTo>
                  <a:pt x="113" y="230"/>
                  <a:pt x="106" y="238"/>
                  <a:pt x="103" y="243"/>
                </a:cubicBezTo>
                <a:cubicBezTo>
                  <a:pt x="102" y="237"/>
                  <a:pt x="109" y="229"/>
                  <a:pt x="111" y="222"/>
                </a:cubicBezTo>
                <a:close/>
                <a:moveTo>
                  <a:pt x="103" y="267"/>
                </a:moveTo>
                <a:cubicBezTo>
                  <a:pt x="103" y="266"/>
                  <a:pt x="103" y="266"/>
                  <a:pt x="103" y="265"/>
                </a:cubicBezTo>
                <a:cubicBezTo>
                  <a:pt x="105" y="264"/>
                  <a:pt x="105" y="266"/>
                  <a:pt x="105" y="268"/>
                </a:cubicBezTo>
                <a:cubicBezTo>
                  <a:pt x="104" y="267"/>
                  <a:pt x="104" y="267"/>
                  <a:pt x="103" y="267"/>
                </a:cubicBezTo>
                <a:close/>
                <a:moveTo>
                  <a:pt x="107" y="255"/>
                </a:moveTo>
                <a:cubicBezTo>
                  <a:pt x="108" y="255"/>
                  <a:pt x="109" y="256"/>
                  <a:pt x="109" y="257"/>
                </a:cubicBezTo>
                <a:cubicBezTo>
                  <a:pt x="108" y="257"/>
                  <a:pt x="107" y="256"/>
                  <a:pt x="107" y="255"/>
                </a:cubicBezTo>
                <a:close/>
                <a:moveTo>
                  <a:pt x="111" y="271"/>
                </a:moveTo>
                <a:cubicBezTo>
                  <a:pt x="114" y="270"/>
                  <a:pt x="111" y="275"/>
                  <a:pt x="114" y="274"/>
                </a:cubicBezTo>
                <a:cubicBezTo>
                  <a:pt x="112" y="277"/>
                  <a:pt x="108" y="273"/>
                  <a:pt x="111" y="271"/>
                </a:cubicBezTo>
                <a:close/>
                <a:moveTo>
                  <a:pt x="114" y="218"/>
                </a:moveTo>
                <a:cubicBezTo>
                  <a:pt x="113" y="218"/>
                  <a:pt x="114" y="217"/>
                  <a:pt x="114" y="216"/>
                </a:cubicBezTo>
                <a:cubicBezTo>
                  <a:pt x="116" y="216"/>
                  <a:pt x="115" y="217"/>
                  <a:pt x="114" y="218"/>
                </a:cubicBezTo>
                <a:close/>
                <a:moveTo>
                  <a:pt x="115" y="214"/>
                </a:moveTo>
                <a:cubicBezTo>
                  <a:pt x="116" y="210"/>
                  <a:pt x="116" y="217"/>
                  <a:pt x="115" y="214"/>
                </a:cubicBezTo>
                <a:close/>
                <a:moveTo>
                  <a:pt x="119" y="269"/>
                </a:moveTo>
                <a:cubicBezTo>
                  <a:pt x="117" y="268"/>
                  <a:pt x="116" y="266"/>
                  <a:pt x="116" y="263"/>
                </a:cubicBezTo>
                <a:cubicBezTo>
                  <a:pt x="119" y="263"/>
                  <a:pt x="121" y="267"/>
                  <a:pt x="119" y="269"/>
                </a:cubicBezTo>
                <a:close/>
                <a:moveTo>
                  <a:pt x="127" y="280"/>
                </a:moveTo>
                <a:cubicBezTo>
                  <a:pt x="124" y="280"/>
                  <a:pt x="119" y="281"/>
                  <a:pt x="120" y="277"/>
                </a:cubicBezTo>
                <a:cubicBezTo>
                  <a:pt x="123" y="277"/>
                  <a:pt x="127" y="276"/>
                  <a:pt x="127" y="280"/>
                </a:cubicBezTo>
                <a:close/>
                <a:moveTo>
                  <a:pt x="126" y="267"/>
                </a:moveTo>
                <a:cubicBezTo>
                  <a:pt x="129" y="268"/>
                  <a:pt x="133" y="268"/>
                  <a:pt x="132" y="272"/>
                </a:cubicBezTo>
                <a:cubicBezTo>
                  <a:pt x="129" y="271"/>
                  <a:pt x="125" y="272"/>
                  <a:pt x="126" y="267"/>
                </a:cubicBezTo>
                <a:close/>
                <a:moveTo>
                  <a:pt x="132" y="281"/>
                </a:moveTo>
                <a:cubicBezTo>
                  <a:pt x="134" y="281"/>
                  <a:pt x="135" y="281"/>
                  <a:pt x="137" y="281"/>
                </a:cubicBezTo>
                <a:cubicBezTo>
                  <a:pt x="138" y="281"/>
                  <a:pt x="131" y="281"/>
                  <a:pt x="132" y="281"/>
                </a:cubicBezTo>
                <a:close/>
                <a:moveTo>
                  <a:pt x="144" y="274"/>
                </a:moveTo>
                <a:cubicBezTo>
                  <a:pt x="140" y="275"/>
                  <a:pt x="138" y="273"/>
                  <a:pt x="136" y="272"/>
                </a:cubicBezTo>
                <a:cubicBezTo>
                  <a:pt x="136" y="269"/>
                  <a:pt x="146" y="269"/>
                  <a:pt x="144" y="274"/>
                </a:cubicBezTo>
                <a:close/>
                <a:moveTo>
                  <a:pt x="148" y="262"/>
                </a:moveTo>
                <a:cubicBezTo>
                  <a:pt x="147" y="262"/>
                  <a:pt x="147" y="262"/>
                  <a:pt x="146" y="262"/>
                </a:cubicBezTo>
                <a:cubicBezTo>
                  <a:pt x="146" y="261"/>
                  <a:pt x="146" y="261"/>
                  <a:pt x="145" y="261"/>
                </a:cubicBezTo>
                <a:cubicBezTo>
                  <a:pt x="145" y="259"/>
                  <a:pt x="149" y="260"/>
                  <a:pt x="148" y="262"/>
                </a:cubicBezTo>
                <a:close/>
                <a:moveTo>
                  <a:pt x="154" y="255"/>
                </a:moveTo>
                <a:cubicBezTo>
                  <a:pt x="154" y="255"/>
                  <a:pt x="149" y="255"/>
                  <a:pt x="152" y="258"/>
                </a:cubicBezTo>
                <a:cubicBezTo>
                  <a:pt x="149" y="256"/>
                  <a:pt x="143" y="256"/>
                  <a:pt x="140" y="255"/>
                </a:cubicBezTo>
                <a:cubicBezTo>
                  <a:pt x="144" y="242"/>
                  <a:pt x="155" y="227"/>
                  <a:pt x="161" y="209"/>
                </a:cubicBezTo>
                <a:cubicBezTo>
                  <a:pt x="162" y="210"/>
                  <a:pt x="163" y="210"/>
                  <a:pt x="163" y="209"/>
                </a:cubicBezTo>
                <a:cubicBezTo>
                  <a:pt x="164" y="209"/>
                  <a:pt x="161" y="213"/>
                  <a:pt x="163" y="217"/>
                </a:cubicBezTo>
                <a:cubicBezTo>
                  <a:pt x="166" y="211"/>
                  <a:pt x="166" y="202"/>
                  <a:pt x="172" y="199"/>
                </a:cubicBezTo>
                <a:cubicBezTo>
                  <a:pt x="169" y="220"/>
                  <a:pt x="163" y="242"/>
                  <a:pt x="154" y="255"/>
                </a:cubicBezTo>
                <a:close/>
                <a:moveTo>
                  <a:pt x="170" y="230"/>
                </a:moveTo>
                <a:cubicBezTo>
                  <a:pt x="171" y="221"/>
                  <a:pt x="175" y="202"/>
                  <a:pt x="178" y="198"/>
                </a:cubicBezTo>
                <a:cubicBezTo>
                  <a:pt x="178" y="195"/>
                  <a:pt x="179" y="200"/>
                  <a:pt x="179" y="201"/>
                </a:cubicBezTo>
                <a:cubicBezTo>
                  <a:pt x="180" y="200"/>
                  <a:pt x="179" y="198"/>
                  <a:pt x="180" y="197"/>
                </a:cubicBezTo>
                <a:cubicBezTo>
                  <a:pt x="184" y="209"/>
                  <a:pt x="175" y="223"/>
                  <a:pt x="170" y="230"/>
                </a:cubicBezTo>
                <a:close/>
                <a:moveTo>
                  <a:pt x="185" y="134"/>
                </a:moveTo>
                <a:cubicBezTo>
                  <a:pt x="186" y="133"/>
                  <a:pt x="186" y="132"/>
                  <a:pt x="186" y="131"/>
                </a:cubicBezTo>
                <a:cubicBezTo>
                  <a:pt x="188" y="131"/>
                  <a:pt x="188" y="132"/>
                  <a:pt x="188" y="134"/>
                </a:cubicBezTo>
                <a:cubicBezTo>
                  <a:pt x="187" y="134"/>
                  <a:pt x="186" y="134"/>
                  <a:pt x="185" y="134"/>
                </a:cubicBezTo>
                <a:close/>
                <a:moveTo>
                  <a:pt x="193" y="127"/>
                </a:moveTo>
                <a:cubicBezTo>
                  <a:pt x="192" y="127"/>
                  <a:pt x="191" y="127"/>
                  <a:pt x="191" y="127"/>
                </a:cubicBezTo>
                <a:cubicBezTo>
                  <a:pt x="191" y="127"/>
                  <a:pt x="191" y="126"/>
                  <a:pt x="191" y="125"/>
                </a:cubicBezTo>
                <a:cubicBezTo>
                  <a:pt x="191" y="125"/>
                  <a:pt x="192" y="125"/>
                  <a:pt x="193" y="125"/>
                </a:cubicBezTo>
                <a:cubicBezTo>
                  <a:pt x="193" y="126"/>
                  <a:pt x="193" y="127"/>
                  <a:pt x="193" y="127"/>
                </a:cubicBezTo>
                <a:close/>
                <a:moveTo>
                  <a:pt x="197" y="135"/>
                </a:moveTo>
                <a:cubicBezTo>
                  <a:pt x="196" y="135"/>
                  <a:pt x="195" y="133"/>
                  <a:pt x="195" y="131"/>
                </a:cubicBezTo>
                <a:cubicBezTo>
                  <a:pt x="197" y="132"/>
                  <a:pt x="199" y="133"/>
                  <a:pt x="197" y="135"/>
                </a:cubicBezTo>
                <a:close/>
                <a:moveTo>
                  <a:pt x="330" y="187"/>
                </a:moveTo>
                <a:cubicBezTo>
                  <a:pt x="331" y="187"/>
                  <a:pt x="331" y="189"/>
                  <a:pt x="331" y="191"/>
                </a:cubicBezTo>
                <a:cubicBezTo>
                  <a:pt x="329" y="190"/>
                  <a:pt x="329" y="188"/>
                  <a:pt x="330" y="187"/>
                </a:cubicBezTo>
                <a:close/>
                <a:moveTo>
                  <a:pt x="330" y="210"/>
                </a:moveTo>
                <a:cubicBezTo>
                  <a:pt x="330" y="210"/>
                  <a:pt x="330" y="209"/>
                  <a:pt x="330" y="209"/>
                </a:cubicBezTo>
                <a:cubicBezTo>
                  <a:pt x="335" y="208"/>
                  <a:pt x="326" y="215"/>
                  <a:pt x="330" y="210"/>
                </a:cubicBezTo>
                <a:close/>
                <a:moveTo>
                  <a:pt x="364" y="6"/>
                </a:moveTo>
                <a:cubicBezTo>
                  <a:pt x="363" y="8"/>
                  <a:pt x="362" y="8"/>
                  <a:pt x="360" y="8"/>
                </a:cubicBezTo>
                <a:cubicBezTo>
                  <a:pt x="360" y="5"/>
                  <a:pt x="361" y="6"/>
                  <a:pt x="364" y="6"/>
                </a:cubicBezTo>
                <a:close/>
                <a:moveTo>
                  <a:pt x="347" y="16"/>
                </a:moveTo>
                <a:cubicBezTo>
                  <a:pt x="344" y="18"/>
                  <a:pt x="339" y="16"/>
                  <a:pt x="337" y="15"/>
                </a:cubicBezTo>
                <a:cubicBezTo>
                  <a:pt x="338" y="11"/>
                  <a:pt x="347" y="9"/>
                  <a:pt x="347" y="16"/>
                </a:cubicBezTo>
                <a:close/>
                <a:moveTo>
                  <a:pt x="338" y="85"/>
                </a:moveTo>
                <a:cubicBezTo>
                  <a:pt x="334" y="86"/>
                  <a:pt x="335" y="86"/>
                  <a:pt x="332" y="85"/>
                </a:cubicBezTo>
                <a:cubicBezTo>
                  <a:pt x="333" y="85"/>
                  <a:pt x="335" y="84"/>
                  <a:pt x="333" y="84"/>
                </a:cubicBezTo>
                <a:cubicBezTo>
                  <a:pt x="334" y="83"/>
                  <a:pt x="338" y="82"/>
                  <a:pt x="338" y="85"/>
                </a:cubicBezTo>
                <a:close/>
                <a:moveTo>
                  <a:pt x="338" y="95"/>
                </a:moveTo>
                <a:cubicBezTo>
                  <a:pt x="337" y="95"/>
                  <a:pt x="337" y="94"/>
                  <a:pt x="337" y="93"/>
                </a:cubicBezTo>
                <a:cubicBezTo>
                  <a:pt x="338" y="93"/>
                  <a:pt x="337" y="94"/>
                  <a:pt x="338" y="95"/>
                </a:cubicBezTo>
                <a:close/>
                <a:moveTo>
                  <a:pt x="335" y="11"/>
                </a:moveTo>
                <a:cubicBezTo>
                  <a:pt x="335" y="15"/>
                  <a:pt x="331" y="14"/>
                  <a:pt x="327" y="14"/>
                </a:cubicBezTo>
                <a:cubicBezTo>
                  <a:pt x="328" y="12"/>
                  <a:pt x="331" y="11"/>
                  <a:pt x="335" y="11"/>
                </a:cubicBezTo>
                <a:close/>
                <a:moveTo>
                  <a:pt x="319" y="79"/>
                </a:moveTo>
                <a:cubicBezTo>
                  <a:pt x="318" y="80"/>
                  <a:pt x="315" y="81"/>
                  <a:pt x="312" y="81"/>
                </a:cubicBezTo>
                <a:cubicBezTo>
                  <a:pt x="313" y="78"/>
                  <a:pt x="316" y="79"/>
                  <a:pt x="319" y="79"/>
                </a:cubicBezTo>
                <a:close/>
                <a:moveTo>
                  <a:pt x="312" y="125"/>
                </a:moveTo>
                <a:cubicBezTo>
                  <a:pt x="312" y="125"/>
                  <a:pt x="311" y="124"/>
                  <a:pt x="312" y="125"/>
                </a:cubicBezTo>
                <a:close/>
                <a:moveTo>
                  <a:pt x="304" y="33"/>
                </a:moveTo>
                <a:cubicBezTo>
                  <a:pt x="305" y="34"/>
                  <a:pt x="306" y="35"/>
                  <a:pt x="307" y="36"/>
                </a:cubicBezTo>
                <a:cubicBezTo>
                  <a:pt x="306" y="40"/>
                  <a:pt x="301" y="42"/>
                  <a:pt x="298" y="40"/>
                </a:cubicBezTo>
                <a:cubicBezTo>
                  <a:pt x="298" y="36"/>
                  <a:pt x="302" y="36"/>
                  <a:pt x="304" y="33"/>
                </a:cubicBezTo>
                <a:close/>
                <a:moveTo>
                  <a:pt x="296" y="63"/>
                </a:moveTo>
                <a:cubicBezTo>
                  <a:pt x="296" y="67"/>
                  <a:pt x="290" y="68"/>
                  <a:pt x="288" y="65"/>
                </a:cubicBezTo>
                <a:cubicBezTo>
                  <a:pt x="288" y="62"/>
                  <a:pt x="294" y="62"/>
                  <a:pt x="296" y="63"/>
                </a:cubicBezTo>
                <a:close/>
                <a:moveTo>
                  <a:pt x="291" y="39"/>
                </a:moveTo>
                <a:cubicBezTo>
                  <a:pt x="291" y="42"/>
                  <a:pt x="288" y="43"/>
                  <a:pt x="286" y="44"/>
                </a:cubicBezTo>
                <a:cubicBezTo>
                  <a:pt x="285" y="42"/>
                  <a:pt x="286" y="39"/>
                  <a:pt x="284" y="40"/>
                </a:cubicBezTo>
                <a:cubicBezTo>
                  <a:pt x="285" y="37"/>
                  <a:pt x="290" y="35"/>
                  <a:pt x="291" y="39"/>
                </a:cubicBezTo>
                <a:close/>
                <a:moveTo>
                  <a:pt x="287" y="131"/>
                </a:moveTo>
                <a:cubicBezTo>
                  <a:pt x="287" y="131"/>
                  <a:pt x="287" y="131"/>
                  <a:pt x="287" y="131"/>
                </a:cubicBezTo>
                <a:cubicBezTo>
                  <a:pt x="287" y="131"/>
                  <a:pt x="287" y="131"/>
                  <a:pt x="287" y="131"/>
                </a:cubicBezTo>
                <a:close/>
                <a:moveTo>
                  <a:pt x="287" y="157"/>
                </a:moveTo>
                <a:cubicBezTo>
                  <a:pt x="287" y="157"/>
                  <a:pt x="287" y="157"/>
                  <a:pt x="287" y="158"/>
                </a:cubicBezTo>
                <a:cubicBezTo>
                  <a:pt x="287" y="157"/>
                  <a:pt x="287" y="157"/>
                  <a:pt x="287" y="157"/>
                </a:cubicBezTo>
                <a:close/>
                <a:moveTo>
                  <a:pt x="282" y="59"/>
                </a:moveTo>
                <a:cubicBezTo>
                  <a:pt x="282" y="60"/>
                  <a:pt x="281" y="59"/>
                  <a:pt x="282" y="59"/>
                </a:cubicBezTo>
                <a:close/>
                <a:moveTo>
                  <a:pt x="280" y="56"/>
                </a:moveTo>
                <a:cubicBezTo>
                  <a:pt x="282" y="57"/>
                  <a:pt x="278" y="59"/>
                  <a:pt x="281" y="59"/>
                </a:cubicBezTo>
                <a:cubicBezTo>
                  <a:pt x="279" y="61"/>
                  <a:pt x="278" y="61"/>
                  <a:pt x="275" y="60"/>
                </a:cubicBezTo>
                <a:cubicBezTo>
                  <a:pt x="276" y="58"/>
                  <a:pt x="277" y="56"/>
                  <a:pt x="280" y="56"/>
                </a:cubicBezTo>
                <a:close/>
                <a:moveTo>
                  <a:pt x="274" y="81"/>
                </a:moveTo>
                <a:cubicBezTo>
                  <a:pt x="274" y="81"/>
                  <a:pt x="273" y="82"/>
                  <a:pt x="273" y="82"/>
                </a:cubicBezTo>
                <a:cubicBezTo>
                  <a:pt x="273" y="82"/>
                  <a:pt x="273" y="82"/>
                  <a:pt x="273" y="82"/>
                </a:cubicBezTo>
                <a:cubicBezTo>
                  <a:pt x="274" y="81"/>
                  <a:pt x="274" y="81"/>
                  <a:pt x="274" y="81"/>
                </a:cubicBezTo>
                <a:close/>
                <a:moveTo>
                  <a:pt x="286" y="157"/>
                </a:moveTo>
                <a:cubicBezTo>
                  <a:pt x="284" y="159"/>
                  <a:pt x="282" y="160"/>
                  <a:pt x="280" y="161"/>
                </a:cubicBezTo>
                <a:cubicBezTo>
                  <a:pt x="286" y="163"/>
                  <a:pt x="296" y="161"/>
                  <a:pt x="298" y="167"/>
                </a:cubicBezTo>
                <a:cubicBezTo>
                  <a:pt x="291" y="168"/>
                  <a:pt x="274" y="163"/>
                  <a:pt x="273" y="161"/>
                </a:cubicBezTo>
                <a:cubicBezTo>
                  <a:pt x="273" y="161"/>
                  <a:pt x="283" y="160"/>
                  <a:pt x="286" y="157"/>
                </a:cubicBezTo>
                <a:close/>
                <a:moveTo>
                  <a:pt x="274" y="164"/>
                </a:moveTo>
                <a:cubicBezTo>
                  <a:pt x="275" y="164"/>
                  <a:pt x="274" y="163"/>
                  <a:pt x="274" y="164"/>
                </a:cubicBezTo>
                <a:close/>
                <a:moveTo>
                  <a:pt x="268" y="137"/>
                </a:moveTo>
                <a:cubicBezTo>
                  <a:pt x="269" y="135"/>
                  <a:pt x="270" y="133"/>
                  <a:pt x="272" y="134"/>
                </a:cubicBezTo>
                <a:cubicBezTo>
                  <a:pt x="271" y="135"/>
                  <a:pt x="270" y="136"/>
                  <a:pt x="268" y="137"/>
                </a:cubicBezTo>
                <a:close/>
                <a:moveTo>
                  <a:pt x="271" y="161"/>
                </a:moveTo>
                <a:cubicBezTo>
                  <a:pt x="268" y="161"/>
                  <a:pt x="268" y="158"/>
                  <a:pt x="266" y="157"/>
                </a:cubicBezTo>
                <a:cubicBezTo>
                  <a:pt x="268" y="155"/>
                  <a:pt x="270" y="159"/>
                  <a:pt x="271" y="161"/>
                </a:cubicBezTo>
                <a:close/>
                <a:moveTo>
                  <a:pt x="268" y="59"/>
                </a:moveTo>
                <a:cubicBezTo>
                  <a:pt x="266" y="58"/>
                  <a:pt x="269" y="55"/>
                  <a:pt x="272" y="55"/>
                </a:cubicBezTo>
                <a:cubicBezTo>
                  <a:pt x="271" y="57"/>
                  <a:pt x="268" y="57"/>
                  <a:pt x="268" y="59"/>
                </a:cubicBezTo>
                <a:close/>
                <a:moveTo>
                  <a:pt x="268" y="52"/>
                </a:moveTo>
                <a:cubicBezTo>
                  <a:pt x="270" y="54"/>
                  <a:pt x="265" y="57"/>
                  <a:pt x="264" y="58"/>
                </a:cubicBezTo>
                <a:cubicBezTo>
                  <a:pt x="261" y="56"/>
                  <a:pt x="267" y="54"/>
                  <a:pt x="268" y="52"/>
                </a:cubicBezTo>
                <a:close/>
                <a:moveTo>
                  <a:pt x="264" y="134"/>
                </a:moveTo>
                <a:cubicBezTo>
                  <a:pt x="264" y="131"/>
                  <a:pt x="266" y="135"/>
                  <a:pt x="268" y="134"/>
                </a:cubicBezTo>
                <a:cubicBezTo>
                  <a:pt x="268" y="136"/>
                  <a:pt x="261" y="139"/>
                  <a:pt x="261" y="135"/>
                </a:cubicBezTo>
                <a:cubicBezTo>
                  <a:pt x="262" y="137"/>
                  <a:pt x="267" y="135"/>
                  <a:pt x="264" y="134"/>
                </a:cubicBezTo>
                <a:close/>
                <a:moveTo>
                  <a:pt x="263" y="159"/>
                </a:moveTo>
                <a:cubicBezTo>
                  <a:pt x="262" y="158"/>
                  <a:pt x="263" y="157"/>
                  <a:pt x="263" y="156"/>
                </a:cubicBezTo>
                <a:cubicBezTo>
                  <a:pt x="265" y="157"/>
                  <a:pt x="263" y="158"/>
                  <a:pt x="263" y="159"/>
                </a:cubicBezTo>
                <a:close/>
                <a:moveTo>
                  <a:pt x="263" y="162"/>
                </a:moveTo>
                <a:cubicBezTo>
                  <a:pt x="263" y="163"/>
                  <a:pt x="262" y="162"/>
                  <a:pt x="261" y="163"/>
                </a:cubicBezTo>
                <a:cubicBezTo>
                  <a:pt x="261" y="162"/>
                  <a:pt x="262" y="162"/>
                  <a:pt x="263" y="162"/>
                </a:cubicBezTo>
                <a:close/>
                <a:moveTo>
                  <a:pt x="259" y="161"/>
                </a:moveTo>
                <a:cubicBezTo>
                  <a:pt x="257" y="158"/>
                  <a:pt x="262" y="163"/>
                  <a:pt x="259" y="161"/>
                </a:cubicBezTo>
                <a:close/>
                <a:moveTo>
                  <a:pt x="256" y="135"/>
                </a:moveTo>
                <a:cubicBezTo>
                  <a:pt x="260" y="134"/>
                  <a:pt x="260" y="139"/>
                  <a:pt x="256" y="138"/>
                </a:cubicBezTo>
                <a:cubicBezTo>
                  <a:pt x="256" y="137"/>
                  <a:pt x="256" y="136"/>
                  <a:pt x="256" y="135"/>
                </a:cubicBezTo>
                <a:close/>
                <a:moveTo>
                  <a:pt x="257" y="162"/>
                </a:moveTo>
                <a:cubicBezTo>
                  <a:pt x="257" y="162"/>
                  <a:pt x="256" y="161"/>
                  <a:pt x="257" y="162"/>
                </a:cubicBezTo>
                <a:close/>
                <a:moveTo>
                  <a:pt x="253" y="162"/>
                </a:moveTo>
                <a:cubicBezTo>
                  <a:pt x="254" y="162"/>
                  <a:pt x="253" y="161"/>
                  <a:pt x="253" y="162"/>
                </a:cubicBezTo>
                <a:close/>
                <a:moveTo>
                  <a:pt x="250" y="160"/>
                </a:moveTo>
                <a:cubicBezTo>
                  <a:pt x="251" y="160"/>
                  <a:pt x="250" y="159"/>
                  <a:pt x="250" y="160"/>
                </a:cubicBezTo>
                <a:close/>
                <a:moveTo>
                  <a:pt x="243" y="79"/>
                </a:moveTo>
                <a:cubicBezTo>
                  <a:pt x="244" y="74"/>
                  <a:pt x="250" y="72"/>
                  <a:pt x="243" y="79"/>
                </a:cubicBezTo>
                <a:close/>
                <a:moveTo>
                  <a:pt x="246" y="138"/>
                </a:moveTo>
                <a:cubicBezTo>
                  <a:pt x="246" y="138"/>
                  <a:pt x="245" y="137"/>
                  <a:pt x="246" y="138"/>
                </a:cubicBezTo>
                <a:close/>
                <a:moveTo>
                  <a:pt x="273" y="197"/>
                </a:moveTo>
                <a:cubicBezTo>
                  <a:pt x="257" y="195"/>
                  <a:pt x="244" y="190"/>
                  <a:pt x="234" y="180"/>
                </a:cubicBezTo>
                <a:cubicBezTo>
                  <a:pt x="244" y="185"/>
                  <a:pt x="264" y="192"/>
                  <a:pt x="273" y="197"/>
                </a:cubicBezTo>
                <a:close/>
                <a:moveTo>
                  <a:pt x="271" y="220"/>
                </a:moveTo>
                <a:cubicBezTo>
                  <a:pt x="272" y="221"/>
                  <a:pt x="273" y="223"/>
                  <a:pt x="272" y="224"/>
                </a:cubicBezTo>
                <a:cubicBezTo>
                  <a:pt x="270" y="224"/>
                  <a:pt x="271" y="222"/>
                  <a:pt x="271" y="220"/>
                </a:cubicBezTo>
                <a:close/>
                <a:moveTo>
                  <a:pt x="271" y="209"/>
                </a:moveTo>
                <a:cubicBezTo>
                  <a:pt x="273" y="209"/>
                  <a:pt x="273" y="211"/>
                  <a:pt x="274" y="212"/>
                </a:cubicBezTo>
                <a:cubicBezTo>
                  <a:pt x="274" y="213"/>
                  <a:pt x="270" y="211"/>
                  <a:pt x="271" y="209"/>
                </a:cubicBezTo>
                <a:close/>
                <a:moveTo>
                  <a:pt x="269" y="208"/>
                </a:moveTo>
                <a:cubicBezTo>
                  <a:pt x="270" y="204"/>
                  <a:pt x="270" y="212"/>
                  <a:pt x="269" y="208"/>
                </a:cubicBezTo>
                <a:close/>
                <a:moveTo>
                  <a:pt x="259" y="209"/>
                </a:moveTo>
                <a:cubicBezTo>
                  <a:pt x="260" y="210"/>
                  <a:pt x="259" y="209"/>
                  <a:pt x="259" y="209"/>
                </a:cubicBezTo>
                <a:close/>
                <a:moveTo>
                  <a:pt x="259" y="204"/>
                </a:moveTo>
                <a:cubicBezTo>
                  <a:pt x="260" y="205"/>
                  <a:pt x="259" y="204"/>
                  <a:pt x="259" y="204"/>
                </a:cubicBezTo>
                <a:close/>
                <a:moveTo>
                  <a:pt x="267" y="237"/>
                </a:moveTo>
                <a:cubicBezTo>
                  <a:pt x="265" y="233"/>
                  <a:pt x="262" y="231"/>
                  <a:pt x="259" y="228"/>
                </a:cubicBezTo>
                <a:cubicBezTo>
                  <a:pt x="263" y="226"/>
                  <a:pt x="269" y="232"/>
                  <a:pt x="267" y="237"/>
                </a:cubicBezTo>
                <a:close/>
                <a:moveTo>
                  <a:pt x="260" y="207"/>
                </a:moveTo>
                <a:cubicBezTo>
                  <a:pt x="261" y="208"/>
                  <a:pt x="260" y="207"/>
                  <a:pt x="260" y="207"/>
                </a:cubicBezTo>
                <a:close/>
                <a:moveTo>
                  <a:pt x="262" y="212"/>
                </a:moveTo>
                <a:cubicBezTo>
                  <a:pt x="262" y="206"/>
                  <a:pt x="266" y="210"/>
                  <a:pt x="262" y="212"/>
                </a:cubicBezTo>
                <a:close/>
                <a:moveTo>
                  <a:pt x="263" y="207"/>
                </a:moveTo>
                <a:cubicBezTo>
                  <a:pt x="264" y="208"/>
                  <a:pt x="263" y="207"/>
                  <a:pt x="263" y="207"/>
                </a:cubicBezTo>
                <a:close/>
                <a:moveTo>
                  <a:pt x="264" y="205"/>
                </a:moveTo>
                <a:cubicBezTo>
                  <a:pt x="265" y="206"/>
                  <a:pt x="264" y="205"/>
                  <a:pt x="264" y="205"/>
                </a:cubicBezTo>
                <a:close/>
                <a:moveTo>
                  <a:pt x="266" y="214"/>
                </a:moveTo>
                <a:cubicBezTo>
                  <a:pt x="267" y="214"/>
                  <a:pt x="266" y="213"/>
                  <a:pt x="266" y="214"/>
                </a:cubicBezTo>
                <a:close/>
                <a:moveTo>
                  <a:pt x="266" y="206"/>
                </a:moveTo>
                <a:cubicBezTo>
                  <a:pt x="267" y="207"/>
                  <a:pt x="266" y="206"/>
                  <a:pt x="266" y="206"/>
                </a:cubicBezTo>
                <a:close/>
                <a:moveTo>
                  <a:pt x="266" y="217"/>
                </a:moveTo>
                <a:cubicBezTo>
                  <a:pt x="267" y="217"/>
                  <a:pt x="266" y="216"/>
                  <a:pt x="266" y="217"/>
                </a:cubicBezTo>
                <a:close/>
                <a:moveTo>
                  <a:pt x="244" y="202"/>
                </a:moveTo>
                <a:cubicBezTo>
                  <a:pt x="241" y="199"/>
                  <a:pt x="246" y="204"/>
                  <a:pt x="244" y="202"/>
                </a:cubicBezTo>
                <a:close/>
                <a:moveTo>
                  <a:pt x="233" y="166"/>
                </a:moveTo>
                <a:cubicBezTo>
                  <a:pt x="234" y="163"/>
                  <a:pt x="235" y="170"/>
                  <a:pt x="233" y="166"/>
                </a:cubicBezTo>
                <a:close/>
                <a:moveTo>
                  <a:pt x="230" y="190"/>
                </a:moveTo>
                <a:cubicBezTo>
                  <a:pt x="233" y="187"/>
                  <a:pt x="227" y="192"/>
                  <a:pt x="230" y="190"/>
                </a:cubicBezTo>
                <a:close/>
                <a:moveTo>
                  <a:pt x="225" y="157"/>
                </a:moveTo>
                <a:cubicBezTo>
                  <a:pt x="226" y="153"/>
                  <a:pt x="226" y="161"/>
                  <a:pt x="225" y="157"/>
                </a:cubicBezTo>
                <a:close/>
                <a:moveTo>
                  <a:pt x="218" y="184"/>
                </a:moveTo>
                <a:cubicBezTo>
                  <a:pt x="221" y="181"/>
                  <a:pt x="223" y="188"/>
                  <a:pt x="226" y="185"/>
                </a:cubicBezTo>
                <a:cubicBezTo>
                  <a:pt x="225" y="187"/>
                  <a:pt x="224" y="189"/>
                  <a:pt x="221" y="189"/>
                </a:cubicBezTo>
                <a:cubicBezTo>
                  <a:pt x="225" y="188"/>
                  <a:pt x="227" y="190"/>
                  <a:pt x="228" y="188"/>
                </a:cubicBezTo>
                <a:cubicBezTo>
                  <a:pt x="230" y="188"/>
                  <a:pt x="226" y="192"/>
                  <a:pt x="230" y="192"/>
                </a:cubicBezTo>
                <a:cubicBezTo>
                  <a:pt x="231" y="192"/>
                  <a:pt x="231" y="190"/>
                  <a:pt x="233" y="191"/>
                </a:cubicBezTo>
                <a:cubicBezTo>
                  <a:pt x="232" y="193"/>
                  <a:pt x="239" y="196"/>
                  <a:pt x="234" y="196"/>
                </a:cubicBezTo>
                <a:cubicBezTo>
                  <a:pt x="235" y="199"/>
                  <a:pt x="236" y="195"/>
                  <a:pt x="238" y="196"/>
                </a:cubicBezTo>
                <a:cubicBezTo>
                  <a:pt x="238" y="198"/>
                  <a:pt x="240" y="202"/>
                  <a:pt x="241" y="199"/>
                </a:cubicBezTo>
                <a:cubicBezTo>
                  <a:pt x="244" y="212"/>
                  <a:pt x="258" y="212"/>
                  <a:pt x="256" y="225"/>
                </a:cubicBezTo>
                <a:cubicBezTo>
                  <a:pt x="254" y="224"/>
                  <a:pt x="253" y="223"/>
                  <a:pt x="251" y="222"/>
                </a:cubicBezTo>
                <a:cubicBezTo>
                  <a:pt x="250" y="223"/>
                  <a:pt x="254" y="231"/>
                  <a:pt x="249" y="228"/>
                </a:cubicBezTo>
                <a:cubicBezTo>
                  <a:pt x="252" y="235"/>
                  <a:pt x="253" y="242"/>
                  <a:pt x="257" y="251"/>
                </a:cubicBezTo>
                <a:cubicBezTo>
                  <a:pt x="260" y="252"/>
                  <a:pt x="256" y="253"/>
                  <a:pt x="256" y="255"/>
                </a:cubicBezTo>
                <a:cubicBezTo>
                  <a:pt x="237" y="230"/>
                  <a:pt x="225" y="204"/>
                  <a:pt x="212" y="178"/>
                </a:cubicBezTo>
                <a:cubicBezTo>
                  <a:pt x="213" y="177"/>
                  <a:pt x="217" y="181"/>
                  <a:pt x="218" y="184"/>
                </a:cubicBezTo>
                <a:close/>
                <a:moveTo>
                  <a:pt x="259" y="255"/>
                </a:moveTo>
                <a:cubicBezTo>
                  <a:pt x="258" y="257"/>
                  <a:pt x="254" y="255"/>
                  <a:pt x="257" y="254"/>
                </a:cubicBezTo>
                <a:cubicBezTo>
                  <a:pt x="257" y="254"/>
                  <a:pt x="258" y="255"/>
                  <a:pt x="259" y="255"/>
                </a:cubicBezTo>
                <a:close/>
                <a:moveTo>
                  <a:pt x="245" y="256"/>
                </a:moveTo>
                <a:cubicBezTo>
                  <a:pt x="245" y="254"/>
                  <a:pt x="246" y="256"/>
                  <a:pt x="247" y="256"/>
                </a:cubicBezTo>
                <a:cubicBezTo>
                  <a:pt x="247" y="256"/>
                  <a:pt x="246" y="257"/>
                  <a:pt x="246" y="257"/>
                </a:cubicBezTo>
                <a:cubicBezTo>
                  <a:pt x="246" y="257"/>
                  <a:pt x="245" y="257"/>
                  <a:pt x="245" y="257"/>
                </a:cubicBezTo>
                <a:cubicBezTo>
                  <a:pt x="244" y="257"/>
                  <a:pt x="245" y="257"/>
                  <a:pt x="246" y="257"/>
                </a:cubicBezTo>
                <a:cubicBezTo>
                  <a:pt x="246" y="256"/>
                  <a:pt x="245" y="256"/>
                  <a:pt x="245" y="256"/>
                </a:cubicBezTo>
                <a:close/>
                <a:moveTo>
                  <a:pt x="249" y="258"/>
                </a:moveTo>
                <a:cubicBezTo>
                  <a:pt x="249" y="260"/>
                  <a:pt x="248" y="258"/>
                  <a:pt x="247" y="258"/>
                </a:cubicBezTo>
                <a:cubicBezTo>
                  <a:pt x="248" y="257"/>
                  <a:pt x="249" y="257"/>
                  <a:pt x="249" y="258"/>
                </a:cubicBezTo>
                <a:close/>
                <a:moveTo>
                  <a:pt x="203" y="197"/>
                </a:moveTo>
                <a:cubicBezTo>
                  <a:pt x="204" y="197"/>
                  <a:pt x="204" y="199"/>
                  <a:pt x="204" y="201"/>
                </a:cubicBezTo>
                <a:cubicBezTo>
                  <a:pt x="205" y="200"/>
                  <a:pt x="204" y="198"/>
                  <a:pt x="205" y="197"/>
                </a:cubicBezTo>
                <a:cubicBezTo>
                  <a:pt x="210" y="203"/>
                  <a:pt x="211" y="219"/>
                  <a:pt x="214" y="230"/>
                </a:cubicBezTo>
                <a:cubicBezTo>
                  <a:pt x="209" y="225"/>
                  <a:pt x="201" y="211"/>
                  <a:pt x="203" y="197"/>
                </a:cubicBezTo>
                <a:close/>
                <a:moveTo>
                  <a:pt x="211" y="199"/>
                </a:moveTo>
                <a:cubicBezTo>
                  <a:pt x="217" y="202"/>
                  <a:pt x="218" y="210"/>
                  <a:pt x="219" y="217"/>
                </a:cubicBezTo>
                <a:cubicBezTo>
                  <a:pt x="223" y="215"/>
                  <a:pt x="221" y="212"/>
                  <a:pt x="219" y="209"/>
                </a:cubicBezTo>
                <a:cubicBezTo>
                  <a:pt x="229" y="221"/>
                  <a:pt x="236" y="242"/>
                  <a:pt x="244" y="254"/>
                </a:cubicBezTo>
                <a:cubicBezTo>
                  <a:pt x="242" y="255"/>
                  <a:pt x="236" y="257"/>
                  <a:pt x="232" y="257"/>
                </a:cubicBezTo>
                <a:cubicBezTo>
                  <a:pt x="222" y="244"/>
                  <a:pt x="214" y="222"/>
                  <a:pt x="211" y="199"/>
                </a:cubicBezTo>
                <a:close/>
                <a:moveTo>
                  <a:pt x="243" y="257"/>
                </a:moveTo>
                <a:cubicBezTo>
                  <a:pt x="243" y="257"/>
                  <a:pt x="242" y="256"/>
                  <a:pt x="243" y="257"/>
                </a:cubicBezTo>
                <a:close/>
                <a:moveTo>
                  <a:pt x="234" y="260"/>
                </a:moveTo>
                <a:cubicBezTo>
                  <a:pt x="235" y="257"/>
                  <a:pt x="237" y="261"/>
                  <a:pt x="238" y="261"/>
                </a:cubicBezTo>
                <a:cubicBezTo>
                  <a:pt x="238" y="263"/>
                  <a:pt x="236" y="260"/>
                  <a:pt x="234" y="260"/>
                </a:cubicBezTo>
                <a:close/>
                <a:moveTo>
                  <a:pt x="239" y="274"/>
                </a:moveTo>
                <a:cubicBezTo>
                  <a:pt x="239" y="270"/>
                  <a:pt x="246" y="270"/>
                  <a:pt x="247" y="272"/>
                </a:cubicBezTo>
                <a:cubicBezTo>
                  <a:pt x="244" y="274"/>
                  <a:pt x="243" y="275"/>
                  <a:pt x="239" y="274"/>
                </a:cubicBezTo>
                <a:close/>
                <a:moveTo>
                  <a:pt x="246" y="282"/>
                </a:moveTo>
                <a:cubicBezTo>
                  <a:pt x="247" y="280"/>
                  <a:pt x="249" y="280"/>
                  <a:pt x="251" y="280"/>
                </a:cubicBezTo>
                <a:cubicBezTo>
                  <a:pt x="252" y="283"/>
                  <a:pt x="248" y="281"/>
                  <a:pt x="246" y="282"/>
                </a:cubicBezTo>
                <a:close/>
                <a:moveTo>
                  <a:pt x="251" y="272"/>
                </a:moveTo>
                <a:cubicBezTo>
                  <a:pt x="251" y="268"/>
                  <a:pt x="254" y="268"/>
                  <a:pt x="258" y="268"/>
                </a:cubicBezTo>
                <a:cubicBezTo>
                  <a:pt x="258" y="272"/>
                  <a:pt x="254" y="271"/>
                  <a:pt x="251" y="272"/>
                </a:cubicBezTo>
                <a:close/>
                <a:moveTo>
                  <a:pt x="257" y="278"/>
                </a:moveTo>
                <a:cubicBezTo>
                  <a:pt x="259" y="278"/>
                  <a:pt x="260" y="276"/>
                  <a:pt x="263" y="277"/>
                </a:cubicBezTo>
                <a:cubicBezTo>
                  <a:pt x="263" y="281"/>
                  <a:pt x="257" y="282"/>
                  <a:pt x="257" y="278"/>
                </a:cubicBezTo>
                <a:close/>
                <a:moveTo>
                  <a:pt x="263" y="269"/>
                </a:moveTo>
                <a:cubicBezTo>
                  <a:pt x="262" y="265"/>
                  <a:pt x="265" y="265"/>
                  <a:pt x="266" y="263"/>
                </a:cubicBezTo>
                <a:cubicBezTo>
                  <a:pt x="269" y="264"/>
                  <a:pt x="266" y="269"/>
                  <a:pt x="263" y="269"/>
                </a:cubicBezTo>
                <a:close/>
                <a:moveTo>
                  <a:pt x="269" y="220"/>
                </a:moveTo>
                <a:cubicBezTo>
                  <a:pt x="269" y="221"/>
                  <a:pt x="268" y="220"/>
                  <a:pt x="269" y="220"/>
                </a:cubicBezTo>
                <a:close/>
                <a:moveTo>
                  <a:pt x="271" y="213"/>
                </a:moveTo>
                <a:cubicBezTo>
                  <a:pt x="271" y="214"/>
                  <a:pt x="269" y="214"/>
                  <a:pt x="269" y="214"/>
                </a:cubicBezTo>
                <a:cubicBezTo>
                  <a:pt x="268" y="217"/>
                  <a:pt x="271" y="216"/>
                  <a:pt x="271" y="218"/>
                </a:cubicBezTo>
                <a:cubicBezTo>
                  <a:pt x="268" y="218"/>
                  <a:pt x="266" y="212"/>
                  <a:pt x="271" y="213"/>
                </a:cubicBezTo>
                <a:close/>
                <a:moveTo>
                  <a:pt x="271" y="216"/>
                </a:moveTo>
                <a:cubicBezTo>
                  <a:pt x="271" y="216"/>
                  <a:pt x="270" y="215"/>
                  <a:pt x="271" y="216"/>
                </a:cubicBezTo>
                <a:close/>
                <a:moveTo>
                  <a:pt x="271" y="227"/>
                </a:moveTo>
                <a:cubicBezTo>
                  <a:pt x="271" y="227"/>
                  <a:pt x="270" y="226"/>
                  <a:pt x="271" y="227"/>
                </a:cubicBezTo>
                <a:close/>
                <a:moveTo>
                  <a:pt x="272" y="275"/>
                </a:moveTo>
                <a:cubicBezTo>
                  <a:pt x="272" y="274"/>
                  <a:pt x="272" y="273"/>
                  <a:pt x="272" y="271"/>
                </a:cubicBezTo>
                <a:cubicBezTo>
                  <a:pt x="276" y="271"/>
                  <a:pt x="276" y="276"/>
                  <a:pt x="272" y="275"/>
                </a:cubicBezTo>
                <a:close/>
                <a:moveTo>
                  <a:pt x="275" y="258"/>
                </a:moveTo>
                <a:cubicBezTo>
                  <a:pt x="273" y="258"/>
                  <a:pt x="275" y="255"/>
                  <a:pt x="275" y="255"/>
                </a:cubicBezTo>
                <a:cubicBezTo>
                  <a:pt x="278" y="255"/>
                  <a:pt x="274" y="257"/>
                  <a:pt x="275" y="258"/>
                </a:cubicBezTo>
                <a:close/>
                <a:moveTo>
                  <a:pt x="279" y="268"/>
                </a:moveTo>
                <a:cubicBezTo>
                  <a:pt x="278" y="268"/>
                  <a:pt x="278" y="266"/>
                  <a:pt x="278" y="265"/>
                </a:cubicBezTo>
                <a:cubicBezTo>
                  <a:pt x="280" y="265"/>
                  <a:pt x="280" y="266"/>
                  <a:pt x="280" y="267"/>
                </a:cubicBezTo>
                <a:cubicBezTo>
                  <a:pt x="279" y="267"/>
                  <a:pt x="279" y="267"/>
                  <a:pt x="279" y="268"/>
                </a:cubicBezTo>
                <a:close/>
                <a:moveTo>
                  <a:pt x="272" y="226"/>
                </a:moveTo>
                <a:cubicBezTo>
                  <a:pt x="277" y="229"/>
                  <a:pt x="278" y="237"/>
                  <a:pt x="281" y="243"/>
                </a:cubicBezTo>
                <a:cubicBezTo>
                  <a:pt x="277" y="241"/>
                  <a:pt x="273" y="233"/>
                  <a:pt x="272" y="226"/>
                </a:cubicBezTo>
                <a:close/>
                <a:moveTo>
                  <a:pt x="284" y="256"/>
                </a:moveTo>
                <a:cubicBezTo>
                  <a:pt x="285" y="252"/>
                  <a:pt x="285" y="259"/>
                  <a:pt x="284" y="256"/>
                </a:cubicBezTo>
                <a:close/>
                <a:moveTo>
                  <a:pt x="275" y="223"/>
                </a:moveTo>
                <a:cubicBezTo>
                  <a:pt x="281" y="227"/>
                  <a:pt x="283" y="234"/>
                  <a:pt x="286" y="242"/>
                </a:cubicBezTo>
                <a:cubicBezTo>
                  <a:pt x="279" y="239"/>
                  <a:pt x="277" y="230"/>
                  <a:pt x="275" y="223"/>
                </a:cubicBezTo>
                <a:close/>
                <a:moveTo>
                  <a:pt x="279" y="217"/>
                </a:moveTo>
                <a:cubicBezTo>
                  <a:pt x="280" y="218"/>
                  <a:pt x="279" y="217"/>
                  <a:pt x="279" y="217"/>
                </a:cubicBezTo>
                <a:close/>
                <a:moveTo>
                  <a:pt x="312" y="196"/>
                </a:moveTo>
                <a:cubicBezTo>
                  <a:pt x="311" y="198"/>
                  <a:pt x="313" y="198"/>
                  <a:pt x="314" y="201"/>
                </a:cubicBezTo>
                <a:cubicBezTo>
                  <a:pt x="310" y="200"/>
                  <a:pt x="311" y="196"/>
                  <a:pt x="305" y="197"/>
                </a:cubicBezTo>
                <a:cubicBezTo>
                  <a:pt x="310" y="200"/>
                  <a:pt x="314" y="203"/>
                  <a:pt x="318" y="207"/>
                </a:cubicBezTo>
                <a:cubicBezTo>
                  <a:pt x="308" y="206"/>
                  <a:pt x="289" y="196"/>
                  <a:pt x="282" y="189"/>
                </a:cubicBezTo>
                <a:cubicBezTo>
                  <a:pt x="290" y="188"/>
                  <a:pt x="302" y="199"/>
                  <a:pt x="312" y="196"/>
                </a:cubicBezTo>
                <a:close/>
                <a:moveTo>
                  <a:pt x="305" y="195"/>
                </a:moveTo>
                <a:cubicBezTo>
                  <a:pt x="305" y="194"/>
                  <a:pt x="306" y="194"/>
                  <a:pt x="307" y="194"/>
                </a:cubicBezTo>
                <a:cubicBezTo>
                  <a:pt x="307" y="195"/>
                  <a:pt x="306" y="195"/>
                  <a:pt x="305" y="195"/>
                </a:cubicBezTo>
                <a:close/>
                <a:moveTo>
                  <a:pt x="309" y="194"/>
                </a:moveTo>
                <a:cubicBezTo>
                  <a:pt x="309" y="195"/>
                  <a:pt x="308" y="194"/>
                  <a:pt x="309" y="194"/>
                </a:cubicBezTo>
                <a:close/>
                <a:moveTo>
                  <a:pt x="316" y="203"/>
                </a:moveTo>
                <a:cubicBezTo>
                  <a:pt x="314" y="200"/>
                  <a:pt x="319" y="205"/>
                  <a:pt x="316" y="203"/>
                </a:cubicBezTo>
                <a:close/>
                <a:moveTo>
                  <a:pt x="288" y="205"/>
                </a:moveTo>
                <a:cubicBezTo>
                  <a:pt x="289" y="206"/>
                  <a:pt x="288" y="205"/>
                  <a:pt x="288" y="205"/>
                </a:cubicBezTo>
                <a:close/>
                <a:moveTo>
                  <a:pt x="288" y="217"/>
                </a:moveTo>
                <a:cubicBezTo>
                  <a:pt x="289" y="218"/>
                  <a:pt x="288" y="217"/>
                  <a:pt x="288" y="217"/>
                </a:cubicBezTo>
                <a:close/>
                <a:moveTo>
                  <a:pt x="285" y="204"/>
                </a:moveTo>
                <a:cubicBezTo>
                  <a:pt x="285" y="204"/>
                  <a:pt x="286" y="204"/>
                  <a:pt x="286" y="204"/>
                </a:cubicBezTo>
                <a:cubicBezTo>
                  <a:pt x="286" y="204"/>
                  <a:pt x="285" y="204"/>
                  <a:pt x="285" y="204"/>
                </a:cubicBezTo>
                <a:close/>
                <a:moveTo>
                  <a:pt x="287" y="215"/>
                </a:moveTo>
                <a:cubicBezTo>
                  <a:pt x="288" y="211"/>
                  <a:pt x="288" y="218"/>
                  <a:pt x="287" y="215"/>
                </a:cubicBezTo>
                <a:close/>
                <a:moveTo>
                  <a:pt x="289" y="266"/>
                </a:moveTo>
                <a:cubicBezTo>
                  <a:pt x="287" y="265"/>
                  <a:pt x="288" y="260"/>
                  <a:pt x="291" y="262"/>
                </a:cubicBezTo>
                <a:cubicBezTo>
                  <a:pt x="291" y="264"/>
                  <a:pt x="289" y="263"/>
                  <a:pt x="289" y="266"/>
                </a:cubicBezTo>
                <a:close/>
                <a:moveTo>
                  <a:pt x="292" y="223"/>
                </a:moveTo>
                <a:cubicBezTo>
                  <a:pt x="292" y="222"/>
                  <a:pt x="293" y="222"/>
                  <a:pt x="294" y="222"/>
                </a:cubicBezTo>
                <a:cubicBezTo>
                  <a:pt x="294" y="223"/>
                  <a:pt x="293" y="223"/>
                  <a:pt x="292" y="223"/>
                </a:cubicBezTo>
                <a:close/>
                <a:moveTo>
                  <a:pt x="299" y="257"/>
                </a:moveTo>
                <a:cubicBezTo>
                  <a:pt x="299" y="256"/>
                  <a:pt x="300" y="256"/>
                  <a:pt x="300" y="255"/>
                </a:cubicBezTo>
                <a:cubicBezTo>
                  <a:pt x="301" y="255"/>
                  <a:pt x="301" y="256"/>
                  <a:pt x="301" y="257"/>
                </a:cubicBezTo>
                <a:cubicBezTo>
                  <a:pt x="300" y="257"/>
                  <a:pt x="299" y="257"/>
                  <a:pt x="299" y="257"/>
                </a:cubicBezTo>
                <a:close/>
                <a:moveTo>
                  <a:pt x="290" y="212"/>
                </a:moveTo>
                <a:cubicBezTo>
                  <a:pt x="296" y="215"/>
                  <a:pt x="300" y="220"/>
                  <a:pt x="302" y="227"/>
                </a:cubicBezTo>
                <a:cubicBezTo>
                  <a:pt x="298" y="222"/>
                  <a:pt x="293" y="218"/>
                  <a:pt x="290" y="212"/>
                </a:cubicBezTo>
                <a:close/>
                <a:moveTo>
                  <a:pt x="295" y="207"/>
                </a:moveTo>
                <a:cubicBezTo>
                  <a:pt x="301" y="208"/>
                  <a:pt x="304" y="212"/>
                  <a:pt x="307" y="216"/>
                </a:cubicBezTo>
                <a:cubicBezTo>
                  <a:pt x="302" y="217"/>
                  <a:pt x="297" y="212"/>
                  <a:pt x="295" y="207"/>
                </a:cubicBezTo>
                <a:close/>
                <a:moveTo>
                  <a:pt x="309" y="245"/>
                </a:moveTo>
                <a:cubicBezTo>
                  <a:pt x="308" y="245"/>
                  <a:pt x="308" y="244"/>
                  <a:pt x="308" y="243"/>
                </a:cubicBezTo>
                <a:cubicBezTo>
                  <a:pt x="309" y="242"/>
                  <a:pt x="310" y="243"/>
                  <a:pt x="310" y="244"/>
                </a:cubicBezTo>
                <a:cubicBezTo>
                  <a:pt x="309" y="244"/>
                  <a:pt x="309" y="245"/>
                  <a:pt x="309" y="245"/>
                </a:cubicBezTo>
                <a:close/>
                <a:moveTo>
                  <a:pt x="314" y="229"/>
                </a:moveTo>
                <a:cubicBezTo>
                  <a:pt x="315" y="229"/>
                  <a:pt x="314" y="228"/>
                  <a:pt x="314" y="229"/>
                </a:cubicBezTo>
                <a:close/>
                <a:moveTo>
                  <a:pt x="322" y="183"/>
                </a:moveTo>
                <a:cubicBezTo>
                  <a:pt x="323" y="179"/>
                  <a:pt x="323" y="187"/>
                  <a:pt x="322" y="183"/>
                </a:cubicBezTo>
                <a:close/>
                <a:moveTo>
                  <a:pt x="325" y="221"/>
                </a:moveTo>
                <a:cubicBezTo>
                  <a:pt x="327" y="219"/>
                  <a:pt x="322" y="224"/>
                  <a:pt x="325" y="221"/>
                </a:cubicBezTo>
                <a:close/>
                <a:moveTo>
                  <a:pt x="321" y="173"/>
                </a:moveTo>
                <a:cubicBezTo>
                  <a:pt x="323" y="173"/>
                  <a:pt x="324" y="174"/>
                  <a:pt x="324" y="176"/>
                </a:cubicBezTo>
                <a:cubicBezTo>
                  <a:pt x="322" y="176"/>
                  <a:pt x="321" y="175"/>
                  <a:pt x="321" y="173"/>
                </a:cubicBezTo>
                <a:close/>
                <a:moveTo>
                  <a:pt x="319" y="235"/>
                </a:moveTo>
                <a:cubicBezTo>
                  <a:pt x="322" y="233"/>
                  <a:pt x="314" y="239"/>
                  <a:pt x="319" y="235"/>
                </a:cubicBezTo>
                <a:close/>
                <a:moveTo>
                  <a:pt x="318" y="205"/>
                </a:moveTo>
                <a:cubicBezTo>
                  <a:pt x="318" y="205"/>
                  <a:pt x="318" y="204"/>
                  <a:pt x="318" y="204"/>
                </a:cubicBezTo>
                <a:cubicBezTo>
                  <a:pt x="318" y="201"/>
                  <a:pt x="318" y="204"/>
                  <a:pt x="318" y="205"/>
                </a:cubicBezTo>
                <a:close/>
                <a:moveTo>
                  <a:pt x="315" y="163"/>
                </a:moveTo>
                <a:cubicBezTo>
                  <a:pt x="317" y="163"/>
                  <a:pt x="319" y="166"/>
                  <a:pt x="317" y="167"/>
                </a:cubicBezTo>
                <a:cubicBezTo>
                  <a:pt x="315" y="167"/>
                  <a:pt x="315" y="165"/>
                  <a:pt x="315" y="163"/>
                </a:cubicBezTo>
                <a:close/>
                <a:moveTo>
                  <a:pt x="304" y="158"/>
                </a:moveTo>
                <a:cubicBezTo>
                  <a:pt x="306" y="158"/>
                  <a:pt x="306" y="159"/>
                  <a:pt x="306" y="161"/>
                </a:cubicBezTo>
                <a:cubicBezTo>
                  <a:pt x="305" y="161"/>
                  <a:pt x="305" y="160"/>
                  <a:pt x="304" y="160"/>
                </a:cubicBezTo>
                <a:cubicBezTo>
                  <a:pt x="304" y="159"/>
                  <a:pt x="304" y="159"/>
                  <a:pt x="304" y="158"/>
                </a:cubicBezTo>
                <a:close/>
                <a:moveTo>
                  <a:pt x="309" y="179"/>
                </a:moveTo>
                <a:cubicBezTo>
                  <a:pt x="312" y="183"/>
                  <a:pt x="310" y="186"/>
                  <a:pt x="314" y="188"/>
                </a:cubicBezTo>
                <a:cubicBezTo>
                  <a:pt x="302" y="187"/>
                  <a:pt x="286" y="181"/>
                  <a:pt x="273" y="177"/>
                </a:cubicBezTo>
                <a:cubicBezTo>
                  <a:pt x="285" y="174"/>
                  <a:pt x="297" y="175"/>
                  <a:pt x="309" y="179"/>
                </a:cubicBezTo>
                <a:close/>
                <a:moveTo>
                  <a:pt x="308" y="50"/>
                </a:moveTo>
                <a:cubicBezTo>
                  <a:pt x="305" y="49"/>
                  <a:pt x="301" y="49"/>
                  <a:pt x="301" y="45"/>
                </a:cubicBezTo>
                <a:cubicBezTo>
                  <a:pt x="305" y="43"/>
                  <a:pt x="306" y="42"/>
                  <a:pt x="310" y="45"/>
                </a:cubicBezTo>
                <a:cubicBezTo>
                  <a:pt x="310" y="47"/>
                  <a:pt x="308" y="48"/>
                  <a:pt x="308" y="50"/>
                </a:cubicBezTo>
                <a:close/>
                <a:moveTo>
                  <a:pt x="311" y="128"/>
                </a:moveTo>
                <a:cubicBezTo>
                  <a:pt x="313" y="128"/>
                  <a:pt x="314" y="128"/>
                  <a:pt x="315" y="129"/>
                </a:cubicBezTo>
                <a:cubicBezTo>
                  <a:pt x="315" y="131"/>
                  <a:pt x="309" y="131"/>
                  <a:pt x="311" y="128"/>
                </a:cubicBezTo>
                <a:close/>
                <a:moveTo>
                  <a:pt x="316" y="130"/>
                </a:moveTo>
                <a:cubicBezTo>
                  <a:pt x="317" y="131"/>
                  <a:pt x="316" y="130"/>
                  <a:pt x="316" y="130"/>
                </a:cubicBezTo>
                <a:close/>
                <a:moveTo>
                  <a:pt x="312" y="103"/>
                </a:moveTo>
                <a:cubicBezTo>
                  <a:pt x="313" y="101"/>
                  <a:pt x="317" y="101"/>
                  <a:pt x="321" y="101"/>
                </a:cubicBezTo>
                <a:cubicBezTo>
                  <a:pt x="318" y="104"/>
                  <a:pt x="316" y="104"/>
                  <a:pt x="312" y="103"/>
                </a:cubicBezTo>
                <a:close/>
                <a:moveTo>
                  <a:pt x="320" y="54"/>
                </a:moveTo>
                <a:cubicBezTo>
                  <a:pt x="328" y="49"/>
                  <a:pt x="334" y="53"/>
                  <a:pt x="331" y="61"/>
                </a:cubicBezTo>
                <a:cubicBezTo>
                  <a:pt x="328" y="62"/>
                  <a:pt x="324" y="60"/>
                  <a:pt x="320" y="58"/>
                </a:cubicBezTo>
                <a:cubicBezTo>
                  <a:pt x="320" y="57"/>
                  <a:pt x="320" y="55"/>
                  <a:pt x="320" y="54"/>
                </a:cubicBezTo>
                <a:close/>
                <a:moveTo>
                  <a:pt x="331" y="136"/>
                </a:moveTo>
                <a:cubicBezTo>
                  <a:pt x="330" y="136"/>
                  <a:pt x="330" y="134"/>
                  <a:pt x="330" y="133"/>
                </a:cubicBezTo>
                <a:cubicBezTo>
                  <a:pt x="332" y="133"/>
                  <a:pt x="332" y="134"/>
                  <a:pt x="332" y="135"/>
                </a:cubicBezTo>
                <a:cubicBezTo>
                  <a:pt x="331" y="135"/>
                  <a:pt x="331" y="135"/>
                  <a:pt x="331" y="136"/>
                </a:cubicBezTo>
                <a:close/>
                <a:moveTo>
                  <a:pt x="332" y="111"/>
                </a:moveTo>
                <a:cubicBezTo>
                  <a:pt x="332" y="109"/>
                  <a:pt x="333" y="108"/>
                  <a:pt x="333" y="107"/>
                </a:cubicBezTo>
                <a:cubicBezTo>
                  <a:pt x="336" y="107"/>
                  <a:pt x="335" y="111"/>
                  <a:pt x="332" y="111"/>
                </a:cubicBezTo>
                <a:close/>
                <a:moveTo>
                  <a:pt x="336" y="123"/>
                </a:moveTo>
                <a:cubicBezTo>
                  <a:pt x="336" y="122"/>
                  <a:pt x="336" y="121"/>
                  <a:pt x="336" y="121"/>
                </a:cubicBezTo>
                <a:cubicBezTo>
                  <a:pt x="336" y="121"/>
                  <a:pt x="337" y="120"/>
                  <a:pt x="337" y="120"/>
                </a:cubicBezTo>
                <a:cubicBezTo>
                  <a:pt x="338" y="119"/>
                  <a:pt x="338" y="124"/>
                  <a:pt x="336" y="123"/>
                </a:cubicBezTo>
                <a:close/>
                <a:moveTo>
                  <a:pt x="336" y="98"/>
                </a:moveTo>
                <a:cubicBezTo>
                  <a:pt x="336" y="96"/>
                  <a:pt x="335" y="96"/>
                  <a:pt x="335" y="94"/>
                </a:cubicBezTo>
                <a:cubicBezTo>
                  <a:pt x="336" y="95"/>
                  <a:pt x="338" y="97"/>
                  <a:pt x="338" y="94"/>
                </a:cubicBezTo>
                <a:cubicBezTo>
                  <a:pt x="341" y="95"/>
                  <a:pt x="339" y="99"/>
                  <a:pt x="336" y="98"/>
                </a:cubicBezTo>
                <a:close/>
                <a:moveTo>
                  <a:pt x="339" y="73"/>
                </a:moveTo>
                <a:cubicBezTo>
                  <a:pt x="340" y="73"/>
                  <a:pt x="341" y="72"/>
                  <a:pt x="339" y="72"/>
                </a:cubicBezTo>
                <a:cubicBezTo>
                  <a:pt x="339" y="69"/>
                  <a:pt x="342" y="70"/>
                  <a:pt x="342" y="69"/>
                </a:cubicBezTo>
                <a:cubicBezTo>
                  <a:pt x="344" y="73"/>
                  <a:pt x="345" y="67"/>
                  <a:pt x="348" y="70"/>
                </a:cubicBezTo>
                <a:cubicBezTo>
                  <a:pt x="344" y="73"/>
                  <a:pt x="342" y="70"/>
                  <a:pt x="339" y="73"/>
                </a:cubicBezTo>
                <a:close/>
                <a:moveTo>
                  <a:pt x="341" y="111"/>
                </a:moveTo>
                <a:cubicBezTo>
                  <a:pt x="339" y="112"/>
                  <a:pt x="341" y="108"/>
                  <a:pt x="340" y="107"/>
                </a:cubicBezTo>
                <a:cubicBezTo>
                  <a:pt x="344" y="106"/>
                  <a:pt x="342" y="111"/>
                  <a:pt x="341" y="111"/>
                </a:cubicBezTo>
                <a:close/>
                <a:moveTo>
                  <a:pt x="344" y="101"/>
                </a:moveTo>
                <a:cubicBezTo>
                  <a:pt x="344" y="98"/>
                  <a:pt x="345" y="97"/>
                  <a:pt x="348" y="97"/>
                </a:cubicBezTo>
                <a:cubicBezTo>
                  <a:pt x="347" y="99"/>
                  <a:pt x="347" y="101"/>
                  <a:pt x="344" y="101"/>
                </a:cubicBezTo>
                <a:close/>
                <a:moveTo>
                  <a:pt x="346" y="87"/>
                </a:moveTo>
                <a:cubicBezTo>
                  <a:pt x="345" y="85"/>
                  <a:pt x="347" y="85"/>
                  <a:pt x="347" y="83"/>
                </a:cubicBezTo>
                <a:cubicBezTo>
                  <a:pt x="348" y="83"/>
                  <a:pt x="349" y="83"/>
                  <a:pt x="350" y="83"/>
                </a:cubicBezTo>
                <a:cubicBezTo>
                  <a:pt x="350" y="86"/>
                  <a:pt x="349" y="88"/>
                  <a:pt x="346" y="87"/>
                </a:cubicBezTo>
                <a:close/>
                <a:moveTo>
                  <a:pt x="360" y="21"/>
                </a:moveTo>
                <a:cubicBezTo>
                  <a:pt x="357" y="21"/>
                  <a:pt x="354" y="21"/>
                  <a:pt x="352" y="21"/>
                </a:cubicBezTo>
                <a:cubicBezTo>
                  <a:pt x="350" y="17"/>
                  <a:pt x="361" y="17"/>
                  <a:pt x="360" y="21"/>
                </a:cubicBezTo>
                <a:close/>
                <a:moveTo>
                  <a:pt x="359" y="49"/>
                </a:moveTo>
                <a:cubicBezTo>
                  <a:pt x="359" y="52"/>
                  <a:pt x="358" y="53"/>
                  <a:pt x="355" y="53"/>
                </a:cubicBezTo>
                <a:cubicBezTo>
                  <a:pt x="355" y="52"/>
                  <a:pt x="354" y="52"/>
                  <a:pt x="353" y="52"/>
                </a:cubicBezTo>
                <a:cubicBezTo>
                  <a:pt x="353" y="49"/>
                  <a:pt x="357" y="47"/>
                  <a:pt x="359" y="49"/>
                </a:cubicBezTo>
                <a:close/>
                <a:moveTo>
                  <a:pt x="352" y="76"/>
                </a:moveTo>
                <a:cubicBezTo>
                  <a:pt x="353" y="73"/>
                  <a:pt x="355" y="72"/>
                  <a:pt x="358" y="72"/>
                </a:cubicBezTo>
                <a:cubicBezTo>
                  <a:pt x="357" y="74"/>
                  <a:pt x="356" y="76"/>
                  <a:pt x="352" y="76"/>
                </a:cubicBezTo>
                <a:close/>
                <a:moveTo>
                  <a:pt x="357" y="62"/>
                </a:moveTo>
                <a:cubicBezTo>
                  <a:pt x="357" y="60"/>
                  <a:pt x="358" y="59"/>
                  <a:pt x="361" y="58"/>
                </a:cubicBezTo>
                <a:cubicBezTo>
                  <a:pt x="362" y="62"/>
                  <a:pt x="359" y="64"/>
                  <a:pt x="357" y="62"/>
                </a:cubicBezTo>
                <a:close/>
                <a:moveTo>
                  <a:pt x="357" y="36"/>
                </a:moveTo>
                <a:cubicBezTo>
                  <a:pt x="358" y="33"/>
                  <a:pt x="361" y="32"/>
                  <a:pt x="365" y="33"/>
                </a:cubicBezTo>
                <a:cubicBezTo>
                  <a:pt x="365" y="38"/>
                  <a:pt x="360" y="38"/>
                  <a:pt x="357" y="36"/>
                </a:cubicBezTo>
                <a:close/>
                <a:moveTo>
                  <a:pt x="367" y="54"/>
                </a:moveTo>
                <a:cubicBezTo>
                  <a:pt x="365" y="54"/>
                  <a:pt x="365" y="55"/>
                  <a:pt x="364" y="54"/>
                </a:cubicBezTo>
                <a:cubicBezTo>
                  <a:pt x="364" y="52"/>
                  <a:pt x="365" y="51"/>
                  <a:pt x="367" y="51"/>
                </a:cubicBezTo>
                <a:cubicBezTo>
                  <a:pt x="367" y="52"/>
                  <a:pt x="367" y="53"/>
                  <a:pt x="367" y="54"/>
                </a:cubicBezTo>
                <a:close/>
                <a:moveTo>
                  <a:pt x="369" y="44"/>
                </a:moveTo>
                <a:cubicBezTo>
                  <a:pt x="369" y="44"/>
                  <a:pt x="368" y="44"/>
                  <a:pt x="367" y="44"/>
                </a:cubicBezTo>
                <a:cubicBezTo>
                  <a:pt x="367" y="43"/>
                  <a:pt x="367" y="42"/>
                  <a:pt x="367" y="42"/>
                </a:cubicBezTo>
                <a:cubicBezTo>
                  <a:pt x="368" y="42"/>
                  <a:pt x="369" y="42"/>
                  <a:pt x="369" y="42"/>
                </a:cubicBezTo>
                <a:cubicBezTo>
                  <a:pt x="369" y="42"/>
                  <a:pt x="369" y="43"/>
                  <a:pt x="369" y="44"/>
                </a:cubicBezTo>
                <a:close/>
                <a:moveTo>
                  <a:pt x="365" y="13"/>
                </a:moveTo>
                <a:cubicBezTo>
                  <a:pt x="365" y="10"/>
                  <a:pt x="367" y="11"/>
                  <a:pt x="369" y="11"/>
                </a:cubicBezTo>
                <a:cubicBezTo>
                  <a:pt x="368" y="12"/>
                  <a:pt x="367" y="13"/>
                  <a:pt x="365" y="13"/>
                </a:cubicBezTo>
                <a:close/>
                <a:moveTo>
                  <a:pt x="371" y="37"/>
                </a:moveTo>
                <a:cubicBezTo>
                  <a:pt x="371" y="35"/>
                  <a:pt x="372" y="34"/>
                  <a:pt x="375" y="34"/>
                </a:cubicBezTo>
                <a:cubicBezTo>
                  <a:pt x="375" y="37"/>
                  <a:pt x="373" y="37"/>
                  <a:pt x="371" y="37"/>
                </a:cubicBezTo>
                <a:close/>
                <a:moveTo>
                  <a:pt x="371" y="19"/>
                </a:moveTo>
                <a:cubicBezTo>
                  <a:pt x="373" y="19"/>
                  <a:pt x="373" y="17"/>
                  <a:pt x="376" y="18"/>
                </a:cubicBezTo>
                <a:cubicBezTo>
                  <a:pt x="376" y="21"/>
                  <a:pt x="371" y="23"/>
                  <a:pt x="371" y="19"/>
                </a:cubicBezTo>
                <a:close/>
              </a:path>
            </a:pathLst>
          </a:custGeom>
          <a:solidFill>
            <a:schemeClr val="accent5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86" name="Freeform 1231"/>
          <p:cNvSpPr>
            <a:spLocks noEditPoints="1"/>
          </p:cNvSpPr>
          <p:nvPr/>
        </p:nvSpPr>
        <p:spPr bwMode="auto">
          <a:xfrm>
            <a:off x="7919820" y="532442"/>
            <a:ext cx="841375" cy="784225"/>
          </a:xfrm>
          <a:custGeom>
            <a:avLst/>
            <a:gdLst>
              <a:gd name="T0" fmla="*/ 289 w 370"/>
              <a:gd name="T1" fmla="*/ 16 h 344"/>
              <a:gd name="T2" fmla="*/ 128 w 370"/>
              <a:gd name="T3" fmla="*/ 102 h 344"/>
              <a:gd name="T4" fmla="*/ 147 w 370"/>
              <a:gd name="T5" fmla="*/ 171 h 344"/>
              <a:gd name="T6" fmla="*/ 156 w 370"/>
              <a:gd name="T7" fmla="*/ 141 h 344"/>
              <a:gd name="T8" fmla="*/ 190 w 370"/>
              <a:gd name="T9" fmla="*/ 171 h 344"/>
              <a:gd name="T10" fmla="*/ 203 w 370"/>
              <a:gd name="T11" fmla="*/ 219 h 344"/>
              <a:gd name="T12" fmla="*/ 174 w 370"/>
              <a:gd name="T13" fmla="*/ 208 h 344"/>
              <a:gd name="T14" fmla="*/ 150 w 370"/>
              <a:gd name="T15" fmla="*/ 234 h 344"/>
              <a:gd name="T16" fmla="*/ 51 w 370"/>
              <a:gd name="T17" fmla="*/ 241 h 344"/>
              <a:gd name="T18" fmla="*/ 93 w 370"/>
              <a:gd name="T19" fmla="*/ 296 h 344"/>
              <a:gd name="T20" fmla="*/ 196 w 370"/>
              <a:gd name="T21" fmla="*/ 291 h 344"/>
              <a:gd name="T22" fmla="*/ 296 w 370"/>
              <a:gd name="T23" fmla="*/ 73 h 344"/>
              <a:gd name="T24" fmla="*/ 134 w 370"/>
              <a:gd name="T25" fmla="*/ 29 h 344"/>
              <a:gd name="T26" fmla="*/ 138 w 370"/>
              <a:gd name="T27" fmla="*/ 300 h 344"/>
              <a:gd name="T28" fmla="*/ 99 w 370"/>
              <a:gd name="T29" fmla="*/ 290 h 344"/>
              <a:gd name="T30" fmla="*/ 247 w 370"/>
              <a:gd name="T31" fmla="*/ 196 h 344"/>
              <a:gd name="T32" fmla="*/ 257 w 370"/>
              <a:gd name="T33" fmla="*/ 184 h 344"/>
              <a:gd name="T34" fmla="*/ 275 w 370"/>
              <a:gd name="T35" fmla="*/ 169 h 344"/>
              <a:gd name="T36" fmla="*/ 278 w 370"/>
              <a:gd name="T37" fmla="*/ 86 h 344"/>
              <a:gd name="T38" fmla="*/ 279 w 370"/>
              <a:gd name="T39" fmla="*/ 98 h 344"/>
              <a:gd name="T40" fmla="*/ 281 w 370"/>
              <a:gd name="T41" fmla="*/ 112 h 344"/>
              <a:gd name="T42" fmla="*/ 284 w 370"/>
              <a:gd name="T43" fmla="*/ 123 h 344"/>
              <a:gd name="T44" fmla="*/ 283 w 370"/>
              <a:gd name="T45" fmla="*/ 142 h 344"/>
              <a:gd name="T46" fmla="*/ 284 w 370"/>
              <a:gd name="T47" fmla="*/ 128 h 344"/>
              <a:gd name="T48" fmla="*/ 283 w 370"/>
              <a:gd name="T49" fmla="*/ 98 h 344"/>
              <a:gd name="T50" fmla="*/ 279 w 370"/>
              <a:gd name="T51" fmla="*/ 80 h 344"/>
              <a:gd name="T52" fmla="*/ 274 w 370"/>
              <a:gd name="T53" fmla="*/ 62 h 344"/>
              <a:gd name="T54" fmla="*/ 273 w 370"/>
              <a:gd name="T55" fmla="*/ 73 h 344"/>
              <a:gd name="T56" fmla="*/ 272 w 370"/>
              <a:gd name="T57" fmla="*/ 171 h 344"/>
              <a:gd name="T58" fmla="*/ 270 w 370"/>
              <a:gd name="T59" fmla="*/ 181 h 344"/>
              <a:gd name="T60" fmla="*/ 266 w 370"/>
              <a:gd name="T61" fmla="*/ 189 h 344"/>
              <a:gd name="T62" fmla="*/ 257 w 370"/>
              <a:gd name="T63" fmla="*/ 160 h 344"/>
              <a:gd name="T64" fmla="*/ 244 w 370"/>
              <a:gd name="T65" fmla="*/ 134 h 344"/>
              <a:gd name="T66" fmla="*/ 221 w 370"/>
              <a:gd name="T67" fmla="*/ 169 h 344"/>
              <a:gd name="T68" fmla="*/ 217 w 370"/>
              <a:gd name="T69" fmla="*/ 184 h 344"/>
              <a:gd name="T70" fmla="*/ 214 w 370"/>
              <a:gd name="T71" fmla="*/ 150 h 344"/>
              <a:gd name="T72" fmla="*/ 205 w 370"/>
              <a:gd name="T73" fmla="*/ 165 h 344"/>
              <a:gd name="T74" fmla="*/ 214 w 370"/>
              <a:gd name="T75" fmla="*/ 131 h 344"/>
              <a:gd name="T76" fmla="*/ 210 w 370"/>
              <a:gd name="T77" fmla="*/ 124 h 344"/>
              <a:gd name="T78" fmla="*/ 201 w 370"/>
              <a:gd name="T79" fmla="*/ 111 h 344"/>
              <a:gd name="T80" fmla="*/ 181 w 370"/>
              <a:gd name="T81" fmla="*/ 89 h 344"/>
              <a:gd name="T82" fmla="*/ 176 w 370"/>
              <a:gd name="T83" fmla="*/ 55 h 344"/>
              <a:gd name="T84" fmla="*/ 154 w 370"/>
              <a:gd name="T85" fmla="*/ 31 h 344"/>
              <a:gd name="T86" fmla="*/ 149 w 370"/>
              <a:gd name="T87" fmla="*/ 66 h 344"/>
              <a:gd name="T88" fmla="*/ 147 w 370"/>
              <a:gd name="T89" fmla="*/ 56 h 344"/>
              <a:gd name="T90" fmla="*/ 145 w 370"/>
              <a:gd name="T91" fmla="*/ 131 h 344"/>
              <a:gd name="T92" fmla="*/ 158 w 370"/>
              <a:gd name="T93" fmla="*/ 64 h 344"/>
              <a:gd name="T94" fmla="*/ 161 w 370"/>
              <a:gd name="T95" fmla="*/ 75 h 344"/>
              <a:gd name="T96" fmla="*/ 164 w 370"/>
              <a:gd name="T97" fmla="*/ 82 h 344"/>
              <a:gd name="T98" fmla="*/ 178 w 370"/>
              <a:gd name="T99" fmla="*/ 99 h 344"/>
              <a:gd name="T100" fmla="*/ 200 w 370"/>
              <a:gd name="T101" fmla="*/ 112 h 344"/>
              <a:gd name="T102" fmla="*/ 181 w 370"/>
              <a:gd name="T103" fmla="*/ 102 h 344"/>
              <a:gd name="T104" fmla="*/ 194 w 370"/>
              <a:gd name="T105" fmla="*/ 153 h 344"/>
              <a:gd name="T106" fmla="*/ 188 w 370"/>
              <a:gd name="T107" fmla="*/ 152 h 344"/>
              <a:gd name="T108" fmla="*/ 200 w 370"/>
              <a:gd name="T109" fmla="*/ 192 h 344"/>
              <a:gd name="T110" fmla="*/ 214 w 370"/>
              <a:gd name="T111" fmla="*/ 199 h 344"/>
              <a:gd name="T112" fmla="*/ 219 w 370"/>
              <a:gd name="T113" fmla="*/ 198 h 344"/>
              <a:gd name="T114" fmla="*/ 224 w 370"/>
              <a:gd name="T115" fmla="*/ 195 h 344"/>
              <a:gd name="T116" fmla="*/ 228 w 370"/>
              <a:gd name="T117" fmla="*/ 125 h 344"/>
              <a:gd name="T118" fmla="*/ 254 w 370"/>
              <a:gd name="T119" fmla="*/ 146 h 344"/>
              <a:gd name="T120" fmla="*/ 232 w 370"/>
              <a:gd name="T121" fmla="*/ 218 h 344"/>
              <a:gd name="T122" fmla="*/ 241 w 370"/>
              <a:gd name="T123" fmla="*/ 205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0" h="344">
                <a:moveTo>
                  <a:pt x="360" y="223"/>
                </a:moveTo>
                <a:cubicBezTo>
                  <a:pt x="337" y="213"/>
                  <a:pt x="303" y="219"/>
                  <a:pt x="281" y="223"/>
                </a:cubicBezTo>
                <a:cubicBezTo>
                  <a:pt x="294" y="221"/>
                  <a:pt x="307" y="208"/>
                  <a:pt x="323" y="207"/>
                </a:cubicBezTo>
                <a:cubicBezTo>
                  <a:pt x="334" y="205"/>
                  <a:pt x="342" y="210"/>
                  <a:pt x="351" y="212"/>
                </a:cubicBezTo>
                <a:cubicBezTo>
                  <a:pt x="343" y="205"/>
                  <a:pt x="329" y="204"/>
                  <a:pt x="320" y="206"/>
                </a:cubicBezTo>
                <a:cubicBezTo>
                  <a:pt x="305" y="208"/>
                  <a:pt x="286" y="222"/>
                  <a:pt x="277" y="224"/>
                </a:cubicBezTo>
                <a:cubicBezTo>
                  <a:pt x="271" y="226"/>
                  <a:pt x="265" y="233"/>
                  <a:pt x="259" y="234"/>
                </a:cubicBezTo>
                <a:cubicBezTo>
                  <a:pt x="260" y="230"/>
                  <a:pt x="257" y="229"/>
                  <a:pt x="255" y="229"/>
                </a:cubicBezTo>
                <a:cubicBezTo>
                  <a:pt x="251" y="232"/>
                  <a:pt x="245" y="238"/>
                  <a:pt x="242" y="235"/>
                </a:cubicBezTo>
                <a:cubicBezTo>
                  <a:pt x="261" y="204"/>
                  <a:pt x="296" y="165"/>
                  <a:pt x="301" y="115"/>
                </a:cubicBezTo>
                <a:cubicBezTo>
                  <a:pt x="302" y="104"/>
                  <a:pt x="301" y="87"/>
                  <a:pt x="300" y="76"/>
                </a:cubicBezTo>
                <a:cubicBezTo>
                  <a:pt x="299" y="59"/>
                  <a:pt x="295" y="28"/>
                  <a:pt x="289" y="16"/>
                </a:cubicBezTo>
                <a:cubicBezTo>
                  <a:pt x="281" y="0"/>
                  <a:pt x="273" y="15"/>
                  <a:pt x="267" y="23"/>
                </a:cubicBezTo>
                <a:cubicBezTo>
                  <a:pt x="261" y="29"/>
                  <a:pt x="255" y="31"/>
                  <a:pt x="257" y="41"/>
                </a:cubicBezTo>
                <a:cubicBezTo>
                  <a:pt x="248" y="47"/>
                  <a:pt x="247" y="59"/>
                  <a:pt x="246" y="72"/>
                </a:cubicBezTo>
                <a:cubicBezTo>
                  <a:pt x="245" y="75"/>
                  <a:pt x="241" y="76"/>
                  <a:pt x="241" y="80"/>
                </a:cubicBezTo>
                <a:cubicBezTo>
                  <a:pt x="241" y="83"/>
                  <a:pt x="243" y="78"/>
                  <a:pt x="243" y="82"/>
                </a:cubicBezTo>
                <a:cubicBezTo>
                  <a:pt x="238" y="82"/>
                  <a:pt x="239" y="89"/>
                  <a:pt x="238" y="93"/>
                </a:cubicBezTo>
                <a:cubicBezTo>
                  <a:pt x="226" y="95"/>
                  <a:pt x="223" y="109"/>
                  <a:pt x="221" y="118"/>
                </a:cubicBezTo>
                <a:cubicBezTo>
                  <a:pt x="210" y="94"/>
                  <a:pt x="189" y="61"/>
                  <a:pt x="169" y="40"/>
                </a:cubicBezTo>
                <a:cubicBezTo>
                  <a:pt x="160" y="31"/>
                  <a:pt x="145" y="13"/>
                  <a:pt x="130" y="22"/>
                </a:cubicBezTo>
                <a:cubicBezTo>
                  <a:pt x="128" y="31"/>
                  <a:pt x="119" y="41"/>
                  <a:pt x="125" y="50"/>
                </a:cubicBezTo>
                <a:cubicBezTo>
                  <a:pt x="118" y="61"/>
                  <a:pt x="128" y="71"/>
                  <a:pt x="128" y="81"/>
                </a:cubicBezTo>
                <a:cubicBezTo>
                  <a:pt x="128" y="88"/>
                  <a:pt x="124" y="94"/>
                  <a:pt x="128" y="102"/>
                </a:cubicBezTo>
                <a:cubicBezTo>
                  <a:pt x="122" y="107"/>
                  <a:pt x="120" y="123"/>
                  <a:pt x="125" y="130"/>
                </a:cubicBezTo>
                <a:cubicBezTo>
                  <a:pt x="117" y="139"/>
                  <a:pt x="122" y="160"/>
                  <a:pt x="127" y="168"/>
                </a:cubicBezTo>
                <a:cubicBezTo>
                  <a:pt x="127" y="163"/>
                  <a:pt x="124" y="158"/>
                  <a:pt x="125" y="155"/>
                </a:cubicBezTo>
                <a:cubicBezTo>
                  <a:pt x="129" y="160"/>
                  <a:pt x="134" y="163"/>
                  <a:pt x="138" y="166"/>
                </a:cubicBezTo>
                <a:cubicBezTo>
                  <a:pt x="136" y="171"/>
                  <a:pt x="138" y="179"/>
                  <a:pt x="141" y="185"/>
                </a:cubicBezTo>
                <a:cubicBezTo>
                  <a:pt x="141" y="185"/>
                  <a:pt x="141" y="184"/>
                  <a:pt x="141" y="183"/>
                </a:cubicBezTo>
                <a:cubicBezTo>
                  <a:pt x="144" y="184"/>
                  <a:pt x="146" y="190"/>
                  <a:pt x="148" y="185"/>
                </a:cubicBezTo>
                <a:cubicBezTo>
                  <a:pt x="144" y="184"/>
                  <a:pt x="140" y="183"/>
                  <a:pt x="141" y="176"/>
                </a:cubicBezTo>
                <a:cubicBezTo>
                  <a:pt x="143" y="177"/>
                  <a:pt x="146" y="176"/>
                  <a:pt x="148" y="176"/>
                </a:cubicBezTo>
                <a:cubicBezTo>
                  <a:pt x="145" y="174"/>
                  <a:pt x="143" y="173"/>
                  <a:pt x="143" y="173"/>
                </a:cubicBezTo>
                <a:cubicBezTo>
                  <a:pt x="143" y="171"/>
                  <a:pt x="143" y="169"/>
                  <a:pt x="143" y="168"/>
                </a:cubicBezTo>
                <a:cubicBezTo>
                  <a:pt x="143" y="169"/>
                  <a:pt x="145" y="170"/>
                  <a:pt x="147" y="171"/>
                </a:cubicBezTo>
                <a:cubicBezTo>
                  <a:pt x="144" y="163"/>
                  <a:pt x="127" y="158"/>
                  <a:pt x="127" y="147"/>
                </a:cubicBezTo>
                <a:cubicBezTo>
                  <a:pt x="131" y="149"/>
                  <a:pt x="133" y="152"/>
                  <a:pt x="137" y="155"/>
                </a:cubicBezTo>
                <a:cubicBezTo>
                  <a:pt x="134" y="150"/>
                  <a:pt x="128" y="148"/>
                  <a:pt x="126" y="143"/>
                </a:cubicBezTo>
                <a:cubicBezTo>
                  <a:pt x="127" y="141"/>
                  <a:pt x="129" y="142"/>
                  <a:pt x="127" y="139"/>
                </a:cubicBezTo>
                <a:cubicBezTo>
                  <a:pt x="130" y="140"/>
                  <a:pt x="130" y="137"/>
                  <a:pt x="132" y="137"/>
                </a:cubicBezTo>
                <a:cubicBezTo>
                  <a:pt x="132" y="136"/>
                  <a:pt x="129" y="135"/>
                  <a:pt x="129" y="138"/>
                </a:cubicBezTo>
                <a:cubicBezTo>
                  <a:pt x="126" y="136"/>
                  <a:pt x="133" y="134"/>
                  <a:pt x="128" y="133"/>
                </a:cubicBezTo>
                <a:cubicBezTo>
                  <a:pt x="132" y="132"/>
                  <a:pt x="136" y="132"/>
                  <a:pt x="137" y="130"/>
                </a:cubicBezTo>
                <a:cubicBezTo>
                  <a:pt x="135" y="134"/>
                  <a:pt x="133" y="133"/>
                  <a:pt x="139" y="134"/>
                </a:cubicBezTo>
                <a:cubicBezTo>
                  <a:pt x="139" y="132"/>
                  <a:pt x="139" y="132"/>
                  <a:pt x="138" y="131"/>
                </a:cubicBezTo>
                <a:cubicBezTo>
                  <a:pt x="138" y="130"/>
                  <a:pt x="144" y="132"/>
                  <a:pt x="141" y="134"/>
                </a:cubicBezTo>
                <a:cubicBezTo>
                  <a:pt x="147" y="134"/>
                  <a:pt x="151" y="138"/>
                  <a:pt x="156" y="141"/>
                </a:cubicBezTo>
                <a:cubicBezTo>
                  <a:pt x="159" y="140"/>
                  <a:pt x="155" y="139"/>
                  <a:pt x="154" y="139"/>
                </a:cubicBezTo>
                <a:cubicBezTo>
                  <a:pt x="155" y="137"/>
                  <a:pt x="161" y="136"/>
                  <a:pt x="160" y="136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3" y="137"/>
                  <a:pt x="170" y="147"/>
                  <a:pt x="174" y="135"/>
                </a:cubicBezTo>
                <a:cubicBezTo>
                  <a:pt x="177" y="137"/>
                  <a:pt x="174" y="138"/>
                  <a:pt x="173" y="141"/>
                </a:cubicBezTo>
                <a:cubicBezTo>
                  <a:pt x="175" y="140"/>
                  <a:pt x="175" y="138"/>
                  <a:pt x="178" y="139"/>
                </a:cubicBezTo>
                <a:cubicBezTo>
                  <a:pt x="177" y="140"/>
                  <a:pt x="178" y="141"/>
                  <a:pt x="179" y="142"/>
                </a:cubicBezTo>
                <a:cubicBezTo>
                  <a:pt x="178" y="144"/>
                  <a:pt x="176" y="142"/>
                  <a:pt x="175" y="143"/>
                </a:cubicBezTo>
                <a:cubicBezTo>
                  <a:pt x="176" y="145"/>
                  <a:pt x="177" y="143"/>
                  <a:pt x="180" y="143"/>
                </a:cubicBezTo>
                <a:cubicBezTo>
                  <a:pt x="180" y="146"/>
                  <a:pt x="184" y="149"/>
                  <a:pt x="179" y="149"/>
                </a:cubicBezTo>
                <a:cubicBezTo>
                  <a:pt x="186" y="150"/>
                  <a:pt x="188" y="162"/>
                  <a:pt x="190" y="171"/>
                </a:cubicBezTo>
                <a:cubicBezTo>
                  <a:pt x="183" y="165"/>
                  <a:pt x="178" y="158"/>
                  <a:pt x="170" y="153"/>
                </a:cubicBezTo>
                <a:cubicBezTo>
                  <a:pt x="178" y="160"/>
                  <a:pt x="184" y="169"/>
                  <a:pt x="191" y="173"/>
                </a:cubicBezTo>
                <a:cubicBezTo>
                  <a:pt x="189" y="174"/>
                  <a:pt x="189" y="177"/>
                  <a:pt x="190" y="181"/>
                </a:cubicBezTo>
                <a:cubicBezTo>
                  <a:pt x="190" y="180"/>
                  <a:pt x="190" y="180"/>
                  <a:pt x="191" y="179"/>
                </a:cubicBezTo>
                <a:cubicBezTo>
                  <a:pt x="197" y="181"/>
                  <a:pt x="196" y="190"/>
                  <a:pt x="200" y="195"/>
                </a:cubicBezTo>
                <a:cubicBezTo>
                  <a:pt x="198" y="195"/>
                  <a:pt x="196" y="194"/>
                  <a:pt x="195" y="192"/>
                </a:cubicBezTo>
                <a:cubicBezTo>
                  <a:pt x="199" y="203"/>
                  <a:pt x="206" y="214"/>
                  <a:pt x="208" y="217"/>
                </a:cubicBezTo>
                <a:cubicBezTo>
                  <a:pt x="208" y="218"/>
                  <a:pt x="205" y="217"/>
                  <a:pt x="205" y="215"/>
                </a:cubicBezTo>
                <a:cubicBezTo>
                  <a:pt x="203" y="216"/>
                  <a:pt x="206" y="217"/>
                  <a:pt x="205" y="219"/>
                </a:cubicBezTo>
                <a:cubicBezTo>
                  <a:pt x="203" y="218"/>
                  <a:pt x="200" y="218"/>
                  <a:pt x="198" y="221"/>
                </a:cubicBezTo>
                <a:cubicBezTo>
                  <a:pt x="199" y="221"/>
                  <a:pt x="199" y="221"/>
                  <a:pt x="199" y="221"/>
                </a:cubicBezTo>
                <a:cubicBezTo>
                  <a:pt x="201" y="220"/>
                  <a:pt x="201" y="219"/>
                  <a:pt x="203" y="219"/>
                </a:cubicBezTo>
                <a:cubicBezTo>
                  <a:pt x="205" y="220"/>
                  <a:pt x="200" y="221"/>
                  <a:pt x="201" y="222"/>
                </a:cubicBezTo>
                <a:cubicBezTo>
                  <a:pt x="202" y="222"/>
                  <a:pt x="202" y="222"/>
                  <a:pt x="203" y="222"/>
                </a:cubicBezTo>
                <a:cubicBezTo>
                  <a:pt x="202" y="222"/>
                  <a:pt x="201" y="222"/>
                  <a:pt x="201" y="222"/>
                </a:cubicBezTo>
                <a:cubicBezTo>
                  <a:pt x="201" y="222"/>
                  <a:pt x="200" y="221"/>
                  <a:pt x="199" y="221"/>
                </a:cubicBezTo>
                <a:cubicBezTo>
                  <a:pt x="199" y="221"/>
                  <a:pt x="199" y="221"/>
                  <a:pt x="198" y="221"/>
                </a:cubicBezTo>
                <a:cubicBezTo>
                  <a:pt x="198" y="221"/>
                  <a:pt x="198" y="221"/>
                  <a:pt x="198" y="221"/>
                </a:cubicBezTo>
                <a:cubicBezTo>
                  <a:pt x="187" y="215"/>
                  <a:pt x="175" y="201"/>
                  <a:pt x="163" y="193"/>
                </a:cubicBezTo>
                <a:cubicBezTo>
                  <a:pt x="167" y="199"/>
                  <a:pt x="174" y="202"/>
                  <a:pt x="178" y="208"/>
                </a:cubicBezTo>
                <a:cubicBezTo>
                  <a:pt x="177" y="203"/>
                  <a:pt x="181" y="210"/>
                  <a:pt x="185" y="211"/>
                </a:cubicBezTo>
                <a:cubicBezTo>
                  <a:pt x="187" y="218"/>
                  <a:pt x="182" y="209"/>
                  <a:pt x="179" y="208"/>
                </a:cubicBezTo>
                <a:cubicBezTo>
                  <a:pt x="181" y="213"/>
                  <a:pt x="186" y="214"/>
                  <a:pt x="187" y="219"/>
                </a:cubicBezTo>
                <a:cubicBezTo>
                  <a:pt x="186" y="219"/>
                  <a:pt x="179" y="210"/>
                  <a:pt x="174" y="208"/>
                </a:cubicBezTo>
                <a:cubicBezTo>
                  <a:pt x="177" y="210"/>
                  <a:pt x="178" y="213"/>
                  <a:pt x="182" y="215"/>
                </a:cubicBezTo>
                <a:cubicBezTo>
                  <a:pt x="178" y="214"/>
                  <a:pt x="174" y="209"/>
                  <a:pt x="169" y="205"/>
                </a:cubicBezTo>
                <a:cubicBezTo>
                  <a:pt x="172" y="208"/>
                  <a:pt x="174" y="211"/>
                  <a:pt x="175" y="214"/>
                </a:cubicBezTo>
                <a:cubicBezTo>
                  <a:pt x="171" y="211"/>
                  <a:pt x="166" y="207"/>
                  <a:pt x="165" y="207"/>
                </a:cubicBezTo>
                <a:cubicBezTo>
                  <a:pt x="166" y="209"/>
                  <a:pt x="151" y="198"/>
                  <a:pt x="155" y="204"/>
                </a:cubicBezTo>
                <a:cubicBezTo>
                  <a:pt x="162" y="207"/>
                  <a:pt x="169" y="210"/>
                  <a:pt x="173" y="217"/>
                </a:cubicBezTo>
                <a:cubicBezTo>
                  <a:pt x="173" y="217"/>
                  <a:pt x="173" y="217"/>
                  <a:pt x="173" y="217"/>
                </a:cubicBezTo>
                <a:cubicBezTo>
                  <a:pt x="175" y="218"/>
                  <a:pt x="174" y="226"/>
                  <a:pt x="178" y="221"/>
                </a:cubicBezTo>
                <a:cubicBezTo>
                  <a:pt x="175" y="226"/>
                  <a:pt x="168" y="232"/>
                  <a:pt x="172" y="237"/>
                </a:cubicBezTo>
                <a:cubicBezTo>
                  <a:pt x="171" y="237"/>
                  <a:pt x="168" y="235"/>
                  <a:pt x="168" y="237"/>
                </a:cubicBezTo>
                <a:cubicBezTo>
                  <a:pt x="169" y="238"/>
                  <a:pt x="172" y="238"/>
                  <a:pt x="171" y="240"/>
                </a:cubicBezTo>
                <a:cubicBezTo>
                  <a:pt x="166" y="238"/>
                  <a:pt x="156" y="234"/>
                  <a:pt x="150" y="234"/>
                </a:cubicBezTo>
                <a:cubicBezTo>
                  <a:pt x="156" y="237"/>
                  <a:pt x="162" y="239"/>
                  <a:pt x="168" y="242"/>
                </a:cubicBezTo>
                <a:cubicBezTo>
                  <a:pt x="163" y="242"/>
                  <a:pt x="155" y="242"/>
                  <a:pt x="148" y="243"/>
                </a:cubicBezTo>
                <a:cubicBezTo>
                  <a:pt x="144" y="243"/>
                  <a:pt x="131" y="245"/>
                  <a:pt x="138" y="246"/>
                </a:cubicBezTo>
                <a:cubicBezTo>
                  <a:pt x="148" y="244"/>
                  <a:pt x="158" y="244"/>
                  <a:pt x="168" y="244"/>
                </a:cubicBezTo>
                <a:cubicBezTo>
                  <a:pt x="167" y="248"/>
                  <a:pt x="172" y="249"/>
                  <a:pt x="173" y="253"/>
                </a:cubicBezTo>
                <a:cubicBezTo>
                  <a:pt x="147" y="256"/>
                  <a:pt x="118" y="262"/>
                  <a:pt x="103" y="268"/>
                </a:cubicBezTo>
                <a:cubicBezTo>
                  <a:pt x="104" y="264"/>
                  <a:pt x="95" y="271"/>
                  <a:pt x="87" y="270"/>
                </a:cubicBezTo>
                <a:cubicBezTo>
                  <a:pt x="86" y="271"/>
                  <a:pt x="84" y="272"/>
                  <a:pt x="82" y="273"/>
                </a:cubicBezTo>
                <a:cubicBezTo>
                  <a:pt x="79" y="274"/>
                  <a:pt x="76" y="270"/>
                  <a:pt x="75" y="273"/>
                </a:cubicBezTo>
                <a:cubicBezTo>
                  <a:pt x="78" y="272"/>
                  <a:pt x="77" y="274"/>
                  <a:pt x="75" y="274"/>
                </a:cubicBezTo>
                <a:cubicBezTo>
                  <a:pt x="74" y="272"/>
                  <a:pt x="70" y="275"/>
                  <a:pt x="65" y="275"/>
                </a:cubicBezTo>
                <a:cubicBezTo>
                  <a:pt x="60" y="265"/>
                  <a:pt x="50" y="256"/>
                  <a:pt x="51" y="241"/>
                </a:cubicBezTo>
                <a:cubicBezTo>
                  <a:pt x="50" y="243"/>
                  <a:pt x="50" y="238"/>
                  <a:pt x="49" y="237"/>
                </a:cubicBezTo>
                <a:cubicBezTo>
                  <a:pt x="49" y="227"/>
                  <a:pt x="55" y="222"/>
                  <a:pt x="55" y="211"/>
                </a:cubicBezTo>
                <a:cubicBezTo>
                  <a:pt x="56" y="184"/>
                  <a:pt x="81" y="176"/>
                  <a:pt x="85" y="174"/>
                </a:cubicBezTo>
                <a:cubicBezTo>
                  <a:pt x="66" y="169"/>
                  <a:pt x="50" y="192"/>
                  <a:pt x="46" y="208"/>
                </a:cubicBezTo>
                <a:cubicBezTo>
                  <a:pt x="45" y="210"/>
                  <a:pt x="50" y="207"/>
                  <a:pt x="49" y="209"/>
                </a:cubicBezTo>
                <a:cubicBezTo>
                  <a:pt x="48" y="214"/>
                  <a:pt x="45" y="216"/>
                  <a:pt x="43" y="220"/>
                </a:cubicBezTo>
                <a:cubicBezTo>
                  <a:pt x="47" y="228"/>
                  <a:pt x="38" y="234"/>
                  <a:pt x="43" y="244"/>
                </a:cubicBezTo>
                <a:cubicBezTo>
                  <a:pt x="33" y="254"/>
                  <a:pt x="15" y="256"/>
                  <a:pt x="2" y="262"/>
                </a:cubicBezTo>
                <a:cubicBezTo>
                  <a:pt x="1" y="265"/>
                  <a:pt x="0" y="271"/>
                  <a:pt x="3" y="273"/>
                </a:cubicBezTo>
                <a:cubicBezTo>
                  <a:pt x="15" y="268"/>
                  <a:pt x="23" y="262"/>
                  <a:pt x="34" y="262"/>
                </a:cubicBezTo>
                <a:cubicBezTo>
                  <a:pt x="53" y="263"/>
                  <a:pt x="54" y="279"/>
                  <a:pt x="62" y="289"/>
                </a:cubicBezTo>
                <a:cubicBezTo>
                  <a:pt x="71" y="300"/>
                  <a:pt x="83" y="295"/>
                  <a:pt x="93" y="296"/>
                </a:cubicBezTo>
                <a:cubicBezTo>
                  <a:pt x="90" y="304"/>
                  <a:pt x="93" y="309"/>
                  <a:pt x="97" y="316"/>
                </a:cubicBezTo>
                <a:cubicBezTo>
                  <a:pt x="91" y="326"/>
                  <a:pt x="82" y="331"/>
                  <a:pt x="76" y="340"/>
                </a:cubicBezTo>
                <a:cubicBezTo>
                  <a:pt x="78" y="341"/>
                  <a:pt x="78" y="344"/>
                  <a:pt x="81" y="343"/>
                </a:cubicBezTo>
                <a:cubicBezTo>
                  <a:pt x="90" y="333"/>
                  <a:pt x="97" y="322"/>
                  <a:pt x="113" y="324"/>
                </a:cubicBezTo>
                <a:cubicBezTo>
                  <a:pt x="121" y="324"/>
                  <a:pt x="126" y="328"/>
                  <a:pt x="132" y="324"/>
                </a:cubicBezTo>
                <a:cubicBezTo>
                  <a:pt x="142" y="316"/>
                  <a:pt x="148" y="304"/>
                  <a:pt x="158" y="296"/>
                </a:cubicBezTo>
                <a:cubicBezTo>
                  <a:pt x="170" y="286"/>
                  <a:pt x="184" y="278"/>
                  <a:pt x="197" y="274"/>
                </a:cubicBezTo>
                <a:cubicBezTo>
                  <a:pt x="187" y="288"/>
                  <a:pt x="176" y="300"/>
                  <a:pt x="171" y="318"/>
                </a:cubicBezTo>
                <a:cubicBezTo>
                  <a:pt x="182" y="318"/>
                  <a:pt x="185" y="304"/>
                  <a:pt x="191" y="296"/>
                </a:cubicBezTo>
                <a:cubicBezTo>
                  <a:pt x="192" y="295"/>
                  <a:pt x="193" y="293"/>
                  <a:pt x="195" y="292"/>
                </a:cubicBezTo>
                <a:cubicBezTo>
                  <a:pt x="195" y="292"/>
                  <a:pt x="195" y="292"/>
                  <a:pt x="195" y="291"/>
                </a:cubicBezTo>
                <a:cubicBezTo>
                  <a:pt x="196" y="291"/>
                  <a:pt x="196" y="291"/>
                  <a:pt x="196" y="291"/>
                </a:cubicBezTo>
                <a:cubicBezTo>
                  <a:pt x="204" y="283"/>
                  <a:pt x="211" y="275"/>
                  <a:pt x="220" y="268"/>
                </a:cubicBezTo>
                <a:cubicBezTo>
                  <a:pt x="237" y="265"/>
                  <a:pt x="247" y="248"/>
                  <a:pt x="262" y="241"/>
                </a:cubicBezTo>
                <a:cubicBezTo>
                  <a:pt x="262" y="239"/>
                  <a:pt x="262" y="237"/>
                  <a:pt x="261" y="235"/>
                </a:cubicBezTo>
                <a:cubicBezTo>
                  <a:pt x="278" y="223"/>
                  <a:pt x="318" y="215"/>
                  <a:pt x="345" y="221"/>
                </a:cubicBezTo>
                <a:cubicBezTo>
                  <a:pt x="354" y="222"/>
                  <a:pt x="361" y="227"/>
                  <a:pt x="368" y="228"/>
                </a:cubicBezTo>
                <a:cubicBezTo>
                  <a:pt x="370" y="221"/>
                  <a:pt x="362" y="225"/>
                  <a:pt x="360" y="223"/>
                </a:cubicBezTo>
                <a:close/>
                <a:moveTo>
                  <a:pt x="298" y="84"/>
                </a:moveTo>
                <a:cubicBezTo>
                  <a:pt x="298" y="83"/>
                  <a:pt x="297" y="82"/>
                  <a:pt x="297" y="81"/>
                </a:cubicBezTo>
                <a:cubicBezTo>
                  <a:pt x="302" y="83"/>
                  <a:pt x="297" y="97"/>
                  <a:pt x="298" y="84"/>
                </a:cubicBezTo>
                <a:close/>
                <a:moveTo>
                  <a:pt x="296" y="73"/>
                </a:moveTo>
                <a:cubicBezTo>
                  <a:pt x="293" y="69"/>
                  <a:pt x="292" y="65"/>
                  <a:pt x="292" y="59"/>
                </a:cubicBezTo>
                <a:cubicBezTo>
                  <a:pt x="295" y="62"/>
                  <a:pt x="296" y="67"/>
                  <a:pt x="296" y="73"/>
                </a:cubicBezTo>
                <a:close/>
                <a:moveTo>
                  <a:pt x="289" y="33"/>
                </a:moveTo>
                <a:cubicBezTo>
                  <a:pt x="289" y="33"/>
                  <a:pt x="289" y="32"/>
                  <a:pt x="289" y="32"/>
                </a:cubicBezTo>
                <a:cubicBezTo>
                  <a:pt x="289" y="30"/>
                  <a:pt x="289" y="32"/>
                  <a:pt x="289" y="33"/>
                </a:cubicBezTo>
                <a:close/>
                <a:moveTo>
                  <a:pt x="293" y="74"/>
                </a:moveTo>
                <a:cubicBezTo>
                  <a:pt x="290" y="71"/>
                  <a:pt x="288" y="68"/>
                  <a:pt x="287" y="63"/>
                </a:cubicBezTo>
                <a:cubicBezTo>
                  <a:pt x="292" y="64"/>
                  <a:pt x="293" y="69"/>
                  <a:pt x="293" y="74"/>
                </a:cubicBezTo>
                <a:close/>
                <a:moveTo>
                  <a:pt x="127" y="62"/>
                </a:moveTo>
                <a:cubicBezTo>
                  <a:pt x="126" y="61"/>
                  <a:pt x="127" y="59"/>
                  <a:pt x="126" y="58"/>
                </a:cubicBezTo>
                <a:cubicBezTo>
                  <a:pt x="129" y="59"/>
                  <a:pt x="127" y="59"/>
                  <a:pt x="127" y="62"/>
                </a:cubicBezTo>
                <a:close/>
                <a:moveTo>
                  <a:pt x="134" y="29"/>
                </a:moveTo>
                <a:cubicBezTo>
                  <a:pt x="135" y="29"/>
                  <a:pt x="136" y="30"/>
                  <a:pt x="136" y="32"/>
                </a:cubicBezTo>
                <a:cubicBezTo>
                  <a:pt x="135" y="31"/>
                  <a:pt x="134" y="31"/>
                  <a:pt x="134" y="29"/>
                </a:cubicBezTo>
                <a:close/>
                <a:moveTo>
                  <a:pt x="176" y="214"/>
                </a:moveTo>
                <a:cubicBezTo>
                  <a:pt x="177" y="210"/>
                  <a:pt x="177" y="218"/>
                  <a:pt x="176" y="214"/>
                </a:cubicBezTo>
                <a:close/>
                <a:moveTo>
                  <a:pt x="170" y="274"/>
                </a:moveTo>
                <a:cubicBezTo>
                  <a:pt x="167" y="277"/>
                  <a:pt x="169" y="270"/>
                  <a:pt x="170" y="274"/>
                </a:cubicBezTo>
                <a:close/>
                <a:moveTo>
                  <a:pt x="107" y="307"/>
                </a:moveTo>
                <a:cubicBezTo>
                  <a:pt x="104" y="304"/>
                  <a:pt x="110" y="310"/>
                  <a:pt x="107" y="307"/>
                </a:cubicBezTo>
                <a:close/>
                <a:moveTo>
                  <a:pt x="114" y="318"/>
                </a:moveTo>
                <a:cubicBezTo>
                  <a:pt x="114" y="315"/>
                  <a:pt x="111" y="319"/>
                  <a:pt x="112" y="314"/>
                </a:cubicBezTo>
                <a:cubicBezTo>
                  <a:pt x="111" y="314"/>
                  <a:pt x="111" y="315"/>
                  <a:pt x="111" y="315"/>
                </a:cubicBezTo>
                <a:cubicBezTo>
                  <a:pt x="109" y="311"/>
                  <a:pt x="117" y="317"/>
                  <a:pt x="117" y="314"/>
                </a:cubicBezTo>
                <a:cubicBezTo>
                  <a:pt x="119" y="315"/>
                  <a:pt x="116" y="319"/>
                  <a:pt x="114" y="318"/>
                </a:cubicBezTo>
                <a:close/>
                <a:moveTo>
                  <a:pt x="138" y="300"/>
                </a:moveTo>
                <a:cubicBezTo>
                  <a:pt x="138" y="301"/>
                  <a:pt x="131" y="301"/>
                  <a:pt x="134" y="299"/>
                </a:cubicBezTo>
                <a:cubicBezTo>
                  <a:pt x="132" y="299"/>
                  <a:pt x="131" y="299"/>
                  <a:pt x="131" y="300"/>
                </a:cubicBezTo>
                <a:cubicBezTo>
                  <a:pt x="132" y="297"/>
                  <a:pt x="126" y="300"/>
                  <a:pt x="129" y="300"/>
                </a:cubicBezTo>
                <a:cubicBezTo>
                  <a:pt x="126" y="300"/>
                  <a:pt x="124" y="299"/>
                  <a:pt x="122" y="300"/>
                </a:cubicBezTo>
                <a:cubicBezTo>
                  <a:pt x="118" y="300"/>
                  <a:pt x="122" y="297"/>
                  <a:pt x="123" y="295"/>
                </a:cubicBezTo>
                <a:cubicBezTo>
                  <a:pt x="120" y="294"/>
                  <a:pt x="116" y="300"/>
                  <a:pt x="113" y="302"/>
                </a:cubicBezTo>
                <a:cubicBezTo>
                  <a:pt x="112" y="302"/>
                  <a:pt x="113" y="301"/>
                  <a:pt x="112" y="300"/>
                </a:cubicBezTo>
                <a:cubicBezTo>
                  <a:pt x="111" y="300"/>
                  <a:pt x="110" y="301"/>
                  <a:pt x="109" y="302"/>
                </a:cubicBezTo>
                <a:cubicBezTo>
                  <a:pt x="107" y="305"/>
                  <a:pt x="109" y="300"/>
                  <a:pt x="110" y="300"/>
                </a:cubicBezTo>
                <a:cubicBezTo>
                  <a:pt x="106" y="300"/>
                  <a:pt x="105" y="302"/>
                  <a:pt x="103" y="304"/>
                </a:cubicBezTo>
                <a:cubicBezTo>
                  <a:pt x="100" y="303"/>
                  <a:pt x="103" y="302"/>
                  <a:pt x="102" y="299"/>
                </a:cubicBezTo>
                <a:cubicBezTo>
                  <a:pt x="98" y="301"/>
                  <a:pt x="100" y="294"/>
                  <a:pt x="99" y="290"/>
                </a:cubicBezTo>
                <a:cubicBezTo>
                  <a:pt x="119" y="281"/>
                  <a:pt x="147" y="272"/>
                  <a:pt x="169" y="271"/>
                </a:cubicBezTo>
                <a:cubicBezTo>
                  <a:pt x="166" y="272"/>
                  <a:pt x="159" y="277"/>
                  <a:pt x="154" y="280"/>
                </a:cubicBezTo>
                <a:cubicBezTo>
                  <a:pt x="157" y="280"/>
                  <a:pt x="163" y="276"/>
                  <a:pt x="166" y="274"/>
                </a:cubicBezTo>
                <a:cubicBezTo>
                  <a:pt x="168" y="274"/>
                  <a:pt x="168" y="275"/>
                  <a:pt x="167" y="276"/>
                </a:cubicBezTo>
                <a:cubicBezTo>
                  <a:pt x="171" y="274"/>
                  <a:pt x="171" y="272"/>
                  <a:pt x="173" y="275"/>
                </a:cubicBezTo>
                <a:cubicBezTo>
                  <a:pt x="162" y="284"/>
                  <a:pt x="145" y="294"/>
                  <a:pt x="138" y="300"/>
                </a:cubicBezTo>
                <a:close/>
                <a:moveTo>
                  <a:pt x="243" y="209"/>
                </a:moveTo>
                <a:cubicBezTo>
                  <a:pt x="243" y="208"/>
                  <a:pt x="244" y="209"/>
                  <a:pt x="244" y="208"/>
                </a:cubicBezTo>
                <a:cubicBezTo>
                  <a:pt x="244" y="209"/>
                  <a:pt x="243" y="209"/>
                  <a:pt x="243" y="209"/>
                </a:cubicBezTo>
                <a:close/>
                <a:moveTo>
                  <a:pt x="245" y="206"/>
                </a:moveTo>
                <a:cubicBezTo>
                  <a:pt x="245" y="208"/>
                  <a:pt x="243" y="205"/>
                  <a:pt x="242" y="205"/>
                </a:cubicBezTo>
                <a:cubicBezTo>
                  <a:pt x="243" y="202"/>
                  <a:pt x="242" y="196"/>
                  <a:pt x="247" y="196"/>
                </a:cubicBezTo>
                <a:cubicBezTo>
                  <a:pt x="247" y="199"/>
                  <a:pt x="246" y="201"/>
                  <a:pt x="244" y="202"/>
                </a:cubicBezTo>
                <a:cubicBezTo>
                  <a:pt x="248" y="202"/>
                  <a:pt x="243" y="203"/>
                  <a:pt x="245" y="206"/>
                </a:cubicBezTo>
                <a:close/>
                <a:moveTo>
                  <a:pt x="248" y="203"/>
                </a:moveTo>
                <a:cubicBezTo>
                  <a:pt x="249" y="203"/>
                  <a:pt x="248" y="202"/>
                  <a:pt x="248" y="203"/>
                </a:cubicBezTo>
                <a:close/>
                <a:moveTo>
                  <a:pt x="246" y="193"/>
                </a:moveTo>
                <a:cubicBezTo>
                  <a:pt x="248" y="186"/>
                  <a:pt x="252" y="180"/>
                  <a:pt x="255" y="174"/>
                </a:cubicBezTo>
                <a:cubicBezTo>
                  <a:pt x="254" y="179"/>
                  <a:pt x="253" y="191"/>
                  <a:pt x="246" y="193"/>
                </a:cubicBezTo>
                <a:close/>
                <a:moveTo>
                  <a:pt x="251" y="211"/>
                </a:moveTo>
                <a:cubicBezTo>
                  <a:pt x="252" y="208"/>
                  <a:pt x="252" y="215"/>
                  <a:pt x="251" y="211"/>
                </a:cubicBezTo>
                <a:close/>
                <a:moveTo>
                  <a:pt x="252" y="209"/>
                </a:moveTo>
                <a:cubicBezTo>
                  <a:pt x="253" y="210"/>
                  <a:pt x="252" y="209"/>
                  <a:pt x="252" y="209"/>
                </a:cubicBezTo>
                <a:close/>
                <a:moveTo>
                  <a:pt x="257" y="184"/>
                </a:moveTo>
                <a:cubicBezTo>
                  <a:pt x="258" y="188"/>
                  <a:pt x="256" y="194"/>
                  <a:pt x="251" y="199"/>
                </a:cubicBezTo>
                <a:cubicBezTo>
                  <a:pt x="252" y="196"/>
                  <a:pt x="257" y="191"/>
                  <a:pt x="257" y="183"/>
                </a:cubicBezTo>
                <a:cubicBezTo>
                  <a:pt x="258" y="184"/>
                  <a:pt x="258" y="185"/>
                  <a:pt x="258" y="186"/>
                </a:cubicBezTo>
                <a:cubicBezTo>
                  <a:pt x="258" y="186"/>
                  <a:pt x="258" y="185"/>
                  <a:pt x="257" y="184"/>
                </a:cubicBezTo>
                <a:close/>
                <a:moveTo>
                  <a:pt x="270" y="68"/>
                </a:moveTo>
                <a:cubicBezTo>
                  <a:pt x="271" y="69"/>
                  <a:pt x="270" y="68"/>
                  <a:pt x="270" y="68"/>
                </a:cubicBezTo>
                <a:close/>
                <a:moveTo>
                  <a:pt x="271" y="76"/>
                </a:moveTo>
                <a:cubicBezTo>
                  <a:pt x="272" y="76"/>
                  <a:pt x="271" y="75"/>
                  <a:pt x="271" y="76"/>
                </a:cubicBezTo>
                <a:close/>
                <a:moveTo>
                  <a:pt x="271" y="63"/>
                </a:moveTo>
                <a:cubicBezTo>
                  <a:pt x="272" y="64"/>
                  <a:pt x="271" y="63"/>
                  <a:pt x="271" y="63"/>
                </a:cubicBezTo>
                <a:close/>
                <a:moveTo>
                  <a:pt x="275" y="169"/>
                </a:moveTo>
                <a:cubicBezTo>
                  <a:pt x="273" y="167"/>
                  <a:pt x="278" y="172"/>
                  <a:pt x="275" y="169"/>
                </a:cubicBezTo>
                <a:close/>
                <a:moveTo>
                  <a:pt x="275" y="89"/>
                </a:moveTo>
                <a:cubicBezTo>
                  <a:pt x="276" y="90"/>
                  <a:pt x="275" y="89"/>
                  <a:pt x="275" y="89"/>
                </a:cubicBezTo>
                <a:close/>
                <a:moveTo>
                  <a:pt x="276" y="175"/>
                </a:moveTo>
                <a:cubicBezTo>
                  <a:pt x="279" y="172"/>
                  <a:pt x="274" y="178"/>
                  <a:pt x="276" y="175"/>
                </a:cubicBezTo>
                <a:close/>
                <a:moveTo>
                  <a:pt x="277" y="173"/>
                </a:moveTo>
                <a:cubicBezTo>
                  <a:pt x="278" y="174"/>
                  <a:pt x="277" y="173"/>
                  <a:pt x="277" y="173"/>
                </a:cubicBezTo>
                <a:close/>
                <a:moveTo>
                  <a:pt x="276" y="165"/>
                </a:moveTo>
                <a:cubicBezTo>
                  <a:pt x="276" y="166"/>
                  <a:pt x="276" y="166"/>
                  <a:pt x="277" y="166"/>
                </a:cubicBezTo>
                <a:cubicBezTo>
                  <a:pt x="275" y="168"/>
                  <a:pt x="275" y="165"/>
                  <a:pt x="276" y="163"/>
                </a:cubicBezTo>
                <a:cubicBezTo>
                  <a:pt x="277" y="163"/>
                  <a:pt x="279" y="165"/>
                  <a:pt x="276" y="165"/>
                </a:cubicBezTo>
                <a:close/>
                <a:moveTo>
                  <a:pt x="278" y="86"/>
                </a:moveTo>
                <a:cubicBezTo>
                  <a:pt x="275" y="89"/>
                  <a:pt x="275" y="83"/>
                  <a:pt x="278" y="86"/>
                </a:cubicBezTo>
                <a:close/>
                <a:moveTo>
                  <a:pt x="277" y="77"/>
                </a:moveTo>
                <a:cubicBezTo>
                  <a:pt x="280" y="75"/>
                  <a:pt x="274" y="80"/>
                  <a:pt x="277" y="77"/>
                </a:cubicBezTo>
                <a:close/>
                <a:moveTo>
                  <a:pt x="277" y="91"/>
                </a:moveTo>
                <a:cubicBezTo>
                  <a:pt x="280" y="96"/>
                  <a:pt x="275" y="88"/>
                  <a:pt x="277" y="91"/>
                </a:cubicBezTo>
                <a:close/>
                <a:moveTo>
                  <a:pt x="278" y="163"/>
                </a:moveTo>
                <a:cubicBezTo>
                  <a:pt x="279" y="164"/>
                  <a:pt x="278" y="163"/>
                  <a:pt x="278" y="163"/>
                </a:cubicBezTo>
                <a:close/>
                <a:moveTo>
                  <a:pt x="278" y="89"/>
                </a:moveTo>
                <a:cubicBezTo>
                  <a:pt x="279" y="90"/>
                  <a:pt x="278" y="89"/>
                  <a:pt x="278" y="89"/>
                </a:cubicBezTo>
                <a:close/>
                <a:moveTo>
                  <a:pt x="280" y="95"/>
                </a:moveTo>
                <a:cubicBezTo>
                  <a:pt x="275" y="93"/>
                  <a:pt x="283" y="97"/>
                  <a:pt x="280" y="95"/>
                </a:cubicBezTo>
                <a:close/>
                <a:moveTo>
                  <a:pt x="279" y="98"/>
                </a:moveTo>
                <a:cubicBezTo>
                  <a:pt x="279" y="98"/>
                  <a:pt x="278" y="97"/>
                  <a:pt x="279" y="98"/>
                </a:cubicBezTo>
                <a:close/>
                <a:moveTo>
                  <a:pt x="279" y="99"/>
                </a:moveTo>
                <a:cubicBezTo>
                  <a:pt x="282" y="99"/>
                  <a:pt x="279" y="101"/>
                  <a:pt x="281" y="102"/>
                </a:cubicBezTo>
                <a:cubicBezTo>
                  <a:pt x="280" y="104"/>
                  <a:pt x="277" y="100"/>
                  <a:pt x="279" y="99"/>
                </a:cubicBezTo>
                <a:close/>
                <a:moveTo>
                  <a:pt x="281" y="105"/>
                </a:moveTo>
                <a:cubicBezTo>
                  <a:pt x="281" y="106"/>
                  <a:pt x="280" y="105"/>
                  <a:pt x="281" y="105"/>
                </a:cubicBezTo>
                <a:close/>
                <a:moveTo>
                  <a:pt x="279" y="104"/>
                </a:moveTo>
                <a:cubicBezTo>
                  <a:pt x="276" y="102"/>
                  <a:pt x="282" y="107"/>
                  <a:pt x="279" y="104"/>
                </a:cubicBezTo>
                <a:close/>
                <a:moveTo>
                  <a:pt x="280" y="109"/>
                </a:moveTo>
                <a:cubicBezTo>
                  <a:pt x="279" y="107"/>
                  <a:pt x="279" y="107"/>
                  <a:pt x="281" y="108"/>
                </a:cubicBezTo>
                <a:cubicBezTo>
                  <a:pt x="281" y="110"/>
                  <a:pt x="277" y="110"/>
                  <a:pt x="280" y="109"/>
                </a:cubicBezTo>
                <a:close/>
                <a:moveTo>
                  <a:pt x="281" y="112"/>
                </a:moveTo>
                <a:cubicBezTo>
                  <a:pt x="281" y="112"/>
                  <a:pt x="280" y="111"/>
                  <a:pt x="281" y="112"/>
                </a:cubicBezTo>
                <a:close/>
                <a:moveTo>
                  <a:pt x="283" y="114"/>
                </a:moveTo>
                <a:cubicBezTo>
                  <a:pt x="282" y="115"/>
                  <a:pt x="282" y="114"/>
                  <a:pt x="282" y="114"/>
                </a:cubicBezTo>
                <a:cubicBezTo>
                  <a:pt x="281" y="113"/>
                  <a:pt x="281" y="114"/>
                  <a:pt x="281" y="115"/>
                </a:cubicBezTo>
                <a:cubicBezTo>
                  <a:pt x="278" y="113"/>
                  <a:pt x="282" y="112"/>
                  <a:pt x="283" y="114"/>
                </a:cubicBezTo>
                <a:close/>
                <a:moveTo>
                  <a:pt x="281" y="117"/>
                </a:moveTo>
                <a:cubicBezTo>
                  <a:pt x="278" y="115"/>
                  <a:pt x="284" y="120"/>
                  <a:pt x="281" y="117"/>
                </a:cubicBezTo>
                <a:close/>
                <a:moveTo>
                  <a:pt x="284" y="123"/>
                </a:moveTo>
                <a:cubicBezTo>
                  <a:pt x="285" y="123"/>
                  <a:pt x="283" y="124"/>
                  <a:pt x="284" y="126"/>
                </a:cubicBezTo>
                <a:cubicBezTo>
                  <a:pt x="283" y="126"/>
                  <a:pt x="283" y="125"/>
                  <a:pt x="282" y="125"/>
                </a:cubicBezTo>
                <a:cubicBezTo>
                  <a:pt x="284" y="127"/>
                  <a:pt x="284" y="131"/>
                  <a:pt x="282" y="134"/>
                </a:cubicBezTo>
                <a:cubicBezTo>
                  <a:pt x="281" y="132"/>
                  <a:pt x="282" y="125"/>
                  <a:pt x="280" y="120"/>
                </a:cubicBezTo>
                <a:cubicBezTo>
                  <a:pt x="282" y="119"/>
                  <a:pt x="281" y="126"/>
                  <a:pt x="284" y="123"/>
                </a:cubicBezTo>
                <a:close/>
                <a:moveTo>
                  <a:pt x="284" y="115"/>
                </a:moveTo>
                <a:cubicBezTo>
                  <a:pt x="284" y="116"/>
                  <a:pt x="283" y="115"/>
                  <a:pt x="284" y="115"/>
                </a:cubicBezTo>
                <a:close/>
                <a:moveTo>
                  <a:pt x="284" y="113"/>
                </a:moveTo>
                <a:cubicBezTo>
                  <a:pt x="284" y="113"/>
                  <a:pt x="283" y="112"/>
                  <a:pt x="284" y="113"/>
                </a:cubicBezTo>
                <a:close/>
                <a:moveTo>
                  <a:pt x="281" y="147"/>
                </a:moveTo>
                <a:cubicBezTo>
                  <a:pt x="281" y="148"/>
                  <a:pt x="280" y="147"/>
                  <a:pt x="281" y="147"/>
                </a:cubicBezTo>
                <a:close/>
                <a:moveTo>
                  <a:pt x="281" y="152"/>
                </a:moveTo>
                <a:cubicBezTo>
                  <a:pt x="282" y="148"/>
                  <a:pt x="282" y="155"/>
                  <a:pt x="281" y="152"/>
                </a:cubicBezTo>
                <a:close/>
                <a:moveTo>
                  <a:pt x="283" y="153"/>
                </a:moveTo>
                <a:cubicBezTo>
                  <a:pt x="283" y="153"/>
                  <a:pt x="282" y="152"/>
                  <a:pt x="283" y="153"/>
                </a:cubicBezTo>
                <a:close/>
                <a:moveTo>
                  <a:pt x="282" y="143"/>
                </a:moveTo>
                <a:cubicBezTo>
                  <a:pt x="281" y="141"/>
                  <a:pt x="285" y="141"/>
                  <a:pt x="283" y="142"/>
                </a:cubicBezTo>
                <a:cubicBezTo>
                  <a:pt x="284" y="144"/>
                  <a:pt x="284" y="144"/>
                  <a:pt x="282" y="143"/>
                </a:cubicBezTo>
                <a:close/>
                <a:moveTo>
                  <a:pt x="284" y="148"/>
                </a:moveTo>
                <a:cubicBezTo>
                  <a:pt x="284" y="149"/>
                  <a:pt x="283" y="148"/>
                  <a:pt x="284" y="148"/>
                </a:cubicBezTo>
                <a:close/>
                <a:moveTo>
                  <a:pt x="284" y="139"/>
                </a:moveTo>
                <a:cubicBezTo>
                  <a:pt x="283" y="137"/>
                  <a:pt x="281" y="138"/>
                  <a:pt x="282" y="141"/>
                </a:cubicBezTo>
                <a:cubicBezTo>
                  <a:pt x="281" y="139"/>
                  <a:pt x="281" y="135"/>
                  <a:pt x="284" y="133"/>
                </a:cubicBezTo>
                <a:cubicBezTo>
                  <a:pt x="285" y="133"/>
                  <a:pt x="283" y="135"/>
                  <a:pt x="284" y="135"/>
                </a:cubicBezTo>
                <a:cubicBezTo>
                  <a:pt x="282" y="137"/>
                  <a:pt x="284" y="136"/>
                  <a:pt x="284" y="139"/>
                </a:cubicBezTo>
                <a:close/>
                <a:moveTo>
                  <a:pt x="284" y="131"/>
                </a:moveTo>
                <a:cubicBezTo>
                  <a:pt x="285" y="132"/>
                  <a:pt x="284" y="131"/>
                  <a:pt x="284" y="131"/>
                </a:cubicBezTo>
                <a:close/>
                <a:moveTo>
                  <a:pt x="284" y="129"/>
                </a:moveTo>
                <a:cubicBezTo>
                  <a:pt x="284" y="129"/>
                  <a:pt x="284" y="128"/>
                  <a:pt x="284" y="128"/>
                </a:cubicBezTo>
                <a:cubicBezTo>
                  <a:pt x="285" y="125"/>
                  <a:pt x="284" y="128"/>
                  <a:pt x="284" y="129"/>
                </a:cubicBezTo>
                <a:close/>
                <a:moveTo>
                  <a:pt x="284" y="122"/>
                </a:moveTo>
                <a:cubicBezTo>
                  <a:pt x="285" y="123"/>
                  <a:pt x="284" y="122"/>
                  <a:pt x="284" y="122"/>
                </a:cubicBezTo>
                <a:close/>
                <a:moveTo>
                  <a:pt x="284" y="118"/>
                </a:moveTo>
                <a:cubicBezTo>
                  <a:pt x="285" y="119"/>
                  <a:pt x="284" y="118"/>
                  <a:pt x="284" y="118"/>
                </a:cubicBezTo>
                <a:close/>
                <a:moveTo>
                  <a:pt x="284" y="109"/>
                </a:moveTo>
                <a:cubicBezTo>
                  <a:pt x="284" y="111"/>
                  <a:pt x="281" y="108"/>
                  <a:pt x="282" y="106"/>
                </a:cubicBezTo>
                <a:cubicBezTo>
                  <a:pt x="283" y="106"/>
                  <a:pt x="282" y="109"/>
                  <a:pt x="284" y="109"/>
                </a:cubicBezTo>
                <a:close/>
                <a:moveTo>
                  <a:pt x="284" y="107"/>
                </a:moveTo>
                <a:cubicBezTo>
                  <a:pt x="284" y="108"/>
                  <a:pt x="283" y="107"/>
                  <a:pt x="284" y="107"/>
                </a:cubicBezTo>
                <a:close/>
                <a:moveTo>
                  <a:pt x="283" y="98"/>
                </a:moveTo>
                <a:cubicBezTo>
                  <a:pt x="283" y="98"/>
                  <a:pt x="282" y="97"/>
                  <a:pt x="283" y="98"/>
                </a:cubicBezTo>
                <a:close/>
                <a:moveTo>
                  <a:pt x="283" y="103"/>
                </a:moveTo>
                <a:cubicBezTo>
                  <a:pt x="280" y="101"/>
                  <a:pt x="285" y="106"/>
                  <a:pt x="283" y="103"/>
                </a:cubicBezTo>
                <a:close/>
                <a:moveTo>
                  <a:pt x="282" y="96"/>
                </a:moveTo>
                <a:cubicBezTo>
                  <a:pt x="282" y="97"/>
                  <a:pt x="281" y="96"/>
                  <a:pt x="282" y="96"/>
                </a:cubicBezTo>
                <a:close/>
                <a:moveTo>
                  <a:pt x="282" y="102"/>
                </a:moveTo>
                <a:cubicBezTo>
                  <a:pt x="282" y="102"/>
                  <a:pt x="281" y="101"/>
                  <a:pt x="282" y="102"/>
                </a:cubicBezTo>
                <a:close/>
                <a:moveTo>
                  <a:pt x="281" y="92"/>
                </a:moveTo>
                <a:cubicBezTo>
                  <a:pt x="278" y="89"/>
                  <a:pt x="284" y="95"/>
                  <a:pt x="281" y="92"/>
                </a:cubicBezTo>
                <a:close/>
                <a:moveTo>
                  <a:pt x="281" y="90"/>
                </a:moveTo>
                <a:cubicBezTo>
                  <a:pt x="281" y="91"/>
                  <a:pt x="280" y="90"/>
                  <a:pt x="281" y="90"/>
                </a:cubicBezTo>
                <a:close/>
                <a:moveTo>
                  <a:pt x="281" y="84"/>
                </a:moveTo>
                <a:cubicBezTo>
                  <a:pt x="279" y="83"/>
                  <a:pt x="277" y="82"/>
                  <a:pt x="279" y="80"/>
                </a:cubicBezTo>
                <a:cubicBezTo>
                  <a:pt x="281" y="80"/>
                  <a:pt x="281" y="82"/>
                  <a:pt x="281" y="84"/>
                </a:cubicBezTo>
                <a:close/>
                <a:moveTo>
                  <a:pt x="279" y="77"/>
                </a:moveTo>
                <a:cubicBezTo>
                  <a:pt x="279" y="78"/>
                  <a:pt x="278" y="77"/>
                  <a:pt x="279" y="77"/>
                </a:cubicBezTo>
                <a:close/>
                <a:moveTo>
                  <a:pt x="275" y="73"/>
                </a:moveTo>
                <a:cubicBezTo>
                  <a:pt x="275" y="71"/>
                  <a:pt x="278" y="74"/>
                  <a:pt x="278" y="71"/>
                </a:cubicBezTo>
                <a:cubicBezTo>
                  <a:pt x="281" y="72"/>
                  <a:pt x="276" y="75"/>
                  <a:pt x="275" y="73"/>
                </a:cubicBezTo>
                <a:close/>
                <a:moveTo>
                  <a:pt x="278" y="67"/>
                </a:moveTo>
                <a:cubicBezTo>
                  <a:pt x="278" y="68"/>
                  <a:pt x="277" y="68"/>
                  <a:pt x="276" y="68"/>
                </a:cubicBezTo>
                <a:cubicBezTo>
                  <a:pt x="276" y="67"/>
                  <a:pt x="277" y="67"/>
                  <a:pt x="278" y="67"/>
                </a:cubicBezTo>
                <a:close/>
                <a:moveTo>
                  <a:pt x="274" y="62"/>
                </a:moveTo>
                <a:cubicBezTo>
                  <a:pt x="274" y="62"/>
                  <a:pt x="275" y="62"/>
                  <a:pt x="276" y="62"/>
                </a:cubicBezTo>
                <a:cubicBezTo>
                  <a:pt x="276" y="62"/>
                  <a:pt x="275" y="62"/>
                  <a:pt x="274" y="62"/>
                </a:cubicBezTo>
                <a:close/>
                <a:moveTo>
                  <a:pt x="275" y="42"/>
                </a:moveTo>
                <a:cubicBezTo>
                  <a:pt x="273" y="39"/>
                  <a:pt x="278" y="45"/>
                  <a:pt x="275" y="42"/>
                </a:cubicBezTo>
                <a:close/>
                <a:moveTo>
                  <a:pt x="274" y="36"/>
                </a:moveTo>
                <a:cubicBezTo>
                  <a:pt x="275" y="36"/>
                  <a:pt x="274" y="35"/>
                  <a:pt x="274" y="36"/>
                </a:cubicBezTo>
                <a:close/>
                <a:moveTo>
                  <a:pt x="275" y="69"/>
                </a:moveTo>
                <a:cubicBezTo>
                  <a:pt x="270" y="67"/>
                  <a:pt x="279" y="71"/>
                  <a:pt x="275" y="69"/>
                </a:cubicBezTo>
                <a:close/>
                <a:moveTo>
                  <a:pt x="274" y="81"/>
                </a:moveTo>
                <a:cubicBezTo>
                  <a:pt x="275" y="82"/>
                  <a:pt x="274" y="81"/>
                  <a:pt x="274" y="81"/>
                </a:cubicBezTo>
                <a:close/>
                <a:moveTo>
                  <a:pt x="274" y="93"/>
                </a:moveTo>
                <a:cubicBezTo>
                  <a:pt x="275" y="94"/>
                  <a:pt x="274" y="93"/>
                  <a:pt x="274" y="93"/>
                </a:cubicBezTo>
                <a:close/>
                <a:moveTo>
                  <a:pt x="273" y="73"/>
                </a:moveTo>
                <a:cubicBezTo>
                  <a:pt x="274" y="73"/>
                  <a:pt x="273" y="72"/>
                  <a:pt x="273" y="73"/>
                </a:cubicBezTo>
                <a:close/>
                <a:moveTo>
                  <a:pt x="273" y="75"/>
                </a:moveTo>
                <a:cubicBezTo>
                  <a:pt x="274" y="75"/>
                  <a:pt x="273" y="74"/>
                  <a:pt x="273" y="75"/>
                </a:cubicBezTo>
                <a:close/>
                <a:moveTo>
                  <a:pt x="273" y="21"/>
                </a:moveTo>
                <a:cubicBezTo>
                  <a:pt x="273" y="21"/>
                  <a:pt x="273" y="21"/>
                  <a:pt x="273" y="21"/>
                </a:cubicBezTo>
                <a:cubicBezTo>
                  <a:pt x="273" y="21"/>
                  <a:pt x="273" y="21"/>
                  <a:pt x="273" y="21"/>
                </a:cubicBezTo>
                <a:close/>
                <a:moveTo>
                  <a:pt x="272" y="57"/>
                </a:moveTo>
                <a:cubicBezTo>
                  <a:pt x="273" y="58"/>
                  <a:pt x="272" y="57"/>
                  <a:pt x="272" y="57"/>
                </a:cubicBezTo>
                <a:close/>
                <a:moveTo>
                  <a:pt x="272" y="61"/>
                </a:moveTo>
                <a:cubicBezTo>
                  <a:pt x="273" y="61"/>
                  <a:pt x="272" y="60"/>
                  <a:pt x="272" y="61"/>
                </a:cubicBezTo>
                <a:close/>
                <a:moveTo>
                  <a:pt x="272" y="65"/>
                </a:moveTo>
                <a:cubicBezTo>
                  <a:pt x="273" y="66"/>
                  <a:pt x="272" y="65"/>
                  <a:pt x="272" y="65"/>
                </a:cubicBezTo>
                <a:close/>
                <a:moveTo>
                  <a:pt x="272" y="171"/>
                </a:moveTo>
                <a:cubicBezTo>
                  <a:pt x="273" y="172"/>
                  <a:pt x="273" y="173"/>
                  <a:pt x="275" y="173"/>
                </a:cubicBezTo>
                <a:cubicBezTo>
                  <a:pt x="275" y="175"/>
                  <a:pt x="272" y="173"/>
                  <a:pt x="272" y="171"/>
                </a:cubicBezTo>
                <a:close/>
                <a:moveTo>
                  <a:pt x="271" y="54"/>
                </a:moveTo>
                <a:cubicBezTo>
                  <a:pt x="272" y="55"/>
                  <a:pt x="271" y="54"/>
                  <a:pt x="271" y="54"/>
                </a:cubicBezTo>
                <a:close/>
                <a:moveTo>
                  <a:pt x="271" y="59"/>
                </a:moveTo>
                <a:cubicBezTo>
                  <a:pt x="272" y="59"/>
                  <a:pt x="271" y="58"/>
                  <a:pt x="271" y="59"/>
                </a:cubicBezTo>
                <a:close/>
                <a:moveTo>
                  <a:pt x="271" y="60"/>
                </a:moveTo>
                <a:cubicBezTo>
                  <a:pt x="271" y="61"/>
                  <a:pt x="270" y="60"/>
                  <a:pt x="270" y="61"/>
                </a:cubicBezTo>
                <a:cubicBezTo>
                  <a:pt x="270" y="60"/>
                  <a:pt x="271" y="60"/>
                  <a:pt x="271" y="60"/>
                </a:cubicBezTo>
                <a:close/>
                <a:moveTo>
                  <a:pt x="270" y="179"/>
                </a:moveTo>
                <a:cubicBezTo>
                  <a:pt x="270" y="179"/>
                  <a:pt x="269" y="178"/>
                  <a:pt x="270" y="179"/>
                </a:cubicBezTo>
                <a:close/>
                <a:moveTo>
                  <a:pt x="270" y="181"/>
                </a:moveTo>
                <a:cubicBezTo>
                  <a:pt x="270" y="181"/>
                  <a:pt x="269" y="180"/>
                  <a:pt x="270" y="181"/>
                </a:cubicBezTo>
                <a:close/>
                <a:moveTo>
                  <a:pt x="269" y="53"/>
                </a:moveTo>
                <a:cubicBezTo>
                  <a:pt x="269" y="53"/>
                  <a:pt x="269" y="56"/>
                  <a:pt x="269" y="57"/>
                </a:cubicBezTo>
                <a:cubicBezTo>
                  <a:pt x="269" y="56"/>
                  <a:pt x="269" y="56"/>
                  <a:pt x="269" y="54"/>
                </a:cubicBezTo>
                <a:cubicBezTo>
                  <a:pt x="269" y="53"/>
                  <a:pt x="269" y="53"/>
                  <a:pt x="269" y="53"/>
                </a:cubicBezTo>
                <a:close/>
                <a:moveTo>
                  <a:pt x="268" y="31"/>
                </a:moveTo>
                <a:cubicBezTo>
                  <a:pt x="268" y="31"/>
                  <a:pt x="267" y="30"/>
                  <a:pt x="268" y="31"/>
                </a:cubicBezTo>
                <a:close/>
                <a:moveTo>
                  <a:pt x="268" y="62"/>
                </a:moveTo>
                <a:cubicBezTo>
                  <a:pt x="268" y="63"/>
                  <a:pt x="267" y="62"/>
                  <a:pt x="268" y="62"/>
                </a:cubicBezTo>
                <a:close/>
                <a:moveTo>
                  <a:pt x="267" y="59"/>
                </a:moveTo>
                <a:cubicBezTo>
                  <a:pt x="267" y="59"/>
                  <a:pt x="266" y="58"/>
                  <a:pt x="267" y="59"/>
                </a:cubicBezTo>
                <a:close/>
                <a:moveTo>
                  <a:pt x="266" y="189"/>
                </a:moveTo>
                <a:cubicBezTo>
                  <a:pt x="266" y="190"/>
                  <a:pt x="265" y="189"/>
                  <a:pt x="266" y="189"/>
                </a:cubicBezTo>
                <a:close/>
                <a:moveTo>
                  <a:pt x="264" y="191"/>
                </a:moveTo>
                <a:cubicBezTo>
                  <a:pt x="265" y="187"/>
                  <a:pt x="265" y="194"/>
                  <a:pt x="264" y="191"/>
                </a:cubicBezTo>
                <a:close/>
                <a:moveTo>
                  <a:pt x="256" y="182"/>
                </a:moveTo>
                <a:cubicBezTo>
                  <a:pt x="255" y="183"/>
                  <a:pt x="256" y="177"/>
                  <a:pt x="258" y="176"/>
                </a:cubicBezTo>
                <a:cubicBezTo>
                  <a:pt x="259" y="174"/>
                  <a:pt x="258" y="181"/>
                  <a:pt x="256" y="182"/>
                </a:cubicBezTo>
                <a:close/>
                <a:moveTo>
                  <a:pt x="256" y="172"/>
                </a:moveTo>
                <a:cubicBezTo>
                  <a:pt x="258" y="167"/>
                  <a:pt x="254" y="176"/>
                  <a:pt x="256" y="172"/>
                </a:cubicBezTo>
                <a:close/>
                <a:moveTo>
                  <a:pt x="257" y="169"/>
                </a:moveTo>
                <a:cubicBezTo>
                  <a:pt x="257" y="170"/>
                  <a:pt x="256" y="169"/>
                  <a:pt x="257" y="169"/>
                </a:cubicBezTo>
                <a:close/>
                <a:moveTo>
                  <a:pt x="257" y="160"/>
                </a:moveTo>
                <a:cubicBezTo>
                  <a:pt x="258" y="161"/>
                  <a:pt x="257" y="160"/>
                  <a:pt x="257" y="160"/>
                </a:cubicBezTo>
                <a:close/>
                <a:moveTo>
                  <a:pt x="257" y="157"/>
                </a:moveTo>
                <a:cubicBezTo>
                  <a:pt x="258" y="158"/>
                  <a:pt x="257" y="157"/>
                  <a:pt x="257" y="157"/>
                </a:cubicBezTo>
                <a:close/>
                <a:moveTo>
                  <a:pt x="257" y="167"/>
                </a:moveTo>
                <a:cubicBezTo>
                  <a:pt x="258" y="167"/>
                  <a:pt x="257" y="166"/>
                  <a:pt x="257" y="167"/>
                </a:cubicBezTo>
                <a:close/>
                <a:moveTo>
                  <a:pt x="254" y="49"/>
                </a:moveTo>
                <a:cubicBezTo>
                  <a:pt x="255" y="50"/>
                  <a:pt x="254" y="51"/>
                  <a:pt x="254" y="52"/>
                </a:cubicBezTo>
                <a:cubicBezTo>
                  <a:pt x="252" y="52"/>
                  <a:pt x="254" y="51"/>
                  <a:pt x="254" y="49"/>
                </a:cubicBezTo>
                <a:close/>
                <a:moveTo>
                  <a:pt x="247" y="136"/>
                </a:moveTo>
                <a:cubicBezTo>
                  <a:pt x="247" y="137"/>
                  <a:pt x="246" y="137"/>
                  <a:pt x="245" y="137"/>
                </a:cubicBezTo>
                <a:cubicBezTo>
                  <a:pt x="245" y="136"/>
                  <a:pt x="247" y="136"/>
                  <a:pt x="247" y="136"/>
                </a:cubicBezTo>
                <a:close/>
                <a:moveTo>
                  <a:pt x="244" y="134"/>
                </a:moveTo>
                <a:cubicBezTo>
                  <a:pt x="245" y="135"/>
                  <a:pt x="244" y="134"/>
                  <a:pt x="244" y="134"/>
                </a:cubicBezTo>
                <a:close/>
                <a:moveTo>
                  <a:pt x="244" y="131"/>
                </a:moveTo>
                <a:cubicBezTo>
                  <a:pt x="245" y="128"/>
                  <a:pt x="245" y="135"/>
                  <a:pt x="244" y="131"/>
                </a:cubicBezTo>
                <a:close/>
                <a:moveTo>
                  <a:pt x="243" y="129"/>
                </a:moveTo>
                <a:cubicBezTo>
                  <a:pt x="243" y="130"/>
                  <a:pt x="242" y="129"/>
                  <a:pt x="243" y="129"/>
                </a:cubicBezTo>
                <a:close/>
                <a:moveTo>
                  <a:pt x="229" y="109"/>
                </a:moveTo>
                <a:cubicBezTo>
                  <a:pt x="229" y="110"/>
                  <a:pt x="228" y="109"/>
                  <a:pt x="229" y="109"/>
                </a:cubicBezTo>
                <a:close/>
                <a:moveTo>
                  <a:pt x="226" y="125"/>
                </a:moveTo>
                <a:cubicBezTo>
                  <a:pt x="223" y="122"/>
                  <a:pt x="229" y="127"/>
                  <a:pt x="226" y="125"/>
                </a:cubicBezTo>
                <a:close/>
                <a:moveTo>
                  <a:pt x="222" y="149"/>
                </a:moveTo>
                <a:cubicBezTo>
                  <a:pt x="222" y="149"/>
                  <a:pt x="220" y="146"/>
                  <a:pt x="220" y="146"/>
                </a:cubicBezTo>
                <a:cubicBezTo>
                  <a:pt x="221" y="144"/>
                  <a:pt x="224" y="148"/>
                  <a:pt x="222" y="149"/>
                </a:cubicBezTo>
                <a:close/>
                <a:moveTo>
                  <a:pt x="221" y="169"/>
                </a:moveTo>
                <a:cubicBezTo>
                  <a:pt x="224" y="173"/>
                  <a:pt x="219" y="174"/>
                  <a:pt x="221" y="169"/>
                </a:cubicBezTo>
                <a:close/>
                <a:moveTo>
                  <a:pt x="221" y="179"/>
                </a:moveTo>
                <a:cubicBezTo>
                  <a:pt x="222" y="179"/>
                  <a:pt x="221" y="178"/>
                  <a:pt x="221" y="179"/>
                </a:cubicBezTo>
                <a:close/>
                <a:moveTo>
                  <a:pt x="218" y="174"/>
                </a:moveTo>
                <a:cubicBezTo>
                  <a:pt x="221" y="174"/>
                  <a:pt x="217" y="177"/>
                  <a:pt x="219" y="178"/>
                </a:cubicBezTo>
                <a:cubicBezTo>
                  <a:pt x="218" y="179"/>
                  <a:pt x="216" y="176"/>
                  <a:pt x="218" y="174"/>
                </a:cubicBezTo>
                <a:close/>
                <a:moveTo>
                  <a:pt x="218" y="181"/>
                </a:moveTo>
                <a:cubicBezTo>
                  <a:pt x="219" y="182"/>
                  <a:pt x="218" y="181"/>
                  <a:pt x="218" y="181"/>
                </a:cubicBezTo>
                <a:close/>
                <a:moveTo>
                  <a:pt x="217" y="157"/>
                </a:moveTo>
                <a:cubicBezTo>
                  <a:pt x="218" y="154"/>
                  <a:pt x="218" y="161"/>
                  <a:pt x="217" y="157"/>
                </a:cubicBezTo>
                <a:close/>
                <a:moveTo>
                  <a:pt x="217" y="184"/>
                </a:moveTo>
                <a:cubicBezTo>
                  <a:pt x="217" y="185"/>
                  <a:pt x="216" y="184"/>
                  <a:pt x="217" y="184"/>
                </a:cubicBezTo>
                <a:close/>
                <a:moveTo>
                  <a:pt x="218" y="173"/>
                </a:moveTo>
                <a:cubicBezTo>
                  <a:pt x="218" y="174"/>
                  <a:pt x="217" y="173"/>
                  <a:pt x="218" y="173"/>
                </a:cubicBezTo>
                <a:close/>
                <a:moveTo>
                  <a:pt x="219" y="163"/>
                </a:moveTo>
                <a:cubicBezTo>
                  <a:pt x="219" y="162"/>
                  <a:pt x="219" y="160"/>
                  <a:pt x="219" y="159"/>
                </a:cubicBezTo>
                <a:cubicBezTo>
                  <a:pt x="219" y="163"/>
                  <a:pt x="223" y="163"/>
                  <a:pt x="222" y="168"/>
                </a:cubicBezTo>
                <a:cubicBezTo>
                  <a:pt x="218" y="168"/>
                  <a:pt x="223" y="164"/>
                  <a:pt x="219" y="163"/>
                </a:cubicBezTo>
                <a:close/>
                <a:moveTo>
                  <a:pt x="220" y="144"/>
                </a:moveTo>
                <a:cubicBezTo>
                  <a:pt x="221" y="145"/>
                  <a:pt x="220" y="144"/>
                  <a:pt x="220" y="144"/>
                </a:cubicBezTo>
                <a:close/>
                <a:moveTo>
                  <a:pt x="219" y="159"/>
                </a:moveTo>
                <a:cubicBezTo>
                  <a:pt x="220" y="156"/>
                  <a:pt x="220" y="163"/>
                  <a:pt x="219" y="159"/>
                </a:cubicBezTo>
                <a:close/>
                <a:moveTo>
                  <a:pt x="218" y="151"/>
                </a:moveTo>
                <a:cubicBezTo>
                  <a:pt x="217" y="150"/>
                  <a:pt x="215" y="150"/>
                  <a:pt x="214" y="150"/>
                </a:cubicBezTo>
                <a:cubicBezTo>
                  <a:pt x="214" y="149"/>
                  <a:pt x="214" y="147"/>
                  <a:pt x="213" y="147"/>
                </a:cubicBezTo>
                <a:cubicBezTo>
                  <a:pt x="213" y="146"/>
                  <a:pt x="213" y="146"/>
                  <a:pt x="214" y="146"/>
                </a:cubicBezTo>
                <a:cubicBezTo>
                  <a:pt x="214" y="146"/>
                  <a:pt x="215" y="146"/>
                  <a:pt x="216" y="146"/>
                </a:cubicBezTo>
                <a:cubicBezTo>
                  <a:pt x="216" y="147"/>
                  <a:pt x="215" y="147"/>
                  <a:pt x="215" y="147"/>
                </a:cubicBezTo>
                <a:cubicBezTo>
                  <a:pt x="215" y="149"/>
                  <a:pt x="218" y="149"/>
                  <a:pt x="219" y="150"/>
                </a:cubicBezTo>
                <a:cubicBezTo>
                  <a:pt x="220" y="158"/>
                  <a:pt x="216" y="155"/>
                  <a:pt x="218" y="151"/>
                </a:cubicBezTo>
                <a:close/>
                <a:moveTo>
                  <a:pt x="215" y="183"/>
                </a:moveTo>
                <a:cubicBezTo>
                  <a:pt x="212" y="181"/>
                  <a:pt x="218" y="186"/>
                  <a:pt x="215" y="183"/>
                </a:cubicBezTo>
                <a:close/>
                <a:moveTo>
                  <a:pt x="215" y="154"/>
                </a:moveTo>
                <a:cubicBezTo>
                  <a:pt x="215" y="154"/>
                  <a:pt x="214" y="153"/>
                  <a:pt x="215" y="154"/>
                </a:cubicBezTo>
                <a:close/>
                <a:moveTo>
                  <a:pt x="206" y="167"/>
                </a:moveTo>
                <a:cubicBezTo>
                  <a:pt x="205" y="169"/>
                  <a:pt x="204" y="166"/>
                  <a:pt x="205" y="165"/>
                </a:cubicBezTo>
                <a:cubicBezTo>
                  <a:pt x="206" y="165"/>
                  <a:pt x="206" y="166"/>
                  <a:pt x="205" y="166"/>
                </a:cubicBezTo>
                <a:cubicBezTo>
                  <a:pt x="205" y="166"/>
                  <a:pt x="206" y="167"/>
                  <a:pt x="206" y="167"/>
                </a:cubicBezTo>
                <a:close/>
                <a:moveTo>
                  <a:pt x="211" y="183"/>
                </a:moveTo>
                <a:cubicBezTo>
                  <a:pt x="210" y="183"/>
                  <a:pt x="210" y="182"/>
                  <a:pt x="209" y="181"/>
                </a:cubicBezTo>
                <a:cubicBezTo>
                  <a:pt x="210" y="183"/>
                  <a:pt x="210" y="179"/>
                  <a:pt x="210" y="180"/>
                </a:cubicBezTo>
                <a:cubicBezTo>
                  <a:pt x="210" y="178"/>
                  <a:pt x="211" y="177"/>
                  <a:pt x="213" y="178"/>
                </a:cubicBezTo>
                <a:cubicBezTo>
                  <a:pt x="210" y="179"/>
                  <a:pt x="212" y="182"/>
                  <a:pt x="211" y="183"/>
                </a:cubicBezTo>
                <a:close/>
                <a:moveTo>
                  <a:pt x="218" y="147"/>
                </a:moveTo>
                <a:cubicBezTo>
                  <a:pt x="217" y="150"/>
                  <a:pt x="214" y="146"/>
                  <a:pt x="218" y="147"/>
                </a:cubicBezTo>
                <a:close/>
                <a:moveTo>
                  <a:pt x="215" y="132"/>
                </a:moveTo>
                <a:cubicBezTo>
                  <a:pt x="216" y="129"/>
                  <a:pt x="216" y="136"/>
                  <a:pt x="215" y="132"/>
                </a:cubicBezTo>
                <a:close/>
                <a:moveTo>
                  <a:pt x="214" y="131"/>
                </a:moveTo>
                <a:cubicBezTo>
                  <a:pt x="212" y="131"/>
                  <a:pt x="213" y="127"/>
                  <a:pt x="211" y="127"/>
                </a:cubicBezTo>
                <a:cubicBezTo>
                  <a:pt x="209" y="124"/>
                  <a:pt x="216" y="127"/>
                  <a:pt x="214" y="131"/>
                </a:cubicBezTo>
                <a:close/>
                <a:moveTo>
                  <a:pt x="210" y="130"/>
                </a:moveTo>
                <a:cubicBezTo>
                  <a:pt x="210" y="133"/>
                  <a:pt x="212" y="133"/>
                  <a:pt x="214" y="134"/>
                </a:cubicBezTo>
                <a:cubicBezTo>
                  <a:pt x="210" y="139"/>
                  <a:pt x="216" y="137"/>
                  <a:pt x="217" y="143"/>
                </a:cubicBezTo>
                <a:cubicBezTo>
                  <a:pt x="216" y="145"/>
                  <a:pt x="214" y="144"/>
                  <a:pt x="213" y="144"/>
                </a:cubicBezTo>
                <a:cubicBezTo>
                  <a:pt x="211" y="140"/>
                  <a:pt x="209" y="138"/>
                  <a:pt x="211" y="133"/>
                </a:cubicBezTo>
                <a:cubicBezTo>
                  <a:pt x="209" y="135"/>
                  <a:pt x="209" y="131"/>
                  <a:pt x="210" y="129"/>
                </a:cubicBezTo>
                <a:cubicBezTo>
                  <a:pt x="211" y="130"/>
                  <a:pt x="211" y="130"/>
                  <a:pt x="210" y="130"/>
                </a:cubicBezTo>
                <a:close/>
                <a:moveTo>
                  <a:pt x="210" y="124"/>
                </a:moveTo>
                <a:cubicBezTo>
                  <a:pt x="210" y="125"/>
                  <a:pt x="209" y="124"/>
                  <a:pt x="208" y="124"/>
                </a:cubicBezTo>
                <a:cubicBezTo>
                  <a:pt x="208" y="123"/>
                  <a:pt x="210" y="123"/>
                  <a:pt x="210" y="124"/>
                </a:cubicBezTo>
                <a:close/>
                <a:moveTo>
                  <a:pt x="206" y="121"/>
                </a:moveTo>
                <a:cubicBezTo>
                  <a:pt x="210" y="118"/>
                  <a:pt x="211" y="123"/>
                  <a:pt x="206" y="121"/>
                </a:cubicBezTo>
                <a:close/>
                <a:moveTo>
                  <a:pt x="206" y="115"/>
                </a:moveTo>
                <a:cubicBezTo>
                  <a:pt x="207" y="116"/>
                  <a:pt x="207" y="118"/>
                  <a:pt x="209" y="117"/>
                </a:cubicBezTo>
                <a:cubicBezTo>
                  <a:pt x="207" y="119"/>
                  <a:pt x="206" y="118"/>
                  <a:pt x="204" y="116"/>
                </a:cubicBezTo>
                <a:cubicBezTo>
                  <a:pt x="204" y="115"/>
                  <a:pt x="204" y="116"/>
                  <a:pt x="204" y="116"/>
                </a:cubicBezTo>
                <a:cubicBezTo>
                  <a:pt x="206" y="117"/>
                  <a:pt x="206" y="116"/>
                  <a:pt x="206" y="115"/>
                </a:cubicBezTo>
                <a:close/>
                <a:moveTo>
                  <a:pt x="204" y="114"/>
                </a:moveTo>
                <a:cubicBezTo>
                  <a:pt x="203" y="115"/>
                  <a:pt x="203" y="115"/>
                  <a:pt x="204" y="113"/>
                </a:cubicBezTo>
                <a:cubicBezTo>
                  <a:pt x="205" y="112"/>
                  <a:pt x="206" y="116"/>
                  <a:pt x="204" y="114"/>
                </a:cubicBezTo>
                <a:close/>
                <a:moveTo>
                  <a:pt x="202" y="111"/>
                </a:moveTo>
                <a:cubicBezTo>
                  <a:pt x="205" y="109"/>
                  <a:pt x="201" y="111"/>
                  <a:pt x="201" y="111"/>
                </a:cubicBezTo>
                <a:cubicBezTo>
                  <a:pt x="201" y="111"/>
                  <a:pt x="201" y="111"/>
                  <a:pt x="202" y="111"/>
                </a:cubicBezTo>
                <a:close/>
                <a:moveTo>
                  <a:pt x="186" y="96"/>
                </a:moveTo>
                <a:cubicBezTo>
                  <a:pt x="187" y="93"/>
                  <a:pt x="188" y="100"/>
                  <a:pt x="186" y="96"/>
                </a:cubicBezTo>
                <a:close/>
                <a:moveTo>
                  <a:pt x="187" y="66"/>
                </a:moveTo>
                <a:cubicBezTo>
                  <a:pt x="185" y="64"/>
                  <a:pt x="182" y="63"/>
                  <a:pt x="181" y="60"/>
                </a:cubicBezTo>
                <a:cubicBezTo>
                  <a:pt x="184" y="61"/>
                  <a:pt x="186" y="63"/>
                  <a:pt x="187" y="66"/>
                </a:cubicBezTo>
                <a:close/>
                <a:moveTo>
                  <a:pt x="184" y="92"/>
                </a:moveTo>
                <a:cubicBezTo>
                  <a:pt x="187" y="94"/>
                  <a:pt x="177" y="94"/>
                  <a:pt x="179" y="90"/>
                </a:cubicBezTo>
                <a:cubicBezTo>
                  <a:pt x="180" y="90"/>
                  <a:pt x="181" y="90"/>
                  <a:pt x="182" y="90"/>
                </a:cubicBezTo>
                <a:cubicBezTo>
                  <a:pt x="182" y="91"/>
                  <a:pt x="181" y="91"/>
                  <a:pt x="180" y="91"/>
                </a:cubicBezTo>
                <a:cubicBezTo>
                  <a:pt x="181" y="93"/>
                  <a:pt x="183" y="92"/>
                  <a:pt x="184" y="92"/>
                </a:cubicBezTo>
                <a:close/>
                <a:moveTo>
                  <a:pt x="181" y="89"/>
                </a:moveTo>
                <a:cubicBezTo>
                  <a:pt x="179" y="91"/>
                  <a:pt x="178" y="90"/>
                  <a:pt x="175" y="89"/>
                </a:cubicBezTo>
                <a:cubicBezTo>
                  <a:pt x="176" y="88"/>
                  <a:pt x="180" y="87"/>
                  <a:pt x="181" y="89"/>
                </a:cubicBezTo>
                <a:close/>
                <a:moveTo>
                  <a:pt x="178" y="88"/>
                </a:moveTo>
                <a:cubicBezTo>
                  <a:pt x="177" y="88"/>
                  <a:pt x="176" y="88"/>
                  <a:pt x="175" y="88"/>
                </a:cubicBezTo>
                <a:cubicBezTo>
                  <a:pt x="175" y="87"/>
                  <a:pt x="176" y="87"/>
                  <a:pt x="177" y="87"/>
                </a:cubicBezTo>
                <a:cubicBezTo>
                  <a:pt x="171" y="85"/>
                  <a:pt x="178" y="84"/>
                  <a:pt x="178" y="88"/>
                </a:cubicBezTo>
                <a:close/>
                <a:moveTo>
                  <a:pt x="174" y="84"/>
                </a:moveTo>
                <a:cubicBezTo>
                  <a:pt x="172" y="84"/>
                  <a:pt x="173" y="81"/>
                  <a:pt x="172" y="81"/>
                </a:cubicBezTo>
                <a:cubicBezTo>
                  <a:pt x="172" y="79"/>
                  <a:pt x="174" y="82"/>
                  <a:pt x="176" y="82"/>
                </a:cubicBezTo>
                <a:cubicBezTo>
                  <a:pt x="175" y="83"/>
                  <a:pt x="175" y="83"/>
                  <a:pt x="175" y="82"/>
                </a:cubicBezTo>
                <a:cubicBezTo>
                  <a:pt x="174" y="82"/>
                  <a:pt x="174" y="83"/>
                  <a:pt x="174" y="84"/>
                </a:cubicBezTo>
                <a:close/>
                <a:moveTo>
                  <a:pt x="176" y="55"/>
                </a:moveTo>
                <a:cubicBezTo>
                  <a:pt x="172" y="57"/>
                  <a:pt x="168" y="51"/>
                  <a:pt x="166" y="48"/>
                </a:cubicBezTo>
                <a:cubicBezTo>
                  <a:pt x="171" y="49"/>
                  <a:pt x="173" y="52"/>
                  <a:pt x="176" y="55"/>
                </a:cubicBezTo>
                <a:close/>
                <a:moveTo>
                  <a:pt x="174" y="58"/>
                </a:moveTo>
                <a:cubicBezTo>
                  <a:pt x="172" y="59"/>
                  <a:pt x="164" y="57"/>
                  <a:pt x="165" y="53"/>
                </a:cubicBezTo>
                <a:cubicBezTo>
                  <a:pt x="170" y="53"/>
                  <a:pt x="171" y="56"/>
                  <a:pt x="174" y="58"/>
                </a:cubicBezTo>
                <a:close/>
                <a:moveTo>
                  <a:pt x="169" y="76"/>
                </a:moveTo>
                <a:cubicBezTo>
                  <a:pt x="169" y="78"/>
                  <a:pt x="169" y="78"/>
                  <a:pt x="168" y="78"/>
                </a:cubicBezTo>
                <a:cubicBezTo>
                  <a:pt x="169" y="80"/>
                  <a:pt x="169" y="78"/>
                  <a:pt x="171" y="78"/>
                </a:cubicBezTo>
                <a:cubicBezTo>
                  <a:pt x="171" y="80"/>
                  <a:pt x="169" y="80"/>
                  <a:pt x="167" y="80"/>
                </a:cubicBezTo>
                <a:cubicBezTo>
                  <a:pt x="168" y="79"/>
                  <a:pt x="166" y="76"/>
                  <a:pt x="169" y="76"/>
                </a:cubicBezTo>
                <a:close/>
                <a:moveTo>
                  <a:pt x="154" y="31"/>
                </a:moveTo>
                <a:cubicBezTo>
                  <a:pt x="153" y="28"/>
                  <a:pt x="158" y="36"/>
                  <a:pt x="154" y="31"/>
                </a:cubicBezTo>
                <a:close/>
                <a:moveTo>
                  <a:pt x="156" y="62"/>
                </a:moveTo>
                <a:cubicBezTo>
                  <a:pt x="155" y="66"/>
                  <a:pt x="154" y="61"/>
                  <a:pt x="153" y="62"/>
                </a:cubicBezTo>
                <a:cubicBezTo>
                  <a:pt x="153" y="62"/>
                  <a:pt x="152" y="62"/>
                  <a:pt x="152" y="62"/>
                </a:cubicBezTo>
                <a:cubicBezTo>
                  <a:pt x="152" y="64"/>
                  <a:pt x="153" y="65"/>
                  <a:pt x="155" y="64"/>
                </a:cubicBezTo>
                <a:cubicBezTo>
                  <a:pt x="155" y="66"/>
                  <a:pt x="154" y="66"/>
                  <a:pt x="153" y="67"/>
                </a:cubicBezTo>
                <a:cubicBezTo>
                  <a:pt x="152" y="65"/>
                  <a:pt x="151" y="64"/>
                  <a:pt x="149" y="62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51" y="63"/>
                  <a:pt x="154" y="59"/>
                  <a:pt x="152" y="61"/>
                </a:cubicBezTo>
                <a:cubicBezTo>
                  <a:pt x="150" y="57"/>
                  <a:pt x="155" y="61"/>
                  <a:pt x="156" y="62"/>
                </a:cubicBezTo>
                <a:close/>
                <a:moveTo>
                  <a:pt x="151" y="68"/>
                </a:moveTo>
                <a:cubicBezTo>
                  <a:pt x="153" y="70"/>
                  <a:pt x="148" y="68"/>
                  <a:pt x="149" y="66"/>
                </a:cubicBezTo>
                <a:cubicBezTo>
                  <a:pt x="148" y="66"/>
                  <a:pt x="148" y="67"/>
                  <a:pt x="148" y="67"/>
                </a:cubicBezTo>
                <a:cubicBezTo>
                  <a:pt x="145" y="66"/>
                  <a:pt x="150" y="66"/>
                  <a:pt x="150" y="64"/>
                </a:cubicBezTo>
                <a:cubicBezTo>
                  <a:pt x="152" y="65"/>
                  <a:pt x="148" y="67"/>
                  <a:pt x="151" y="68"/>
                </a:cubicBezTo>
                <a:close/>
                <a:moveTo>
                  <a:pt x="140" y="40"/>
                </a:moveTo>
                <a:cubicBezTo>
                  <a:pt x="141" y="37"/>
                  <a:pt x="141" y="44"/>
                  <a:pt x="140" y="40"/>
                </a:cubicBezTo>
                <a:close/>
                <a:moveTo>
                  <a:pt x="142" y="60"/>
                </a:moveTo>
                <a:cubicBezTo>
                  <a:pt x="140" y="60"/>
                  <a:pt x="145" y="55"/>
                  <a:pt x="141" y="58"/>
                </a:cubicBezTo>
                <a:cubicBezTo>
                  <a:pt x="140" y="58"/>
                  <a:pt x="141" y="56"/>
                  <a:pt x="139" y="56"/>
                </a:cubicBezTo>
                <a:cubicBezTo>
                  <a:pt x="140" y="55"/>
                  <a:pt x="143" y="55"/>
                  <a:pt x="144" y="58"/>
                </a:cubicBezTo>
                <a:cubicBezTo>
                  <a:pt x="145" y="58"/>
                  <a:pt x="145" y="56"/>
                  <a:pt x="145" y="55"/>
                </a:cubicBezTo>
                <a:cubicBezTo>
                  <a:pt x="146" y="53"/>
                  <a:pt x="146" y="56"/>
                  <a:pt x="146" y="57"/>
                </a:cubicBezTo>
                <a:cubicBezTo>
                  <a:pt x="147" y="57"/>
                  <a:pt x="147" y="57"/>
                  <a:pt x="147" y="56"/>
                </a:cubicBezTo>
                <a:cubicBezTo>
                  <a:pt x="149" y="58"/>
                  <a:pt x="143" y="58"/>
                  <a:pt x="142" y="60"/>
                </a:cubicBezTo>
                <a:close/>
                <a:moveTo>
                  <a:pt x="143" y="129"/>
                </a:moveTo>
                <a:cubicBezTo>
                  <a:pt x="141" y="127"/>
                  <a:pt x="146" y="132"/>
                  <a:pt x="143" y="129"/>
                </a:cubicBezTo>
                <a:close/>
                <a:moveTo>
                  <a:pt x="147" y="61"/>
                </a:moveTo>
                <a:cubicBezTo>
                  <a:pt x="146" y="59"/>
                  <a:pt x="146" y="61"/>
                  <a:pt x="144" y="61"/>
                </a:cubicBezTo>
                <a:cubicBezTo>
                  <a:pt x="142" y="59"/>
                  <a:pt x="149" y="59"/>
                  <a:pt x="150" y="57"/>
                </a:cubicBezTo>
                <a:cubicBezTo>
                  <a:pt x="151" y="59"/>
                  <a:pt x="145" y="62"/>
                  <a:pt x="144" y="64"/>
                </a:cubicBezTo>
                <a:cubicBezTo>
                  <a:pt x="142" y="66"/>
                  <a:pt x="145" y="61"/>
                  <a:pt x="147" y="61"/>
                </a:cubicBezTo>
                <a:close/>
                <a:moveTo>
                  <a:pt x="145" y="131"/>
                </a:moveTo>
                <a:cubicBezTo>
                  <a:pt x="146" y="129"/>
                  <a:pt x="150" y="135"/>
                  <a:pt x="151" y="133"/>
                </a:cubicBezTo>
                <a:cubicBezTo>
                  <a:pt x="152" y="133"/>
                  <a:pt x="150" y="135"/>
                  <a:pt x="152" y="135"/>
                </a:cubicBezTo>
                <a:cubicBezTo>
                  <a:pt x="150" y="137"/>
                  <a:pt x="147" y="132"/>
                  <a:pt x="145" y="131"/>
                </a:cubicBezTo>
                <a:close/>
                <a:moveTo>
                  <a:pt x="154" y="138"/>
                </a:moveTo>
                <a:cubicBezTo>
                  <a:pt x="154" y="138"/>
                  <a:pt x="153" y="137"/>
                  <a:pt x="152" y="137"/>
                </a:cubicBezTo>
                <a:cubicBezTo>
                  <a:pt x="153" y="136"/>
                  <a:pt x="153" y="136"/>
                  <a:pt x="153" y="135"/>
                </a:cubicBezTo>
                <a:cubicBezTo>
                  <a:pt x="154" y="135"/>
                  <a:pt x="154" y="136"/>
                  <a:pt x="155" y="136"/>
                </a:cubicBezTo>
                <a:cubicBezTo>
                  <a:pt x="155" y="137"/>
                  <a:pt x="154" y="137"/>
                  <a:pt x="154" y="138"/>
                </a:cubicBezTo>
                <a:close/>
                <a:moveTo>
                  <a:pt x="155" y="75"/>
                </a:moveTo>
                <a:cubicBezTo>
                  <a:pt x="153" y="72"/>
                  <a:pt x="158" y="77"/>
                  <a:pt x="155" y="75"/>
                </a:cubicBezTo>
                <a:close/>
                <a:moveTo>
                  <a:pt x="156" y="70"/>
                </a:moveTo>
                <a:cubicBezTo>
                  <a:pt x="156" y="70"/>
                  <a:pt x="155" y="70"/>
                  <a:pt x="154" y="70"/>
                </a:cubicBezTo>
                <a:cubicBezTo>
                  <a:pt x="154" y="69"/>
                  <a:pt x="154" y="69"/>
                  <a:pt x="153" y="69"/>
                </a:cubicBezTo>
                <a:cubicBezTo>
                  <a:pt x="153" y="68"/>
                  <a:pt x="159" y="68"/>
                  <a:pt x="156" y="66"/>
                </a:cubicBezTo>
                <a:cubicBezTo>
                  <a:pt x="157" y="64"/>
                  <a:pt x="160" y="70"/>
                  <a:pt x="158" y="64"/>
                </a:cubicBezTo>
                <a:cubicBezTo>
                  <a:pt x="162" y="68"/>
                  <a:pt x="156" y="68"/>
                  <a:pt x="156" y="70"/>
                </a:cubicBezTo>
                <a:close/>
                <a:moveTo>
                  <a:pt x="159" y="79"/>
                </a:moveTo>
                <a:cubicBezTo>
                  <a:pt x="156" y="76"/>
                  <a:pt x="162" y="82"/>
                  <a:pt x="159" y="79"/>
                </a:cubicBezTo>
                <a:close/>
                <a:moveTo>
                  <a:pt x="160" y="76"/>
                </a:moveTo>
                <a:cubicBezTo>
                  <a:pt x="159" y="76"/>
                  <a:pt x="158" y="75"/>
                  <a:pt x="157" y="75"/>
                </a:cubicBezTo>
                <a:cubicBezTo>
                  <a:pt x="160" y="73"/>
                  <a:pt x="156" y="70"/>
                  <a:pt x="161" y="68"/>
                </a:cubicBezTo>
                <a:cubicBezTo>
                  <a:pt x="162" y="65"/>
                  <a:pt x="160" y="74"/>
                  <a:pt x="164" y="70"/>
                </a:cubicBezTo>
                <a:cubicBezTo>
                  <a:pt x="165" y="71"/>
                  <a:pt x="166" y="73"/>
                  <a:pt x="165" y="75"/>
                </a:cubicBezTo>
                <a:cubicBezTo>
                  <a:pt x="164" y="74"/>
                  <a:pt x="163" y="74"/>
                  <a:pt x="162" y="74"/>
                </a:cubicBezTo>
                <a:cubicBezTo>
                  <a:pt x="162" y="72"/>
                  <a:pt x="162" y="70"/>
                  <a:pt x="160" y="70"/>
                </a:cubicBezTo>
                <a:cubicBezTo>
                  <a:pt x="158" y="71"/>
                  <a:pt x="160" y="72"/>
                  <a:pt x="160" y="76"/>
                </a:cubicBezTo>
                <a:close/>
                <a:moveTo>
                  <a:pt x="161" y="75"/>
                </a:moveTo>
                <a:cubicBezTo>
                  <a:pt x="162" y="75"/>
                  <a:pt x="162" y="76"/>
                  <a:pt x="162" y="76"/>
                </a:cubicBezTo>
                <a:cubicBezTo>
                  <a:pt x="163" y="75"/>
                  <a:pt x="163" y="76"/>
                  <a:pt x="165" y="76"/>
                </a:cubicBezTo>
                <a:cubicBezTo>
                  <a:pt x="164" y="78"/>
                  <a:pt x="162" y="77"/>
                  <a:pt x="162" y="78"/>
                </a:cubicBezTo>
                <a:cubicBezTo>
                  <a:pt x="160" y="78"/>
                  <a:pt x="161" y="76"/>
                  <a:pt x="161" y="75"/>
                </a:cubicBezTo>
                <a:close/>
                <a:moveTo>
                  <a:pt x="161" y="80"/>
                </a:moveTo>
                <a:cubicBezTo>
                  <a:pt x="161" y="79"/>
                  <a:pt x="166" y="77"/>
                  <a:pt x="165" y="80"/>
                </a:cubicBezTo>
                <a:cubicBezTo>
                  <a:pt x="163" y="78"/>
                  <a:pt x="163" y="83"/>
                  <a:pt x="161" y="80"/>
                </a:cubicBezTo>
                <a:close/>
                <a:moveTo>
                  <a:pt x="164" y="82"/>
                </a:moveTo>
                <a:cubicBezTo>
                  <a:pt x="164" y="79"/>
                  <a:pt x="169" y="83"/>
                  <a:pt x="170" y="82"/>
                </a:cubicBezTo>
                <a:cubicBezTo>
                  <a:pt x="169" y="85"/>
                  <a:pt x="172" y="85"/>
                  <a:pt x="173" y="89"/>
                </a:cubicBezTo>
                <a:cubicBezTo>
                  <a:pt x="172" y="89"/>
                  <a:pt x="170" y="89"/>
                  <a:pt x="169" y="89"/>
                </a:cubicBezTo>
                <a:cubicBezTo>
                  <a:pt x="169" y="85"/>
                  <a:pt x="166" y="85"/>
                  <a:pt x="164" y="82"/>
                </a:cubicBezTo>
                <a:close/>
                <a:moveTo>
                  <a:pt x="173" y="132"/>
                </a:moveTo>
                <a:cubicBezTo>
                  <a:pt x="173" y="132"/>
                  <a:pt x="173" y="131"/>
                  <a:pt x="173" y="129"/>
                </a:cubicBezTo>
                <a:cubicBezTo>
                  <a:pt x="173" y="129"/>
                  <a:pt x="173" y="128"/>
                  <a:pt x="173" y="128"/>
                </a:cubicBezTo>
                <a:cubicBezTo>
                  <a:pt x="173" y="129"/>
                  <a:pt x="173" y="132"/>
                  <a:pt x="173" y="132"/>
                </a:cubicBezTo>
                <a:close/>
                <a:moveTo>
                  <a:pt x="170" y="89"/>
                </a:moveTo>
                <a:cubicBezTo>
                  <a:pt x="170" y="88"/>
                  <a:pt x="174" y="90"/>
                  <a:pt x="175" y="90"/>
                </a:cubicBezTo>
                <a:cubicBezTo>
                  <a:pt x="174" y="94"/>
                  <a:pt x="172" y="90"/>
                  <a:pt x="170" y="89"/>
                </a:cubicBezTo>
                <a:close/>
                <a:moveTo>
                  <a:pt x="176" y="135"/>
                </a:moveTo>
                <a:cubicBezTo>
                  <a:pt x="176" y="134"/>
                  <a:pt x="177" y="134"/>
                  <a:pt x="178" y="134"/>
                </a:cubicBezTo>
                <a:cubicBezTo>
                  <a:pt x="178" y="135"/>
                  <a:pt x="176" y="135"/>
                  <a:pt x="176" y="135"/>
                </a:cubicBezTo>
                <a:close/>
                <a:moveTo>
                  <a:pt x="181" y="102"/>
                </a:moveTo>
                <a:cubicBezTo>
                  <a:pt x="179" y="101"/>
                  <a:pt x="181" y="98"/>
                  <a:pt x="178" y="99"/>
                </a:cubicBezTo>
                <a:cubicBezTo>
                  <a:pt x="179" y="96"/>
                  <a:pt x="182" y="98"/>
                  <a:pt x="182" y="97"/>
                </a:cubicBezTo>
                <a:cubicBezTo>
                  <a:pt x="181" y="94"/>
                  <a:pt x="179" y="97"/>
                  <a:pt x="178" y="97"/>
                </a:cubicBezTo>
                <a:cubicBezTo>
                  <a:pt x="178" y="94"/>
                  <a:pt x="180" y="97"/>
                  <a:pt x="178" y="93"/>
                </a:cubicBezTo>
                <a:cubicBezTo>
                  <a:pt x="177" y="95"/>
                  <a:pt x="177" y="95"/>
                  <a:pt x="175" y="93"/>
                </a:cubicBezTo>
                <a:cubicBezTo>
                  <a:pt x="175" y="91"/>
                  <a:pt x="175" y="91"/>
                  <a:pt x="179" y="92"/>
                </a:cubicBezTo>
                <a:cubicBezTo>
                  <a:pt x="179" y="92"/>
                  <a:pt x="179" y="91"/>
                  <a:pt x="179" y="90"/>
                </a:cubicBezTo>
                <a:cubicBezTo>
                  <a:pt x="179" y="95"/>
                  <a:pt x="183" y="97"/>
                  <a:pt x="185" y="94"/>
                </a:cubicBezTo>
                <a:cubicBezTo>
                  <a:pt x="187" y="95"/>
                  <a:pt x="182" y="97"/>
                  <a:pt x="183" y="99"/>
                </a:cubicBezTo>
                <a:cubicBezTo>
                  <a:pt x="185" y="98"/>
                  <a:pt x="187" y="97"/>
                  <a:pt x="190" y="98"/>
                </a:cubicBezTo>
                <a:cubicBezTo>
                  <a:pt x="191" y="101"/>
                  <a:pt x="190" y="100"/>
                  <a:pt x="189" y="102"/>
                </a:cubicBezTo>
                <a:cubicBezTo>
                  <a:pt x="190" y="103"/>
                  <a:pt x="191" y="101"/>
                  <a:pt x="192" y="102"/>
                </a:cubicBezTo>
                <a:cubicBezTo>
                  <a:pt x="196" y="107"/>
                  <a:pt x="196" y="110"/>
                  <a:pt x="200" y="112"/>
                </a:cubicBezTo>
                <a:cubicBezTo>
                  <a:pt x="200" y="114"/>
                  <a:pt x="199" y="115"/>
                  <a:pt x="197" y="115"/>
                </a:cubicBezTo>
                <a:cubicBezTo>
                  <a:pt x="197" y="117"/>
                  <a:pt x="200" y="115"/>
                  <a:pt x="200" y="114"/>
                </a:cubicBezTo>
                <a:cubicBezTo>
                  <a:pt x="203" y="115"/>
                  <a:pt x="204" y="121"/>
                  <a:pt x="204" y="122"/>
                </a:cubicBezTo>
                <a:cubicBezTo>
                  <a:pt x="204" y="123"/>
                  <a:pt x="206" y="123"/>
                  <a:pt x="207" y="123"/>
                </a:cubicBezTo>
                <a:cubicBezTo>
                  <a:pt x="206" y="127"/>
                  <a:pt x="212" y="127"/>
                  <a:pt x="209" y="130"/>
                </a:cubicBezTo>
                <a:cubicBezTo>
                  <a:pt x="206" y="129"/>
                  <a:pt x="209" y="128"/>
                  <a:pt x="207" y="126"/>
                </a:cubicBezTo>
                <a:cubicBezTo>
                  <a:pt x="206" y="127"/>
                  <a:pt x="200" y="121"/>
                  <a:pt x="203" y="118"/>
                </a:cubicBezTo>
                <a:cubicBezTo>
                  <a:pt x="202" y="117"/>
                  <a:pt x="201" y="119"/>
                  <a:pt x="200" y="118"/>
                </a:cubicBezTo>
                <a:cubicBezTo>
                  <a:pt x="201" y="121"/>
                  <a:pt x="194" y="117"/>
                  <a:pt x="193" y="115"/>
                </a:cubicBezTo>
                <a:cubicBezTo>
                  <a:pt x="193" y="115"/>
                  <a:pt x="195" y="114"/>
                  <a:pt x="195" y="115"/>
                </a:cubicBezTo>
                <a:cubicBezTo>
                  <a:pt x="191" y="111"/>
                  <a:pt x="184" y="106"/>
                  <a:pt x="181" y="99"/>
                </a:cubicBezTo>
                <a:cubicBezTo>
                  <a:pt x="180" y="99"/>
                  <a:pt x="182" y="100"/>
                  <a:pt x="181" y="102"/>
                </a:cubicBezTo>
                <a:close/>
                <a:moveTo>
                  <a:pt x="200" y="160"/>
                </a:moveTo>
                <a:cubicBezTo>
                  <a:pt x="200" y="159"/>
                  <a:pt x="201" y="160"/>
                  <a:pt x="201" y="160"/>
                </a:cubicBezTo>
                <a:cubicBezTo>
                  <a:pt x="202" y="160"/>
                  <a:pt x="201" y="159"/>
                  <a:pt x="202" y="158"/>
                </a:cubicBezTo>
                <a:cubicBezTo>
                  <a:pt x="203" y="159"/>
                  <a:pt x="202" y="161"/>
                  <a:pt x="203" y="162"/>
                </a:cubicBezTo>
                <a:cubicBezTo>
                  <a:pt x="202" y="162"/>
                  <a:pt x="202" y="162"/>
                  <a:pt x="202" y="161"/>
                </a:cubicBezTo>
                <a:cubicBezTo>
                  <a:pt x="201" y="161"/>
                  <a:pt x="201" y="161"/>
                  <a:pt x="201" y="162"/>
                </a:cubicBezTo>
                <a:cubicBezTo>
                  <a:pt x="200" y="162"/>
                  <a:pt x="200" y="161"/>
                  <a:pt x="201" y="161"/>
                </a:cubicBezTo>
                <a:cubicBezTo>
                  <a:pt x="201" y="160"/>
                  <a:pt x="200" y="160"/>
                  <a:pt x="200" y="160"/>
                </a:cubicBezTo>
                <a:close/>
                <a:moveTo>
                  <a:pt x="201" y="156"/>
                </a:moveTo>
                <a:cubicBezTo>
                  <a:pt x="198" y="154"/>
                  <a:pt x="204" y="159"/>
                  <a:pt x="201" y="156"/>
                </a:cubicBezTo>
                <a:close/>
                <a:moveTo>
                  <a:pt x="194" y="153"/>
                </a:moveTo>
                <a:cubicBezTo>
                  <a:pt x="197" y="150"/>
                  <a:pt x="192" y="156"/>
                  <a:pt x="194" y="153"/>
                </a:cubicBezTo>
                <a:close/>
                <a:moveTo>
                  <a:pt x="192" y="155"/>
                </a:moveTo>
                <a:cubicBezTo>
                  <a:pt x="194" y="152"/>
                  <a:pt x="195" y="159"/>
                  <a:pt x="192" y="155"/>
                </a:cubicBezTo>
                <a:close/>
                <a:moveTo>
                  <a:pt x="191" y="152"/>
                </a:moveTo>
                <a:cubicBezTo>
                  <a:pt x="189" y="148"/>
                  <a:pt x="193" y="157"/>
                  <a:pt x="191" y="152"/>
                </a:cubicBezTo>
                <a:close/>
                <a:moveTo>
                  <a:pt x="182" y="135"/>
                </a:moveTo>
                <a:cubicBezTo>
                  <a:pt x="180" y="132"/>
                  <a:pt x="185" y="138"/>
                  <a:pt x="182" y="135"/>
                </a:cubicBezTo>
                <a:close/>
                <a:moveTo>
                  <a:pt x="189" y="146"/>
                </a:moveTo>
                <a:cubicBezTo>
                  <a:pt x="189" y="147"/>
                  <a:pt x="188" y="147"/>
                  <a:pt x="187" y="147"/>
                </a:cubicBezTo>
                <a:cubicBezTo>
                  <a:pt x="187" y="146"/>
                  <a:pt x="188" y="146"/>
                  <a:pt x="189" y="146"/>
                </a:cubicBezTo>
                <a:close/>
                <a:moveTo>
                  <a:pt x="200" y="192"/>
                </a:moveTo>
                <a:cubicBezTo>
                  <a:pt x="198" y="187"/>
                  <a:pt x="187" y="161"/>
                  <a:pt x="188" y="153"/>
                </a:cubicBezTo>
                <a:cubicBezTo>
                  <a:pt x="187" y="152"/>
                  <a:pt x="187" y="152"/>
                  <a:pt x="188" y="152"/>
                </a:cubicBezTo>
                <a:cubicBezTo>
                  <a:pt x="188" y="152"/>
                  <a:pt x="188" y="152"/>
                  <a:pt x="188" y="153"/>
                </a:cubicBezTo>
                <a:cubicBezTo>
                  <a:pt x="189" y="155"/>
                  <a:pt x="192" y="159"/>
                  <a:pt x="194" y="162"/>
                </a:cubicBezTo>
                <a:cubicBezTo>
                  <a:pt x="194" y="162"/>
                  <a:pt x="193" y="162"/>
                  <a:pt x="193" y="162"/>
                </a:cubicBezTo>
                <a:cubicBezTo>
                  <a:pt x="192" y="163"/>
                  <a:pt x="194" y="164"/>
                  <a:pt x="194" y="163"/>
                </a:cubicBezTo>
                <a:cubicBezTo>
                  <a:pt x="194" y="164"/>
                  <a:pt x="194" y="165"/>
                  <a:pt x="194" y="166"/>
                </a:cubicBezTo>
                <a:cubicBezTo>
                  <a:pt x="195" y="169"/>
                  <a:pt x="197" y="166"/>
                  <a:pt x="198" y="168"/>
                </a:cubicBezTo>
                <a:cubicBezTo>
                  <a:pt x="197" y="164"/>
                  <a:pt x="195" y="164"/>
                  <a:pt x="193" y="158"/>
                </a:cubicBezTo>
                <a:cubicBezTo>
                  <a:pt x="197" y="156"/>
                  <a:pt x="196" y="164"/>
                  <a:pt x="200" y="163"/>
                </a:cubicBezTo>
                <a:cubicBezTo>
                  <a:pt x="198" y="165"/>
                  <a:pt x="202" y="168"/>
                  <a:pt x="200" y="169"/>
                </a:cubicBezTo>
                <a:cubicBezTo>
                  <a:pt x="204" y="170"/>
                  <a:pt x="201" y="168"/>
                  <a:pt x="203" y="166"/>
                </a:cubicBezTo>
                <a:cubicBezTo>
                  <a:pt x="204" y="167"/>
                  <a:pt x="204" y="170"/>
                  <a:pt x="204" y="171"/>
                </a:cubicBezTo>
                <a:cubicBezTo>
                  <a:pt x="206" y="169"/>
                  <a:pt x="203" y="192"/>
                  <a:pt x="200" y="192"/>
                </a:cubicBezTo>
                <a:close/>
                <a:moveTo>
                  <a:pt x="215" y="210"/>
                </a:moveTo>
                <a:cubicBezTo>
                  <a:pt x="215" y="211"/>
                  <a:pt x="214" y="210"/>
                  <a:pt x="215" y="210"/>
                </a:cubicBezTo>
                <a:close/>
                <a:moveTo>
                  <a:pt x="217" y="208"/>
                </a:moveTo>
                <a:cubicBezTo>
                  <a:pt x="217" y="209"/>
                  <a:pt x="216" y="208"/>
                  <a:pt x="217" y="208"/>
                </a:cubicBezTo>
                <a:close/>
                <a:moveTo>
                  <a:pt x="218" y="205"/>
                </a:moveTo>
                <a:cubicBezTo>
                  <a:pt x="212" y="202"/>
                  <a:pt x="213" y="212"/>
                  <a:pt x="210" y="214"/>
                </a:cubicBezTo>
                <a:cubicBezTo>
                  <a:pt x="209" y="215"/>
                  <a:pt x="210" y="209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11" y="205"/>
                  <a:pt x="211" y="204"/>
                  <a:pt x="211" y="204"/>
                </a:cubicBezTo>
                <a:cubicBezTo>
                  <a:pt x="215" y="203"/>
                  <a:pt x="213" y="201"/>
                  <a:pt x="213" y="200"/>
                </a:cubicBezTo>
                <a:cubicBezTo>
                  <a:pt x="212" y="199"/>
                  <a:pt x="212" y="199"/>
                  <a:pt x="213" y="197"/>
                </a:cubicBezTo>
                <a:cubicBezTo>
                  <a:pt x="213" y="198"/>
                  <a:pt x="214" y="199"/>
                  <a:pt x="214" y="199"/>
                </a:cubicBezTo>
                <a:cubicBezTo>
                  <a:pt x="214" y="198"/>
                  <a:pt x="215" y="198"/>
                  <a:pt x="215" y="198"/>
                </a:cubicBezTo>
                <a:cubicBezTo>
                  <a:pt x="215" y="198"/>
                  <a:pt x="215" y="197"/>
                  <a:pt x="215" y="197"/>
                </a:cubicBezTo>
                <a:cubicBezTo>
                  <a:pt x="215" y="197"/>
                  <a:pt x="215" y="197"/>
                  <a:pt x="215" y="198"/>
                </a:cubicBezTo>
                <a:cubicBezTo>
                  <a:pt x="215" y="198"/>
                  <a:pt x="217" y="198"/>
                  <a:pt x="217" y="197"/>
                </a:cubicBezTo>
                <a:cubicBezTo>
                  <a:pt x="220" y="198"/>
                  <a:pt x="216" y="200"/>
                  <a:pt x="217" y="202"/>
                </a:cubicBezTo>
                <a:cubicBezTo>
                  <a:pt x="216" y="201"/>
                  <a:pt x="215" y="200"/>
                  <a:pt x="215" y="199"/>
                </a:cubicBezTo>
                <a:cubicBezTo>
                  <a:pt x="214" y="199"/>
                  <a:pt x="214" y="200"/>
                  <a:pt x="214" y="200"/>
                </a:cubicBezTo>
                <a:cubicBezTo>
                  <a:pt x="215" y="202"/>
                  <a:pt x="218" y="203"/>
                  <a:pt x="218" y="205"/>
                </a:cubicBezTo>
                <a:close/>
                <a:moveTo>
                  <a:pt x="218" y="203"/>
                </a:moveTo>
                <a:cubicBezTo>
                  <a:pt x="218" y="202"/>
                  <a:pt x="220" y="202"/>
                  <a:pt x="220" y="202"/>
                </a:cubicBezTo>
                <a:cubicBezTo>
                  <a:pt x="220" y="203"/>
                  <a:pt x="219" y="203"/>
                  <a:pt x="218" y="203"/>
                </a:cubicBezTo>
                <a:close/>
                <a:moveTo>
                  <a:pt x="219" y="198"/>
                </a:moveTo>
                <a:cubicBezTo>
                  <a:pt x="221" y="199"/>
                  <a:pt x="220" y="200"/>
                  <a:pt x="219" y="201"/>
                </a:cubicBezTo>
                <a:cubicBezTo>
                  <a:pt x="218" y="200"/>
                  <a:pt x="219" y="199"/>
                  <a:pt x="219" y="198"/>
                </a:cubicBezTo>
                <a:close/>
                <a:moveTo>
                  <a:pt x="222" y="197"/>
                </a:moveTo>
                <a:cubicBezTo>
                  <a:pt x="223" y="194"/>
                  <a:pt x="223" y="201"/>
                  <a:pt x="222" y="197"/>
                </a:cubicBezTo>
                <a:close/>
                <a:moveTo>
                  <a:pt x="219" y="196"/>
                </a:moveTo>
                <a:cubicBezTo>
                  <a:pt x="217" y="196"/>
                  <a:pt x="222" y="190"/>
                  <a:pt x="218" y="191"/>
                </a:cubicBezTo>
                <a:cubicBezTo>
                  <a:pt x="218" y="190"/>
                  <a:pt x="219" y="189"/>
                  <a:pt x="220" y="189"/>
                </a:cubicBezTo>
                <a:cubicBezTo>
                  <a:pt x="220" y="188"/>
                  <a:pt x="219" y="189"/>
                  <a:pt x="218" y="189"/>
                </a:cubicBezTo>
                <a:cubicBezTo>
                  <a:pt x="216" y="186"/>
                  <a:pt x="217" y="186"/>
                  <a:pt x="218" y="184"/>
                </a:cubicBezTo>
                <a:cubicBezTo>
                  <a:pt x="220" y="185"/>
                  <a:pt x="218" y="185"/>
                  <a:pt x="218" y="187"/>
                </a:cubicBezTo>
                <a:cubicBezTo>
                  <a:pt x="220" y="187"/>
                  <a:pt x="221" y="186"/>
                  <a:pt x="221" y="184"/>
                </a:cubicBezTo>
                <a:cubicBezTo>
                  <a:pt x="223" y="187"/>
                  <a:pt x="222" y="192"/>
                  <a:pt x="224" y="195"/>
                </a:cubicBezTo>
                <a:cubicBezTo>
                  <a:pt x="220" y="192"/>
                  <a:pt x="221" y="196"/>
                  <a:pt x="219" y="196"/>
                </a:cubicBezTo>
                <a:close/>
                <a:moveTo>
                  <a:pt x="228" y="173"/>
                </a:moveTo>
                <a:cubicBezTo>
                  <a:pt x="228" y="174"/>
                  <a:pt x="227" y="173"/>
                  <a:pt x="228" y="173"/>
                </a:cubicBezTo>
                <a:close/>
                <a:moveTo>
                  <a:pt x="232" y="222"/>
                </a:moveTo>
                <a:cubicBezTo>
                  <a:pt x="232" y="225"/>
                  <a:pt x="230" y="222"/>
                  <a:pt x="229" y="222"/>
                </a:cubicBezTo>
                <a:cubicBezTo>
                  <a:pt x="230" y="213"/>
                  <a:pt x="228" y="201"/>
                  <a:pt x="232" y="195"/>
                </a:cubicBezTo>
                <a:cubicBezTo>
                  <a:pt x="233" y="192"/>
                  <a:pt x="230" y="193"/>
                  <a:pt x="230" y="192"/>
                </a:cubicBezTo>
                <a:cubicBezTo>
                  <a:pt x="233" y="186"/>
                  <a:pt x="227" y="178"/>
                  <a:pt x="232" y="175"/>
                </a:cubicBezTo>
                <a:cubicBezTo>
                  <a:pt x="229" y="172"/>
                  <a:pt x="227" y="150"/>
                  <a:pt x="230" y="152"/>
                </a:cubicBezTo>
                <a:cubicBezTo>
                  <a:pt x="226" y="145"/>
                  <a:pt x="225" y="135"/>
                  <a:pt x="223" y="127"/>
                </a:cubicBezTo>
                <a:cubicBezTo>
                  <a:pt x="227" y="133"/>
                  <a:pt x="225" y="127"/>
                  <a:pt x="230" y="129"/>
                </a:cubicBezTo>
                <a:cubicBezTo>
                  <a:pt x="229" y="127"/>
                  <a:pt x="227" y="128"/>
                  <a:pt x="228" y="125"/>
                </a:cubicBezTo>
                <a:cubicBezTo>
                  <a:pt x="229" y="127"/>
                  <a:pt x="230" y="127"/>
                  <a:pt x="230" y="123"/>
                </a:cubicBezTo>
                <a:cubicBezTo>
                  <a:pt x="231" y="125"/>
                  <a:pt x="233" y="127"/>
                  <a:pt x="235" y="129"/>
                </a:cubicBezTo>
                <a:cubicBezTo>
                  <a:pt x="236" y="128"/>
                  <a:pt x="237" y="127"/>
                  <a:pt x="238" y="126"/>
                </a:cubicBezTo>
                <a:cubicBezTo>
                  <a:pt x="240" y="128"/>
                  <a:pt x="238" y="127"/>
                  <a:pt x="236" y="130"/>
                </a:cubicBezTo>
                <a:cubicBezTo>
                  <a:pt x="236" y="132"/>
                  <a:pt x="239" y="130"/>
                  <a:pt x="239" y="129"/>
                </a:cubicBezTo>
                <a:cubicBezTo>
                  <a:pt x="240" y="130"/>
                  <a:pt x="239" y="133"/>
                  <a:pt x="242" y="133"/>
                </a:cubicBezTo>
                <a:cubicBezTo>
                  <a:pt x="241" y="134"/>
                  <a:pt x="240" y="133"/>
                  <a:pt x="240" y="132"/>
                </a:cubicBezTo>
                <a:cubicBezTo>
                  <a:pt x="237" y="133"/>
                  <a:pt x="243" y="134"/>
                  <a:pt x="242" y="137"/>
                </a:cubicBezTo>
                <a:cubicBezTo>
                  <a:pt x="244" y="133"/>
                  <a:pt x="245" y="141"/>
                  <a:pt x="247" y="143"/>
                </a:cubicBezTo>
                <a:cubicBezTo>
                  <a:pt x="250" y="142"/>
                  <a:pt x="246" y="140"/>
                  <a:pt x="246" y="138"/>
                </a:cubicBezTo>
                <a:cubicBezTo>
                  <a:pt x="250" y="137"/>
                  <a:pt x="246" y="142"/>
                  <a:pt x="251" y="141"/>
                </a:cubicBezTo>
                <a:cubicBezTo>
                  <a:pt x="250" y="146"/>
                  <a:pt x="251" y="143"/>
                  <a:pt x="254" y="146"/>
                </a:cubicBezTo>
                <a:cubicBezTo>
                  <a:pt x="254" y="149"/>
                  <a:pt x="252" y="148"/>
                  <a:pt x="252" y="150"/>
                </a:cubicBezTo>
                <a:cubicBezTo>
                  <a:pt x="254" y="148"/>
                  <a:pt x="254" y="150"/>
                  <a:pt x="254" y="153"/>
                </a:cubicBezTo>
                <a:cubicBezTo>
                  <a:pt x="255" y="153"/>
                  <a:pt x="254" y="150"/>
                  <a:pt x="256" y="149"/>
                </a:cubicBezTo>
                <a:cubicBezTo>
                  <a:pt x="258" y="149"/>
                  <a:pt x="255" y="153"/>
                  <a:pt x="258" y="152"/>
                </a:cubicBezTo>
                <a:cubicBezTo>
                  <a:pt x="258" y="153"/>
                  <a:pt x="255" y="152"/>
                  <a:pt x="255" y="154"/>
                </a:cubicBezTo>
                <a:cubicBezTo>
                  <a:pt x="259" y="162"/>
                  <a:pt x="253" y="172"/>
                  <a:pt x="250" y="181"/>
                </a:cubicBezTo>
                <a:cubicBezTo>
                  <a:pt x="249" y="181"/>
                  <a:pt x="249" y="180"/>
                  <a:pt x="249" y="179"/>
                </a:cubicBezTo>
                <a:cubicBezTo>
                  <a:pt x="247" y="183"/>
                  <a:pt x="248" y="191"/>
                  <a:pt x="243" y="193"/>
                </a:cubicBezTo>
                <a:cubicBezTo>
                  <a:pt x="245" y="198"/>
                  <a:pt x="241" y="200"/>
                  <a:pt x="240" y="205"/>
                </a:cubicBezTo>
                <a:cubicBezTo>
                  <a:pt x="239" y="199"/>
                  <a:pt x="240" y="187"/>
                  <a:pt x="240" y="180"/>
                </a:cubicBezTo>
                <a:cubicBezTo>
                  <a:pt x="239" y="182"/>
                  <a:pt x="238" y="185"/>
                  <a:pt x="239" y="185"/>
                </a:cubicBezTo>
                <a:cubicBezTo>
                  <a:pt x="239" y="198"/>
                  <a:pt x="238" y="214"/>
                  <a:pt x="232" y="218"/>
                </a:cubicBezTo>
                <a:cubicBezTo>
                  <a:pt x="235" y="222"/>
                  <a:pt x="229" y="219"/>
                  <a:pt x="232" y="222"/>
                </a:cubicBezTo>
                <a:close/>
                <a:moveTo>
                  <a:pt x="235" y="227"/>
                </a:moveTo>
                <a:cubicBezTo>
                  <a:pt x="236" y="228"/>
                  <a:pt x="235" y="227"/>
                  <a:pt x="235" y="227"/>
                </a:cubicBezTo>
                <a:close/>
                <a:moveTo>
                  <a:pt x="235" y="222"/>
                </a:moveTo>
                <a:cubicBezTo>
                  <a:pt x="233" y="220"/>
                  <a:pt x="238" y="225"/>
                  <a:pt x="235" y="222"/>
                </a:cubicBezTo>
                <a:close/>
                <a:moveTo>
                  <a:pt x="237" y="221"/>
                </a:moveTo>
                <a:cubicBezTo>
                  <a:pt x="235" y="222"/>
                  <a:pt x="235" y="218"/>
                  <a:pt x="236" y="221"/>
                </a:cubicBezTo>
                <a:cubicBezTo>
                  <a:pt x="238" y="219"/>
                  <a:pt x="238" y="220"/>
                  <a:pt x="237" y="221"/>
                </a:cubicBezTo>
                <a:close/>
                <a:moveTo>
                  <a:pt x="241" y="205"/>
                </a:moveTo>
                <a:cubicBezTo>
                  <a:pt x="245" y="205"/>
                  <a:pt x="239" y="210"/>
                  <a:pt x="242" y="211"/>
                </a:cubicBezTo>
                <a:cubicBezTo>
                  <a:pt x="240" y="211"/>
                  <a:pt x="237" y="215"/>
                  <a:pt x="239" y="219"/>
                </a:cubicBezTo>
                <a:cubicBezTo>
                  <a:pt x="232" y="217"/>
                  <a:pt x="241" y="209"/>
                  <a:pt x="241" y="205"/>
                </a:cubicBezTo>
                <a:close/>
                <a:moveTo>
                  <a:pt x="240" y="219"/>
                </a:moveTo>
                <a:cubicBezTo>
                  <a:pt x="240" y="219"/>
                  <a:pt x="239" y="218"/>
                  <a:pt x="240" y="219"/>
                </a:cubicBezTo>
                <a:close/>
                <a:moveTo>
                  <a:pt x="241" y="217"/>
                </a:moveTo>
                <a:cubicBezTo>
                  <a:pt x="237" y="217"/>
                  <a:pt x="240" y="213"/>
                  <a:pt x="241" y="217"/>
                </a:cubicBezTo>
                <a:close/>
                <a:moveTo>
                  <a:pt x="256" y="234"/>
                </a:moveTo>
                <a:cubicBezTo>
                  <a:pt x="256" y="235"/>
                  <a:pt x="255" y="234"/>
                  <a:pt x="256" y="234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grpSp>
        <p:nvGrpSpPr>
          <p:cNvPr id="587" name="Group 586"/>
          <p:cNvGrpSpPr/>
          <p:nvPr/>
        </p:nvGrpSpPr>
        <p:grpSpPr>
          <a:xfrm flipH="1">
            <a:off x="8317291" y="1736663"/>
            <a:ext cx="1595082" cy="5134372"/>
            <a:chOff x="6221414" y="3597275"/>
            <a:chExt cx="790575" cy="2544763"/>
          </a:xfrm>
          <a:solidFill>
            <a:schemeClr val="accent2">
              <a:alpha val="20000"/>
            </a:schemeClr>
          </a:solidFill>
        </p:grpSpPr>
        <p:sp>
          <p:nvSpPr>
            <p:cNvPr id="588" name="Freeform 1257"/>
            <p:cNvSpPr>
              <a:spLocks/>
            </p:cNvSpPr>
            <p:nvPr/>
          </p:nvSpPr>
          <p:spPr bwMode="auto">
            <a:xfrm>
              <a:off x="6662739" y="3622675"/>
              <a:ext cx="20638" cy="87313"/>
            </a:xfrm>
            <a:custGeom>
              <a:avLst/>
              <a:gdLst>
                <a:gd name="T0" fmla="*/ 7 w 11"/>
                <a:gd name="T1" fmla="*/ 41 h 47"/>
                <a:gd name="T2" fmla="*/ 3 w 11"/>
                <a:gd name="T3" fmla="*/ 0 h 47"/>
                <a:gd name="T4" fmla="*/ 7 w 11"/>
                <a:gd name="T5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7">
                  <a:moveTo>
                    <a:pt x="7" y="41"/>
                  </a:moveTo>
                  <a:cubicBezTo>
                    <a:pt x="7" y="24"/>
                    <a:pt x="11" y="14"/>
                    <a:pt x="3" y="0"/>
                  </a:cubicBezTo>
                  <a:cubicBezTo>
                    <a:pt x="5" y="11"/>
                    <a:pt x="0" y="47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9" name="Freeform 1258"/>
            <p:cNvSpPr>
              <a:spLocks/>
            </p:cNvSpPr>
            <p:nvPr/>
          </p:nvSpPr>
          <p:spPr bwMode="auto">
            <a:xfrm>
              <a:off x="6654801" y="3648075"/>
              <a:ext cx="7938" cy="50800"/>
            </a:xfrm>
            <a:custGeom>
              <a:avLst/>
              <a:gdLst>
                <a:gd name="T0" fmla="*/ 0 w 4"/>
                <a:gd name="T1" fmla="*/ 14 h 27"/>
                <a:gd name="T2" fmla="*/ 0 w 4"/>
                <a:gd name="T3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7">
                  <a:moveTo>
                    <a:pt x="0" y="14"/>
                  </a:moveTo>
                  <a:cubicBezTo>
                    <a:pt x="4" y="27"/>
                    <a:pt x="4" y="0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0" name="Freeform 1259"/>
            <p:cNvSpPr>
              <a:spLocks/>
            </p:cNvSpPr>
            <p:nvPr/>
          </p:nvSpPr>
          <p:spPr bwMode="auto">
            <a:xfrm>
              <a:off x="6697664" y="3689350"/>
              <a:ext cx="7938" cy="7938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0" y="0"/>
                    <a:pt x="4" y="4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1" name="Freeform 1260"/>
            <p:cNvSpPr>
              <a:spLocks/>
            </p:cNvSpPr>
            <p:nvPr/>
          </p:nvSpPr>
          <p:spPr bwMode="auto">
            <a:xfrm>
              <a:off x="6653214" y="3736975"/>
              <a:ext cx="4763" cy="4763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0"/>
                    <a:pt x="3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2" name="Freeform 1261"/>
            <p:cNvSpPr>
              <a:spLocks/>
            </p:cNvSpPr>
            <p:nvPr/>
          </p:nvSpPr>
          <p:spPr bwMode="auto">
            <a:xfrm>
              <a:off x="6615114" y="4003675"/>
              <a:ext cx="15875" cy="20638"/>
            </a:xfrm>
            <a:custGeom>
              <a:avLst/>
              <a:gdLst>
                <a:gd name="T0" fmla="*/ 7 w 8"/>
                <a:gd name="T1" fmla="*/ 11 h 11"/>
                <a:gd name="T2" fmla="*/ 0 w 8"/>
                <a:gd name="T3" fmla="*/ 0 h 11"/>
                <a:gd name="T4" fmla="*/ 7 w 8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1">
                  <a:moveTo>
                    <a:pt x="7" y="11"/>
                  </a:moveTo>
                  <a:cubicBezTo>
                    <a:pt x="8" y="5"/>
                    <a:pt x="5" y="2"/>
                    <a:pt x="0" y="0"/>
                  </a:cubicBezTo>
                  <a:cubicBezTo>
                    <a:pt x="0" y="6"/>
                    <a:pt x="3" y="9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3" name="Freeform 1262"/>
            <p:cNvSpPr>
              <a:spLocks/>
            </p:cNvSpPr>
            <p:nvPr/>
          </p:nvSpPr>
          <p:spPr bwMode="auto">
            <a:xfrm>
              <a:off x="6492876" y="4024313"/>
              <a:ext cx="7938" cy="50800"/>
            </a:xfrm>
            <a:custGeom>
              <a:avLst/>
              <a:gdLst>
                <a:gd name="T0" fmla="*/ 0 w 4"/>
                <a:gd name="T1" fmla="*/ 13 h 27"/>
                <a:gd name="T2" fmla="*/ 0 w 4"/>
                <a:gd name="T3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7">
                  <a:moveTo>
                    <a:pt x="0" y="13"/>
                  </a:moveTo>
                  <a:cubicBezTo>
                    <a:pt x="4" y="27"/>
                    <a:pt x="4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4" name="Freeform 1263"/>
            <p:cNvSpPr>
              <a:spLocks/>
            </p:cNvSpPr>
            <p:nvPr/>
          </p:nvSpPr>
          <p:spPr bwMode="auto">
            <a:xfrm>
              <a:off x="6648451" y="407352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5" name="Freeform 1264"/>
            <p:cNvSpPr>
              <a:spLocks/>
            </p:cNvSpPr>
            <p:nvPr/>
          </p:nvSpPr>
          <p:spPr bwMode="auto">
            <a:xfrm>
              <a:off x="6645276" y="4078288"/>
              <a:ext cx="1588" cy="9525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5 h 5"/>
                <a:gd name="T4" fmla="*/ 1 w 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1" y="2"/>
                    <a:pt x="1" y="3"/>
                    <a:pt x="0" y="5"/>
                  </a:cubicBezTo>
                  <a:cubicBezTo>
                    <a:pt x="0" y="3"/>
                    <a:pt x="1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6" name="Freeform 1265"/>
            <p:cNvSpPr>
              <a:spLocks/>
            </p:cNvSpPr>
            <p:nvPr/>
          </p:nvSpPr>
          <p:spPr bwMode="auto">
            <a:xfrm>
              <a:off x="6646864" y="4075113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7" name="Freeform 1266"/>
            <p:cNvSpPr>
              <a:spLocks/>
            </p:cNvSpPr>
            <p:nvPr/>
          </p:nvSpPr>
          <p:spPr bwMode="auto">
            <a:xfrm>
              <a:off x="6643689" y="4087813"/>
              <a:ext cx="1588" cy="7938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0 h 4"/>
                <a:gd name="T4" fmla="*/ 0 w 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3"/>
                    <a:pt x="1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8" name="Rectangle 1267"/>
            <p:cNvSpPr>
              <a:spLocks noChangeArrowheads="1"/>
            </p:cNvSpPr>
            <p:nvPr/>
          </p:nvSpPr>
          <p:spPr bwMode="auto">
            <a:xfrm>
              <a:off x="6643689" y="40957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9" name="Freeform 1268"/>
            <p:cNvSpPr>
              <a:spLocks/>
            </p:cNvSpPr>
            <p:nvPr/>
          </p:nvSpPr>
          <p:spPr bwMode="auto">
            <a:xfrm>
              <a:off x="6716714" y="4260850"/>
              <a:ext cx="7938" cy="4763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0" y="0"/>
                    <a:pt x="4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0" name="Freeform 1269"/>
            <p:cNvSpPr>
              <a:spLocks/>
            </p:cNvSpPr>
            <p:nvPr/>
          </p:nvSpPr>
          <p:spPr bwMode="auto">
            <a:xfrm>
              <a:off x="6543676" y="4391025"/>
              <a:ext cx="22225" cy="22225"/>
            </a:xfrm>
            <a:custGeom>
              <a:avLst/>
              <a:gdLst>
                <a:gd name="T0" fmla="*/ 11 w 12"/>
                <a:gd name="T1" fmla="*/ 11 h 12"/>
                <a:gd name="T2" fmla="*/ 1 w 12"/>
                <a:gd name="T3" fmla="*/ 1 h 12"/>
                <a:gd name="T4" fmla="*/ 11 w 12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11" y="11"/>
                  </a:moveTo>
                  <a:cubicBezTo>
                    <a:pt x="12" y="4"/>
                    <a:pt x="8" y="0"/>
                    <a:pt x="1" y="1"/>
                  </a:cubicBezTo>
                  <a:cubicBezTo>
                    <a:pt x="0" y="8"/>
                    <a:pt x="3" y="1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1" name="Freeform 1270"/>
            <p:cNvSpPr>
              <a:spLocks/>
            </p:cNvSpPr>
            <p:nvPr/>
          </p:nvSpPr>
          <p:spPr bwMode="auto">
            <a:xfrm>
              <a:off x="6535739" y="5275263"/>
              <a:ext cx="6350" cy="7938"/>
            </a:xfrm>
            <a:custGeom>
              <a:avLst/>
              <a:gdLst>
                <a:gd name="T0" fmla="*/ 1 w 3"/>
                <a:gd name="T1" fmla="*/ 2 h 4"/>
                <a:gd name="T2" fmla="*/ 1 w 3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4">
                  <a:moveTo>
                    <a:pt x="1" y="2"/>
                  </a:moveTo>
                  <a:cubicBezTo>
                    <a:pt x="3" y="4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2" name="Freeform 1271"/>
            <p:cNvSpPr>
              <a:spLocks/>
            </p:cNvSpPr>
            <p:nvPr/>
          </p:nvSpPr>
          <p:spPr bwMode="auto">
            <a:xfrm>
              <a:off x="6502401" y="5470525"/>
              <a:ext cx="7938" cy="6350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4" y="3"/>
                    <a:pt x="0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3" name="Freeform 1272"/>
            <p:cNvSpPr>
              <a:spLocks noEditPoints="1"/>
            </p:cNvSpPr>
            <p:nvPr/>
          </p:nvSpPr>
          <p:spPr bwMode="auto">
            <a:xfrm>
              <a:off x="6565901" y="3597275"/>
              <a:ext cx="211138" cy="458788"/>
            </a:xfrm>
            <a:custGeom>
              <a:avLst/>
              <a:gdLst>
                <a:gd name="T0" fmla="*/ 89 w 112"/>
                <a:gd name="T1" fmla="*/ 0 h 244"/>
                <a:gd name="T2" fmla="*/ 82 w 112"/>
                <a:gd name="T3" fmla="*/ 37 h 244"/>
                <a:gd name="T4" fmla="*/ 58 w 112"/>
                <a:gd name="T5" fmla="*/ 92 h 244"/>
                <a:gd name="T6" fmla="*/ 68 w 112"/>
                <a:gd name="T7" fmla="*/ 58 h 244"/>
                <a:gd name="T8" fmla="*/ 47 w 112"/>
                <a:gd name="T9" fmla="*/ 82 h 244"/>
                <a:gd name="T10" fmla="*/ 41 w 112"/>
                <a:gd name="T11" fmla="*/ 130 h 244"/>
                <a:gd name="T12" fmla="*/ 37 w 112"/>
                <a:gd name="T13" fmla="*/ 58 h 244"/>
                <a:gd name="T14" fmla="*/ 47 w 112"/>
                <a:gd name="T15" fmla="*/ 244 h 244"/>
                <a:gd name="T16" fmla="*/ 89 w 112"/>
                <a:gd name="T17" fmla="*/ 0 h 244"/>
                <a:gd name="T18" fmla="*/ 47 w 112"/>
                <a:gd name="T19" fmla="*/ 213 h 244"/>
                <a:gd name="T20" fmla="*/ 47 w 112"/>
                <a:gd name="T21" fmla="*/ 21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244">
                  <a:moveTo>
                    <a:pt x="89" y="0"/>
                  </a:moveTo>
                  <a:cubicBezTo>
                    <a:pt x="90" y="9"/>
                    <a:pt x="67" y="51"/>
                    <a:pt x="82" y="37"/>
                  </a:cubicBezTo>
                  <a:cubicBezTo>
                    <a:pt x="76" y="57"/>
                    <a:pt x="69" y="77"/>
                    <a:pt x="58" y="92"/>
                  </a:cubicBezTo>
                  <a:cubicBezTo>
                    <a:pt x="57" y="80"/>
                    <a:pt x="74" y="53"/>
                    <a:pt x="68" y="58"/>
                  </a:cubicBezTo>
                  <a:cubicBezTo>
                    <a:pt x="58" y="62"/>
                    <a:pt x="56" y="97"/>
                    <a:pt x="47" y="82"/>
                  </a:cubicBezTo>
                  <a:cubicBezTo>
                    <a:pt x="44" y="104"/>
                    <a:pt x="50" y="117"/>
                    <a:pt x="41" y="130"/>
                  </a:cubicBezTo>
                  <a:cubicBezTo>
                    <a:pt x="40" y="107"/>
                    <a:pt x="27" y="80"/>
                    <a:pt x="37" y="58"/>
                  </a:cubicBezTo>
                  <a:cubicBezTo>
                    <a:pt x="0" y="108"/>
                    <a:pt x="36" y="208"/>
                    <a:pt x="47" y="244"/>
                  </a:cubicBezTo>
                  <a:cubicBezTo>
                    <a:pt x="70" y="175"/>
                    <a:pt x="112" y="92"/>
                    <a:pt x="89" y="0"/>
                  </a:cubicBezTo>
                  <a:close/>
                  <a:moveTo>
                    <a:pt x="47" y="213"/>
                  </a:moveTo>
                  <a:cubicBezTo>
                    <a:pt x="51" y="199"/>
                    <a:pt x="51" y="226"/>
                    <a:pt x="47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4" name="Freeform 1273"/>
            <p:cNvSpPr>
              <a:spLocks noEditPoints="1"/>
            </p:cNvSpPr>
            <p:nvPr/>
          </p:nvSpPr>
          <p:spPr bwMode="auto">
            <a:xfrm>
              <a:off x="6221414" y="3957638"/>
              <a:ext cx="790575" cy="2184400"/>
            </a:xfrm>
            <a:custGeom>
              <a:avLst/>
              <a:gdLst>
                <a:gd name="T0" fmla="*/ 231 w 421"/>
                <a:gd name="T1" fmla="*/ 655 h 1162"/>
                <a:gd name="T2" fmla="*/ 214 w 421"/>
                <a:gd name="T3" fmla="*/ 661 h 1162"/>
                <a:gd name="T4" fmla="*/ 214 w 421"/>
                <a:gd name="T5" fmla="*/ 648 h 1162"/>
                <a:gd name="T6" fmla="*/ 217 w 421"/>
                <a:gd name="T7" fmla="*/ 634 h 1162"/>
                <a:gd name="T8" fmla="*/ 152 w 421"/>
                <a:gd name="T9" fmla="*/ 720 h 1162"/>
                <a:gd name="T10" fmla="*/ 171 w 421"/>
                <a:gd name="T11" fmla="*/ 474 h 1162"/>
                <a:gd name="T12" fmla="*/ 207 w 421"/>
                <a:gd name="T13" fmla="*/ 227 h 1162"/>
                <a:gd name="T14" fmla="*/ 246 w 421"/>
                <a:gd name="T15" fmla="*/ 188 h 1162"/>
                <a:gd name="T16" fmla="*/ 210 w 421"/>
                <a:gd name="T17" fmla="*/ 221 h 1162"/>
                <a:gd name="T18" fmla="*/ 421 w 421"/>
                <a:gd name="T19" fmla="*/ 0 h 1162"/>
                <a:gd name="T20" fmla="*/ 221 w 421"/>
                <a:gd name="T21" fmla="*/ 72 h 1162"/>
                <a:gd name="T22" fmla="*/ 217 w 421"/>
                <a:gd name="T23" fmla="*/ 97 h 1162"/>
                <a:gd name="T24" fmla="*/ 168 w 421"/>
                <a:gd name="T25" fmla="*/ 134 h 1162"/>
                <a:gd name="T26" fmla="*/ 147 w 421"/>
                <a:gd name="T27" fmla="*/ 107 h 1162"/>
                <a:gd name="T28" fmla="*/ 83 w 421"/>
                <a:gd name="T29" fmla="*/ 45 h 1162"/>
                <a:gd name="T30" fmla="*/ 66 w 421"/>
                <a:gd name="T31" fmla="*/ 55 h 1162"/>
                <a:gd name="T32" fmla="*/ 179 w 421"/>
                <a:gd name="T33" fmla="*/ 341 h 1162"/>
                <a:gd name="T34" fmla="*/ 170 w 421"/>
                <a:gd name="T35" fmla="*/ 381 h 1162"/>
                <a:gd name="T36" fmla="*/ 155 w 421"/>
                <a:gd name="T37" fmla="*/ 437 h 1162"/>
                <a:gd name="T38" fmla="*/ 136 w 421"/>
                <a:gd name="T39" fmla="*/ 499 h 1162"/>
                <a:gd name="T40" fmla="*/ 135 w 421"/>
                <a:gd name="T41" fmla="*/ 562 h 1162"/>
                <a:gd name="T42" fmla="*/ 117 w 421"/>
                <a:gd name="T43" fmla="*/ 644 h 1162"/>
                <a:gd name="T44" fmla="*/ 97 w 421"/>
                <a:gd name="T45" fmla="*/ 703 h 1162"/>
                <a:gd name="T46" fmla="*/ 104 w 421"/>
                <a:gd name="T47" fmla="*/ 741 h 1162"/>
                <a:gd name="T48" fmla="*/ 76 w 421"/>
                <a:gd name="T49" fmla="*/ 775 h 1162"/>
                <a:gd name="T50" fmla="*/ 76 w 421"/>
                <a:gd name="T51" fmla="*/ 830 h 1162"/>
                <a:gd name="T52" fmla="*/ 73 w 421"/>
                <a:gd name="T53" fmla="*/ 882 h 1162"/>
                <a:gd name="T54" fmla="*/ 63 w 421"/>
                <a:gd name="T55" fmla="*/ 889 h 1162"/>
                <a:gd name="T56" fmla="*/ 47 w 421"/>
                <a:gd name="T57" fmla="*/ 961 h 1162"/>
                <a:gd name="T58" fmla="*/ 69 w 421"/>
                <a:gd name="T59" fmla="*/ 906 h 1162"/>
                <a:gd name="T60" fmla="*/ 38 w 421"/>
                <a:gd name="T61" fmla="*/ 1002 h 1162"/>
                <a:gd name="T62" fmla="*/ 4 w 421"/>
                <a:gd name="T63" fmla="*/ 1157 h 1162"/>
                <a:gd name="T64" fmla="*/ 45 w 421"/>
                <a:gd name="T65" fmla="*/ 1106 h 1162"/>
                <a:gd name="T66" fmla="*/ 31 w 421"/>
                <a:gd name="T67" fmla="*/ 1137 h 1162"/>
                <a:gd name="T68" fmla="*/ 59 w 421"/>
                <a:gd name="T69" fmla="*/ 1161 h 1162"/>
                <a:gd name="T70" fmla="*/ 142 w 421"/>
                <a:gd name="T71" fmla="*/ 892 h 1162"/>
                <a:gd name="T72" fmla="*/ 345 w 421"/>
                <a:gd name="T73" fmla="*/ 758 h 1162"/>
                <a:gd name="T74" fmla="*/ 148 w 421"/>
                <a:gd name="T75" fmla="*/ 837 h 1162"/>
                <a:gd name="T76" fmla="*/ 283 w 421"/>
                <a:gd name="T77" fmla="*/ 703 h 1162"/>
                <a:gd name="T78" fmla="*/ 221 w 421"/>
                <a:gd name="T79" fmla="*/ 737 h 1162"/>
                <a:gd name="T80" fmla="*/ 259 w 421"/>
                <a:gd name="T81" fmla="*/ 641 h 1162"/>
                <a:gd name="T82" fmla="*/ 152 w 421"/>
                <a:gd name="T83" fmla="*/ 482 h 1162"/>
                <a:gd name="T84" fmla="*/ 152 w 421"/>
                <a:gd name="T85" fmla="*/ 482 h 1162"/>
                <a:gd name="T86" fmla="*/ 183 w 421"/>
                <a:gd name="T87" fmla="*/ 720 h 1162"/>
                <a:gd name="T88" fmla="*/ 90 w 421"/>
                <a:gd name="T89" fmla="*/ 1016 h 1162"/>
                <a:gd name="T90" fmla="*/ 117 w 421"/>
                <a:gd name="T91" fmla="*/ 737 h 1162"/>
                <a:gd name="T92" fmla="*/ 111 w 421"/>
                <a:gd name="T93" fmla="*/ 899 h 1162"/>
                <a:gd name="T94" fmla="*/ 90 w 421"/>
                <a:gd name="T95" fmla="*/ 1016 h 1162"/>
                <a:gd name="T96" fmla="*/ 169 w 421"/>
                <a:gd name="T97" fmla="*/ 772 h 1162"/>
                <a:gd name="T98" fmla="*/ 183 w 421"/>
                <a:gd name="T99" fmla="*/ 741 h 1162"/>
                <a:gd name="T100" fmla="*/ 221 w 421"/>
                <a:gd name="T101" fmla="*/ 703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1" h="1162">
                  <a:moveTo>
                    <a:pt x="259" y="624"/>
                  </a:moveTo>
                  <a:cubicBezTo>
                    <a:pt x="257" y="641"/>
                    <a:pt x="246" y="650"/>
                    <a:pt x="231" y="655"/>
                  </a:cubicBezTo>
                  <a:cubicBezTo>
                    <a:pt x="231" y="648"/>
                    <a:pt x="249" y="643"/>
                    <a:pt x="238" y="637"/>
                  </a:cubicBezTo>
                  <a:cubicBezTo>
                    <a:pt x="230" y="643"/>
                    <a:pt x="221" y="666"/>
                    <a:pt x="214" y="661"/>
                  </a:cubicBezTo>
                  <a:cubicBezTo>
                    <a:pt x="248" y="628"/>
                    <a:pt x="288" y="581"/>
                    <a:pt x="303" y="541"/>
                  </a:cubicBezTo>
                  <a:cubicBezTo>
                    <a:pt x="266" y="567"/>
                    <a:pt x="234" y="616"/>
                    <a:pt x="214" y="648"/>
                  </a:cubicBezTo>
                  <a:cubicBezTo>
                    <a:pt x="221" y="634"/>
                    <a:pt x="235" y="609"/>
                    <a:pt x="231" y="596"/>
                  </a:cubicBezTo>
                  <a:cubicBezTo>
                    <a:pt x="223" y="605"/>
                    <a:pt x="225" y="624"/>
                    <a:pt x="217" y="634"/>
                  </a:cubicBezTo>
                  <a:cubicBezTo>
                    <a:pt x="218" y="613"/>
                    <a:pt x="226" y="599"/>
                    <a:pt x="224" y="575"/>
                  </a:cubicBezTo>
                  <a:cubicBezTo>
                    <a:pt x="194" y="625"/>
                    <a:pt x="207" y="697"/>
                    <a:pt x="152" y="720"/>
                  </a:cubicBezTo>
                  <a:cubicBezTo>
                    <a:pt x="148" y="720"/>
                    <a:pt x="147" y="716"/>
                    <a:pt x="142" y="716"/>
                  </a:cubicBezTo>
                  <a:cubicBezTo>
                    <a:pt x="107" y="637"/>
                    <a:pt x="157" y="537"/>
                    <a:pt x="171" y="474"/>
                  </a:cubicBezTo>
                  <a:cubicBezTo>
                    <a:pt x="171" y="475"/>
                    <a:pt x="170" y="475"/>
                    <a:pt x="169" y="475"/>
                  </a:cubicBezTo>
                  <a:cubicBezTo>
                    <a:pt x="181" y="394"/>
                    <a:pt x="191" y="293"/>
                    <a:pt x="207" y="227"/>
                  </a:cubicBezTo>
                  <a:cubicBezTo>
                    <a:pt x="224" y="223"/>
                    <a:pt x="243" y="204"/>
                    <a:pt x="246" y="189"/>
                  </a:cubicBezTo>
                  <a:cubicBezTo>
                    <a:pt x="248" y="187"/>
                    <a:pt x="249" y="186"/>
                    <a:pt x="246" y="188"/>
                  </a:cubicBezTo>
                  <a:cubicBezTo>
                    <a:pt x="247" y="185"/>
                    <a:pt x="246" y="182"/>
                    <a:pt x="245" y="179"/>
                  </a:cubicBezTo>
                  <a:cubicBezTo>
                    <a:pt x="238" y="195"/>
                    <a:pt x="222" y="221"/>
                    <a:pt x="210" y="221"/>
                  </a:cubicBezTo>
                  <a:cubicBezTo>
                    <a:pt x="227" y="202"/>
                    <a:pt x="215" y="176"/>
                    <a:pt x="221" y="148"/>
                  </a:cubicBezTo>
                  <a:cubicBezTo>
                    <a:pt x="300" y="112"/>
                    <a:pt x="360" y="56"/>
                    <a:pt x="421" y="0"/>
                  </a:cubicBezTo>
                  <a:cubicBezTo>
                    <a:pt x="348" y="35"/>
                    <a:pt x="268" y="78"/>
                    <a:pt x="224" y="114"/>
                  </a:cubicBezTo>
                  <a:cubicBezTo>
                    <a:pt x="229" y="102"/>
                    <a:pt x="230" y="80"/>
                    <a:pt x="221" y="72"/>
                  </a:cubicBezTo>
                  <a:cubicBezTo>
                    <a:pt x="218" y="84"/>
                    <a:pt x="231" y="98"/>
                    <a:pt x="221" y="107"/>
                  </a:cubicBezTo>
                  <a:cubicBezTo>
                    <a:pt x="222" y="103"/>
                    <a:pt x="220" y="86"/>
                    <a:pt x="217" y="97"/>
                  </a:cubicBezTo>
                  <a:cubicBezTo>
                    <a:pt x="219" y="127"/>
                    <a:pt x="207" y="146"/>
                    <a:pt x="207" y="172"/>
                  </a:cubicBezTo>
                  <a:cubicBezTo>
                    <a:pt x="194" y="162"/>
                    <a:pt x="177" y="156"/>
                    <a:pt x="168" y="134"/>
                  </a:cubicBezTo>
                  <a:cubicBezTo>
                    <a:pt x="160" y="111"/>
                    <a:pt x="163" y="78"/>
                    <a:pt x="147" y="59"/>
                  </a:cubicBezTo>
                  <a:cubicBezTo>
                    <a:pt x="147" y="107"/>
                    <a:pt x="147" y="107"/>
                    <a:pt x="147" y="107"/>
                  </a:cubicBezTo>
                  <a:cubicBezTo>
                    <a:pt x="119" y="86"/>
                    <a:pt x="107" y="33"/>
                    <a:pt x="79" y="24"/>
                  </a:cubicBezTo>
                  <a:cubicBezTo>
                    <a:pt x="87" y="31"/>
                    <a:pt x="93" y="46"/>
                    <a:pt x="83" y="45"/>
                  </a:cubicBezTo>
                  <a:cubicBezTo>
                    <a:pt x="89" y="56"/>
                    <a:pt x="109" y="72"/>
                    <a:pt x="104" y="83"/>
                  </a:cubicBezTo>
                  <a:cubicBezTo>
                    <a:pt x="92" y="72"/>
                    <a:pt x="78" y="65"/>
                    <a:pt x="66" y="55"/>
                  </a:cubicBezTo>
                  <a:cubicBezTo>
                    <a:pt x="93" y="108"/>
                    <a:pt x="113" y="167"/>
                    <a:pt x="162" y="196"/>
                  </a:cubicBezTo>
                  <a:cubicBezTo>
                    <a:pt x="198" y="224"/>
                    <a:pt x="183" y="299"/>
                    <a:pt x="179" y="341"/>
                  </a:cubicBezTo>
                  <a:cubicBezTo>
                    <a:pt x="179" y="337"/>
                    <a:pt x="180" y="331"/>
                    <a:pt x="176" y="331"/>
                  </a:cubicBezTo>
                  <a:cubicBezTo>
                    <a:pt x="180" y="331"/>
                    <a:pt x="171" y="377"/>
                    <a:pt x="170" y="381"/>
                  </a:cubicBezTo>
                  <a:cubicBezTo>
                    <a:pt x="168" y="392"/>
                    <a:pt x="165" y="403"/>
                    <a:pt x="162" y="413"/>
                  </a:cubicBezTo>
                  <a:cubicBezTo>
                    <a:pt x="159" y="421"/>
                    <a:pt x="156" y="429"/>
                    <a:pt x="155" y="437"/>
                  </a:cubicBezTo>
                  <a:cubicBezTo>
                    <a:pt x="153" y="447"/>
                    <a:pt x="150" y="457"/>
                    <a:pt x="145" y="467"/>
                  </a:cubicBezTo>
                  <a:cubicBezTo>
                    <a:pt x="141" y="477"/>
                    <a:pt x="136" y="487"/>
                    <a:pt x="136" y="499"/>
                  </a:cubicBezTo>
                  <a:cubicBezTo>
                    <a:pt x="136" y="513"/>
                    <a:pt x="137" y="527"/>
                    <a:pt x="137" y="541"/>
                  </a:cubicBezTo>
                  <a:cubicBezTo>
                    <a:pt x="137" y="548"/>
                    <a:pt x="136" y="555"/>
                    <a:pt x="135" y="562"/>
                  </a:cubicBezTo>
                  <a:cubicBezTo>
                    <a:pt x="134" y="559"/>
                    <a:pt x="135" y="555"/>
                    <a:pt x="131" y="555"/>
                  </a:cubicBezTo>
                  <a:cubicBezTo>
                    <a:pt x="136" y="582"/>
                    <a:pt x="124" y="618"/>
                    <a:pt x="117" y="644"/>
                  </a:cubicBezTo>
                  <a:cubicBezTo>
                    <a:pt x="111" y="625"/>
                    <a:pt x="106" y="603"/>
                    <a:pt x="90" y="593"/>
                  </a:cubicBezTo>
                  <a:cubicBezTo>
                    <a:pt x="95" y="629"/>
                    <a:pt x="90" y="676"/>
                    <a:pt x="97" y="703"/>
                  </a:cubicBezTo>
                  <a:cubicBezTo>
                    <a:pt x="67" y="693"/>
                    <a:pt x="46" y="698"/>
                    <a:pt x="14" y="699"/>
                  </a:cubicBezTo>
                  <a:cubicBezTo>
                    <a:pt x="38" y="719"/>
                    <a:pt x="72" y="728"/>
                    <a:pt x="104" y="741"/>
                  </a:cubicBezTo>
                  <a:cubicBezTo>
                    <a:pt x="84" y="741"/>
                    <a:pt x="102" y="742"/>
                    <a:pt x="100" y="751"/>
                  </a:cubicBezTo>
                  <a:cubicBezTo>
                    <a:pt x="96" y="768"/>
                    <a:pt x="84" y="770"/>
                    <a:pt x="76" y="775"/>
                  </a:cubicBezTo>
                  <a:cubicBezTo>
                    <a:pt x="87" y="778"/>
                    <a:pt x="80" y="821"/>
                    <a:pt x="80" y="840"/>
                  </a:cubicBezTo>
                  <a:cubicBezTo>
                    <a:pt x="79" y="836"/>
                    <a:pt x="80" y="831"/>
                    <a:pt x="76" y="830"/>
                  </a:cubicBezTo>
                  <a:cubicBezTo>
                    <a:pt x="78" y="848"/>
                    <a:pt x="82" y="867"/>
                    <a:pt x="73" y="844"/>
                  </a:cubicBezTo>
                  <a:cubicBezTo>
                    <a:pt x="69" y="858"/>
                    <a:pt x="83" y="872"/>
                    <a:pt x="73" y="882"/>
                  </a:cubicBezTo>
                  <a:cubicBezTo>
                    <a:pt x="72" y="878"/>
                    <a:pt x="72" y="872"/>
                    <a:pt x="68" y="871"/>
                  </a:cubicBezTo>
                  <a:cubicBezTo>
                    <a:pt x="67" y="887"/>
                    <a:pt x="79" y="908"/>
                    <a:pt x="63" y="889"/>
                  </a:cubicBezTo>
                  <a:cubicBezTo>
                    <a:pt x="63" y="902"/>
                    <a:pt x="63" y="902"/>
                    <a:pt x="63" y="902"/>
                  </a:cubicBezTo>
                  <a:cubicBezTo>
                    <a:pt x="63" y="918"/>
                    <a:pt x="52" y="942"/>
                    <a:pt x="47" y="961"/>
                  </a:cubicBezTo>
                  <a:cubicBezTo>
                    <a:pt x="44" y="974"/>
                    <a:pt x="40" y="1016"/>
                    <a:pt x="51" y="978"/>
                  </a:cubicBezTo>
                  <a:cubicBezTo>
                    <a:pt x="57" y="961"/>
                    <a:pt x="56" y="932"/>
                    <a:pt x="69" y="906"/>
                  </a:cubicBezTo>
                  <a:cubicBezTo>
                    <a:pt x="59" y="949"/>
                    <a:pt x="56" y="998"/>
                    <a:pt x="35" y="1030"/>
                  </a:cubicBezTo>
                  <a:cubicBezTo>
                    <a:pt x="33" y="1020"/>
                    <a:pt x="48" y="1009"/>
                    <a:pt x="38" y="1002"/>
                  </a:cubicBezTo>
                  <a:cubicBezTo>
                    <a:pt x="29" y="1028"/>
                    <a:pt x="23" y="1088"/>
                    <a:pt x="0" y="1078"/>
                  </a:cubicBezTo>
                  <a:cubicBezTo>
                    <a:pt x="5" y="1095"/>
                    <a:pt x="3" y="1139"/>
                    <a:pt x="4" y="1157"/>
                  </a:cubicBezTo>
                  <a:cubicBezTo>
                    <a:pt x="5" y="1151"/>
                    <a:pt x="7" y="1159"/>
                    <a:pt x="11" y="1161"/>
                  </a:cubicBezTo>
                  <a:cubicBezTo>
                    <a:pt x="22" y="1142"/>
                    <a:pt x="11" y="1101"/>
                    <a:pt x="45" y="1106"/>
                  </a:cubicBezTo>
                  <a:cubicBezTo>
                    <a:pt x="43" y="1114"/>
                    <a:pt x="38" y="1123"/>
                    <a:pt x="45" y="1130"/>
                  </a:cubicBezTo>
                  <a:cubicBezTo>
                    <a:pt x="36" y="1121"/>
                    <a:pt x="40" y="1136"/>
                    <a:pt x="31" y="1137"/>
                  </a:cubicBezTo>
                  <a:cubicBezTo>
                    <a:pt x="30" y="1147"/>
                    <a:pt x="39" y="1153"/>
                    <a:pt x="31" y="1161"/>
                  </a:cubicBezTo>
                  <a:cubicBezTo>
                    <a:pt x="47" y="1162"/>
                    <a:pt x="49" y="1156"/>
                    <a:pt x="59" y="1161"/>
                  </a:cubicBezTo>
                  <a:cubicBezTo>
                    <a:pt x="77" y="1076"/>
                    <a:pt x="92" y="966"/>
                    <a:pt x="145" y="906"/>
                  </a:cubicBezTo>
                  <a:cubicBezTo>
                    <a:pt x="146" y="899"/>
                    <a:pt x="141" y="898"/>
                    <a:pt x="142" y="892"/>
                  </a:cubicBezTo>
                  <a:cubicBezTo>
                    <a:pt x="154" y="862"/>
                    <a:pt x="187" y="858"/>
                    <a:pt x="214" y="844"/>
                  </a:cubicBezTo>
                  <a:cubicBezTo>
                    <a:pt x="259" y="821"/>
                    <a:pt x="297" y="776"/>
                    <a:pt x="345" y="758"/>
                  </a:cubicBezTo>
                  <a:cubicBezTo>
                    <a:pt x="262" y="768"/>
                    <a:pt x="193" y="792"/>
                    <a:pt x="159" y="851"/>
                  </a:cubicBezTo>
                  <a:cubicBezTo>
                    <a:pt x="154" y="847"/>
                    <a:pt x="152" y="842"/>
                    <a:pt x="148" y="837"/>
                  </a:cubicBezTo>
                  <a:cubicBezTo>
                    <a:pt x="179" y="755"/>
                    <a:pt x="246" y="717"/>
                    <a:pt x="331" y="696"/>
                  </a:cubicBezTo>
                  <a:cubicBezTo>
                    <a:pt x="319" y="687"/>
                    <a:pt x="291" y="707"/>
                    <a:pt x="283" y="703"/>
                  </a:cubicBezTo>
                  <a:cubicBezTo>
                    <a:pt x="293" y="696"/>
                    <a:pt x="320" y="688"/>
                    <a:pt x="317" y="679"/>
                  </a:cubicBezTo>
                  <a:cubicBezTo>
                    <a:pt x="274" y="710"/>
                    <a:pt x="263" y="711"/>
                    <a:pt x="221" y="737"/>
                  </a:cubicBezTo>
                  <a:cubicBezTo>
                    <a:pt x="250" y="667"/>
                    <a:pt x="336" y="634"/>
                    <a:pt x="369" y="579"/>
                  </a:cubicBezTo>
                  <a:cubicBezTo>
                    <a:pt x="336" y="603"/>
                    <a:pt x="296" y="621"/>
                    <a:pt x="259" y="641"/>
                  </a:cubicBezTo>
                  <a:cubicBezTo>
                    <a:pt x="259" y="636"/>
                    <a:pt x="272" y="621"/>
                    <a:pt x="259" y="624"/>
                  </a:cubicBezTo>
                  <a:close/>
                  <a:moveTo>
                    <a:pt x="152" y="482"/>
                  </a:moveTo>
                  <a:cubicBezTo>
                    <a:pt x="150" y="487"/>
                    <a:pt x="149" y="482"/>
                    <a:pt x="145" y="482"/>
                  </a:cubicBezTo>
                  <a:cubicBezTo>
                    <a:pt x="146" y="478"/>
                    <a:pt x="152" y="479"/>
                    <a:pt x="152" y="482"/>
                  </a:cubicBezTo>
                  <a:close/>
                  <a:moveTo>
                    <a:pt x="190" y="716"/>
                  </a:moveTo>
                  <a:cubicBezTo>
                    <a:pt x="190" y="720"/>
                    <a:pt x="186" y="719"/>
                    <a:pt x="183" y="720"/>
                  </a:cubicBezTo>
                  <a:cubicBezTo>
                    <a:pt x="183" y="717"/>
                    <a:pt x="187" y="717"/>
                    <a:pt x="190" y="716"/>
                  </a:cubicBezTo>
                  <a:close/>
                  <a:moveTo>
                    <a:pt x="90" y="1016"/>
                  </a:moveTo>
                  <a:cubicBezTo>
                    <a:pt x="65" y="1024"/>
                    <a:pt x="71" y="1093"/>
                    <a:pt x="35" y="1102"/>
                  </a:cubicBezTo>
                  <a:cubicBezTo>
                    <a:pt x="59" y="977"/>
                    <a:pt x="89" y="858"/>
                    <a:pt x="117" y="737"/>
                  </a:cubicBezTo>
                  <a:cubicBezTo>
                    <a:pt x="128" y="746"/>
                    <a:pt x="138" y="755"/>
                    <a:pt x="145" y="768"/>
                  </a:cubicBezTo>
                  <a:cubicBezTo>
                    <a:pt x="131" y="809"/>
                    <a:pt x="130" y="857"/>
                    <a:pt x="111" y="899"/>
                  </a:cubicBezTo>
                  <a:cubicBezTo>
                    <a:pt x="116" y="898"/>
                    <a:pt x="117" y="902"/>
                    <a:pt x="117" y="906"/>
                  </a:cubicBezTo>
                  <a:cubicBezTo>
                    <a:pt x="107" y="943"/>
                    <a:pt x="87" y="996"/>
                    <a:pt x="90" y="1016"/>
                  </a:cubicBezTo>
                  <a:close/>
                  <a:moveTo>
                    <a:pt x="138" y="875"/>
                  </a:moveTo>
                  <a:cubicBezTo>
                    <a:pt x="128" y="842"/>
                    <a:pt x="137" y="789"/>
                    <a:pt x="169" y="772"/>
                  </a:cubicBezTo>
                  <a:cubicBezTo>
                    <a:pt x="161" y="752"/>
                    <a:pt x="178" y="749"/>
                    <a:pt x="176" y="727"/>
                  </a:cubicBezTo>
                  <a:cubicBezTo>
                    <a:pt x="182" y="728"/>
                    <a:pt x="184" y="733"/>
                    <a:pt x="183" y="741"/>
                  </a:cubicBezTo>
                  <a:cubicBezTo>
                    <a:pt x="192" y="741"/>
                    <a:pt x="210" y="720"/>
                    <a:pt x="193" y="716"/>
                  </a:cubicBezTo>
                  <a:cubicBezTo>
                    <a:pt x="199" y="709"/>
                    <a:pt x="216" y="712"/>
                    <a:pt x="221" y="703"/>
                  </a:cubicBezTo>
                  <a:cubicBezTo>
                    <a:pt x="215" y="768"/>
                    <a:pt x="137" y="791"/>
                    <a:pt x="138" y="8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605" name="Group 604"/>
          <p:cNvGrpSpPr/>
          <p:nvPr/>
        </p:nvGrpSpPr>
        <p:grpSpPr>
          <a:xfrm flipH="1">
            <a:off x="10037066" y="0"/>
            <a:ext cx="2398408" cy="6871341"/>
            <a:chOff x="3527426" y="2635250"/>
            <a:chExt cx="1187450" cy="3386138"/>
          </a:xfrm>
          <a:solidFill>
            <a:schemeClr val="accent2">
              <a:alpha val="20000"/>
            </a:schemeClr>
          </a:solidFill>
        </p:grpSpPr>
        <p:sp>
          <p:nvSpPr>
            <p:cNvPr id="606" name="Freeform 1274"/>
            <p:cNvSpPr>
              <a:spLocks/>
            </p:cNvSpPr>
            <p:nvPr/>
          </p:nvSpPr>
          <p:spPr bwMode="auto">
            <a:xfrm>
              <a:off x="4529139" y="348773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7" name="Freeform 1275"/>
            <p:cNvSpPr>
              <a:spLocks/>
            </p:cNvSpPr>
            <p:nvPr/>
          </p:nvSpPr>
          <p:spPr bwMode="auto">
            <a:xfrm>
              <a:off x="4051301" y="3582988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8" name="Freeform 1276"/>
            <p:cNvSpPr>
              <a:spLocks/>
            </p:cNvSpPr>
            <p:nvPr/>
          </p:nvSpPr>
          <p:spPr bwMode="auto">
            <a:xfrm>
              <a:off x="4048126" y="360521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9" name="Freeform 1277"/>
            <p:cNvSpPr>
              <a:spLocks/>
            </p:cNvSpPr>
            <p:nvPr/>
          </p:nvSpPr>
          <p:spPr bwMode="auto">
            <a:xfrm>
              <a:off x="3589339" y="3879850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0" name="Freeform 1278"/>
            <p:cNvSpPr>
              <a:spLocks noEditPoints="1"/>
            </p:cNvSpPr>
            <p:nvPr/>
          </p:nvSpPr>
          <p:spPr bwMode="auto">
            <a:xfrm>
              <a:off x="3527426" y="2635250"/>
              <a:ext cx="1187450" cy="3386138"/>
            </a:xfrm>
            <a:custGeom>
              <a:avLst/>
              <a:gdLst>
                <a:gd name="T0" fmla="*/ 332 w 632"/>
                <a:gd name="T1" fmla="*/ 1232 h 1802"/>
                <a:gd name="T2" fmla="*/ 316 w 632"/>
                <a:gd name="T3" fmla="*/ 1484 h 1802"/>
                <a:gd name="T4" fmla="*/ 468 w 632"/>
                <a:gd name="T5" fmla="*/ 1632 h 1802"/>
                <a:gd name="T6" fmla="*/ 595 w 632"/>
                <a:gd name="T7" fmla="*/ 1801 h 1802"/>
                <a:gd name="T8" fmla="*/ 611 w 632"/>
                <a:gd name="T9" fmla="*/ 1499 h 1802"/>
                <a:gd name="T10" fmla="*/ 594 w 632"/>
                <a:gd name="T11" fmla="*/ 1100 h 1802"/>
                <a:gd name="T12" fmla="*/ 597 w 632"/>
                <a:gd name="T13" fmla="*/ 946 h 1802"/>
                <a:gd name="T14" fmla="*/ 596 w 632"/>
                <a:gd name="T15" fmla="*/ 630 h 1802"/>
                <a:gd name="T16" fmla="*/ 595 w 632"/>
                <a:gd name="T17" fmla="*/ 575 h 1802"/>
                <a:gd name="T18" fmla="*/ 596 w 632"/>
                <a:gd name="T19" fmla="*/ 459 h 1802"/>
                <a:gd name="T20" fmla="*/ 560 w 632"/>
                <a:gd name="T21" fmla="*/ 132 h 1802"/>
                <a:gd name="T22" fmla="*/ 456 w 632"/>
                <a:gd name="T23" fmla="*/ 0 h 1802"/>
                <a:gd name="T24" fmla="*/ 508 w 632"/>
                <a:gd name="T25" fmla="*/ 228 h 1802"/>
                <a:gd name="T26" fmla="*/ 512 w 632"/>
                <a:gd name="T27" fmla="*/ 436 h 1802"/>
                <a:gd name="T28" fmla="*/ 524 w 632"/>
                <a:gd name="T29" fmla="*/ 1088 h 1802"/>
                <a:gd name="T30" fmla="*/ 484 w 632"/>
                <a:gd name="T31" fmla="*/ 1136 h 1802"/>
                <a:gd name="T32" fmla="*/ 487 w 632"/>
                <a:gd name="T33" fmla="*/ 950 h 1802"/>
                <a:gd name="T34" fmla="*/ 320 w 632"/>
                <a:gd name="T35" fmla="*/ 972 h 1802"/>
                <a:gd name="T36" fmla="*/ 393 w 632"/>
                <a:gd name="T37" fmla="*/ 839 h 1802"/>
                <a:gd name="T38" fmla="*/ 276 w 632"/>
                <a:gd name="T39" fmla="*/ 856 h 1802"/>
                <a:gd name="T40" fmla="*/ 368 w 632"/>
                <a:gd name="T41" fmla="*/ 620 h 1802"/>
                <a:gd name="T42" fmla="*/ 176 w 632"/>
                <a:gd name="T43" fmla="*/ 604 h 1802"/>
                <a:gd name="T44" fmla="*/ 264 w 632"/>
                <a:gd name="T45" fmla="*/ 872 h 1802"/>
                <a:gd name="T46" fmla="*/ 36 w 632"/>
                <a:gd name="T47" fmla="*/ 716 h 1802"/>
                <a:gd name="T48" fmla="*/ 512 w 632"/>
                <a:gd name="T49" fmla="*/ 244 h 1802"/>
                <a:gd name="T50" fmla="*/ 536 w 632"/>
                <a:gd name="T51" fmla="*/ 496 h 1802"/>
                <a:gd name="T52" fmla="*/ 544 w 632"/>
                <a:gd name="T53" fmla="*/ 68 h 1802"/>
                <a:gd name="T54" fmla="*/ 536 w 632"/>
                <a:gd name="T55" fmla="*/ 696 h 1802"/>
                <a:gd name="T56" fmla="*/ 576 w 632"/>
                <a:gd name="T57" fmla="*/ 536 h 1802"/>
                <a:gd name="T58" fmla="*/ 564 w 632"/>
                <a:gd name="T59" fmla="*/ 900 h 1802"/>
                <a:gd name="T60" fmla="*/ 564 w 632"/>
                <a:gd name="T61" fmla="*/ 928 h 1802"/>
                <a:gd name="T62" fmla="*/ 560 w 632"/>
                <a:gd name="T63" fmla="*/ 860 h 1802"/>
                <a:gd name="T64" fmla="*/ 568 w 632"/>
                <a:gd name="T65" fmla="*/ 976 h 1802"/>
                <a:gd name="T66" fmla="*/ 552 w 632"/>
                <a:gd name="T67" fmla="*/ 1132 h 1802"/>
                <a:gd name="T68" fmla="*/ 528 w 632"/>
                <a:gd name="T69" fmla="*/ 1591 h 1802"/>
                <a:gd name="T70" fmla="*/ 528 w 632"/>
                <a:gd name="T71" fmla="*/ 1580 h 1802"/>
                <a:gd name="T72" fmla="*/ 508 w 632"/>
                <a:gd name="T73" fmla="*/ 1492 h 1802"/>
                <a:gd name="T74" fmla="*/ 484 w 632"/>
                <a:gd name="T75" fmla="*/ 1492 h 1802"/>
                <a:gd name="T76" fmla="*/ 332 w 632"/>
                <a:gd name="T77" fmla="*/ 1548 h 1802"/>
                <a:gd name="T78" fmla="*/ 264 w 632"/>
                <a:gd name="T79" fmla="*/ 1320 h 1802"/>
                <a:gd name="T80" fmla="*/ 496 w 632"/>
                <a:gd name="T81" fmla="*/ 1440 h 1802"/>
                <a:gd name="T82" fmla="*/ 488 w 632"/>
                <a:gd name="T83" fmla="*/ 1428 h 1802"/>
                <a:gd name="T84" fmla="*/ 468 w 632"/>
                <a:gd name="T85" fmla="*/ 1336 h 1802"/>
                <a:gd name="T86" fmla="*/ 448 w 632"/>
                <a:gd name="T87" fmla="*/ 1052 h 1802"/>
                <a:gd name="T88" fmla="*/ 384 w 632"/>
                <a:gd name="T89" fmla="*/ 1124 h 1802"/>
                <a:gd name="T90" fmla="*/ 280 w 632"/>
                <a:gd name="T91" fmla="*/ 924 h 1802"/>
                <a:gd name="T92" fmla="*/ 200 w 632"/>
                <a:gd name="T93" fmla="*/ 804 h 1802"/>
                <a:gd name="T94" fmla="*/ 108 w 632"/>
                <a:gd name="T95" fmla="*/ 712 h 1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2" h="1802">
                  <a:moveTo>
                    <a:pt x="0" y="776"/>
                  </a:moveTo>
                  <a:cubicBezTo>
                    <a:pt x="23" y="763"/>
                    <a:pt x="44" y="714"/>
                    <a:pt x="72" y="692"/>
                  </a:cubicBezTo>
                  <a:cubicBezTo>
                    <a:pt x="243" y="828"/>
                    <a:pt x="349" y="1030"/>
                    <a:pt x="432" y="1256"/>
                  </a:cubicBezTo>
                  <a:cubicBezTo>
                    <a:pt x="403" y="1243"/>
                    <a:pt x="378" y="1227"/>
                    <a:pt x="332" y="1232"/>
                  </a:cubicBezTo>
                  <a:cubicBezTo>
                    <a:pt x="291" y="1261"/>
                    <a:pt x="268" y="1307"/>
                    <a:pt x="244" y="1352"/>
                  </a:cubicBezTo>
                  <a:cubicBezTo>
                    <a:pt x="294" y="1323"/>
                    <a:pt x="335" y="1218"/>
                    <a:pt x="436" y="1272"/>
                  </a:cubicBezTo>
                  <a:cubicBezTo>
                    <a:pt x="457" y="1324"/>
                    <a:pt x="470" y="1384"/>
                    <a:pt x="488" y="1440"/>
                  </a:cubicBezTo>
                  <a:cubicBezTo>
                    <a:pt x="441" y="1388"/>
                    <a:pt x="362" y="1454"/>
                    <a:pt x="316" y="1484"/>
                  </a:cubicBezTo>
                  <a:cubicBezTo>
                    <a:pt x="358" y="1481"/>
                    <a:pt x="415" y="1421"/>
                    <a:pt x="468" y="1452"/>
                  </a:cubicBezTo>
                  <a:cubicBezTo>
                    <a:pt x="361" y="1432"/>
                    <a:pt x="332" y="1521"/>
                    <a:pt x="304" y="1592"/>
                  </a:cubicBezTo>
                  <a:cubicBezTo>
                    <a:pt x="362" y="1564"/>
                    <a:pt x="369" y="1433"/>
                    <a:pt x="496" y="1472"/>
                  </a:cubicBezTo>
                  <a:cubicBezTo>
                    <a:pt x="429" y="1496"/>
                    <a:pt x="433" y="1570"/>
                    <a:pt x="468" y="1632"/>
                  </a:cubicBezTo>
                  <a:cubicBezTo>
                    <a:pt x="465" y="1589"/>
                    <a:pt x="456" y="1513"/>
                    <a:pt x="500" y="1496"/>
                  </a:cubicBezTo>
                  <a:cubicBezTo>
                    <a:pt x="516" y="1592"/>
                    <a:pt x="552" y="1688"/>
                    <a:pt x="540" y="1800"/>
                  </a:cubicBezTo>
                  <a:cubicBezTo>
                    <a:pt x="540" y="1800"/>
                    <a:pt x="551" y="1800"/>
                    <a:pt x="552" y="1800"/>
                  </a:cubicBezTo>
                  <a:cubicBezTo>
                    <a:pt x="565" y="1800"/>
                    <a:pt x="581" y="1802"/>
                    <a:pt x="595" y="1801"/>
                  </a:cubicBezTo>
                  <a:cubicBezTo>
                    <a:pt x="609" y="1799"/>
                    <a:pt x="619" y="1764"/>
                    <a:pt x="619" y="1752"/>
                  </a:cubicBezTo>
                  <a:cubicBezTo>
                    <a:pt x="620" y="1704"/>
                    <a:pt x="595" y="1659"/>
                    <a:pt x="602" y="1611"/>
                  </a:cubicBezTo>
                  <a:cubicBezTo>
                    <a:pt x="604" y="1596"/>
                    <a:pt x="610" y="1581"/>
                    <a:pt x="612" y="1566"/>
                  </a:cubicBezTo>
                  <a:cubicBezTo>
                    <a:pt x="614" y="1544"/>
                    <a:pt x="611" y="1521"/>
                    <a:pt x="611" y="1499"/>
                  </a:cubicBezTo>
                  <a:cubicBezTo>
                    <a:pt x="609" y="1434"/>
                    <a:pt x="607" y="1369"/>
                    <a:pt x="604" y="1304"/>
                  </a:cubicBezTo>
                  <a:cubicBezTo>
                    <a:pt x="602" y="1271"/>
                    <a:pt x="601" y="1238"/>
                    <a:pt x="599" y="1204"/>
                  </a:cubicBezTo>
                  <a:cubicBezTo>
                    <a:pt x="597" y="1178"/>
                    <a:pt x="597" y="1151"/>
                    <a:pt x="594" y="1125"/>
                  </a:cubicBezTo>
                  <a:cubicBezTo>
                    <a:pt x="592" y="1116"/>
                    <a:pt x="591" y="1109"/>
                    <a:pt x="594" y="1100"/>
                  </a:cubicBezTo>
                  <a:cubicBezTo>
                    <a:pt x="596" y="1092"/>
                    <a:pt x="600" y="1084"/>
                    <a:pt x="601" y="1075"/>
                  </a:cubicBezTo>
                  <a:cubicBezTo>
                    <a:pt x="603" y="1064"/>
                    <a:pt x="597" y="1052"/>
                    <a:pt x="595" y="1040"/>
                  </a:cubicBezTo>
                  <a:cubicBezTo>
                    <a:pt x="592" y="1024"/>
                    <a:pt x="592" y="1008"/>
                    <a:pt x="593" y="992"/>
                  </a:cubicBezTo>
                  <a:cubicBezTo>
                    <a:pt x="593" y="976"/>
                    <a:pt x="597" y="961"/>
                    <a:pt x="597" y="946"/>
                  </a:cubicBezTo>
                  <a:cubicBezTo>
                    <a:pt x="596" y="918"/>
                    <a:pt x="587" y="891"/>
                    <a:pt x="584" y="864"/>
                  </a:cubicBezTo>
                  <a:cubicBezTo>
                    <a:pt x="574" y="776"/>
                    <a:pt x="592" y="710"/>
                    <a:pt x="576" y="632"/>
                  </a:cubicBezTo>
                  <a:cubicBezTo>
                    <a:pt x="587" y="632"/>
                    <a:pt x="592" y="640"/>
                    <a:pt x="602" y="643"/>
                  </a:cubicBezTo>
                  <a:cubicBezTo>
                    <a:pt x="602" y="643"/>
                    <a:pt x="597" y="631"/>
                    <a:pt x="596" y="630"/>
                  </a:cubicBezTo>
                  <a:cubicBezTo>
                    <a:pt x="593" y="626"/>
                    <a:pt x="589" y="623"/>
                    <a:pt x="585" y="619"/>
                  </a:cubicBezTo>
                  <a:cubicBezTo>
                    <a:pt x="577" y="611"/>
                    <a:pt x="571" y="602"/>
                    <a:pt x="580" y="593"/>
                  </a:cubicBezTo>
                  <a:cubicBezTo>
                    <a:pt x="589" y="600"/>
                    <a:pt x="593" y="612"/>
                    <a:pt x="599" y="622"/>
                  </a:cubicBezTo>
                  <a:cubicBezTo>
                    <a:pt x="599" y="606"/>
                    <a:pt x="598" y="590"/>
                    <a:pt x="595" y="575"/>
                  </a:cubicBezTo>
                  <a:cubicBezTo>
                    <a:pt x="590" y="548"/>
                    <a:pt x="577" y="523"/>
                    <a:pt x="572" y="495"/>
                  </a:cubicBezTo>
                  <a:cubicBezTo>
                    <a:pt x="567" y="465"/>
                    <a:pt x="566" y="434"/>
                    <a:pt x="572" y="404"/>
                  </a:cubicBezTo>
                  <a:cubicBezTo>
                    <a:pt x="574" y="443"/>
                    <a:pt x="586" y="481"/>
                    <a:pt x="593" y="518"/>
                  </a:cubicBezTo>
                  <a:cubicBezTo>
                    <a:pt x="593" y="499"/>
                    <a:pt x="593" y="479"/>
                    <a:pt x="596" y="459"/>
                  </a:cubicBezTo>
                  <a:cubicBezTo>
                    <a:pt x="583" y="408"/>
                    <a:pt x="567" y="348"/>
                    <a:pt x="564" y="288"/>
                  </a:cubicBezTo>
                  <a:cubicBezTo>
                    <a:pt x="561" y="244"/>
                    <a:pt x="562" y="200"/>
                    <a:pt x="560" y="156"/>
                  </a:cubicBezTo>
                  <a:cubicBezTo>
                    <a:pt x="580" y="139"/>
                    <a:pt x="611" y="133"/>
                    <a:pt x="632" y="116"/>
                  </a:cubicBezTo>
                  <a:cubicBezTo>
                    <a:pt x="603" y="117"/>
                    <a:pt x="582" y="125"/>
                    <a:pt x="560" y="132"/>
                  </a:cubicBezTo>
                  <a:cubicBezTo>
                    <a:pt x="552" y="93"/>
                    <a:pt x="560" y="38"/>
                    <a:pt x="552" y="0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502" y="44"/>
                    <a:pt x="515" y="95"/>
                    <a:pt x="504" y="136"/>
                  </a:cubicBezTo>
                  <a:cubicBezTo>
                    <a:pt x="492" y="86"/>
                    <a:pt x="472" y="45"/>
                    <a:pt x="456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70" y="66"/>
                    <a:pt x="505" y="114"/>
                    <a:pt x="508" y="196"/>
                  </a:cubicBezTo>
                  <a:cubicBezTo>
                    <a:pt x="482" y="166"/>
                    <a:pt x="403" y="153"/>
                    <a:pt x="360" y="128"/>
                  </a:cubicBezTo>
                  <a:cubicBezTo>
                    <a:pt x="385" y="169"/>
                    <a:pt x="466" y="190"/>
                    <a:pt x="508" y="228"/>
                  </a:cubicBezTo>
                  <a:cubicBezTo>
                    <a:pt x="487" y="238"/>
                    <a:pt x="507" y="246"/>
                    <a:pt x="484" y="240"/>
                  </a:cubicBezTo>
                  <a:cubicBezTo>
                    <a:pt x="475" y="250"/>
                    <a:pt x="475" y="268"/>
                    <a:pt x="476" y="288"/>
                  </a:cubicBezTo>
                  <a:cubicBezTo>
                    <a:pt x="485" y="277"/>
                    <a:pt x="485" y="257"/>
                    <a:pt x="500" y="252"/>
                  </a:cubicBezTo>
                  <a:cubicBezTo>
                    <a:pt x="504" y="318"/>
                    <a:pt x="503" y="370"/>
                    <a:pt x="512" y="436"/>
                  </a:cubicBezTo>
                  <a:cubicBezTo>
                    <a:pt x="512" y="441"/>
                    <a:pt x="510" y="462"/>
                    <a:pt x="513" y="484"/>
                  </a:cubicBezTo>
                  <a:cubicBezTo>
                    <a:pt x="518" y="519"/>
                    <a:pt x="518" y="557"/>
                    <a:pt x="512" y="592"/>
                  </a:cubicBezTo>
                  <a:cubicBezTo>
                    <a:pt x="508" y="620"/>
                    <a:pt x="525" y="892"/>
                    <a:pt x="516" y="1028"/>
                  </a:cubicBezTo>
                  <a:cubicBezTo>
                    <a:pt x="514" y="1057"/>
                    <a:pt x="517" y="1066"/>
                    <a:pt x="524" y="1088"/>
                  </a:cubicBezTo>
                  <a:cubicBezTo>
                    <a:pt x="560" y="1202"/>
                    <a:pt x="513" y="1329"/>
                    <a:pt x="528" y="1444"/>
                  </a:cubicBezTo>
                  <a:cubicBezTo>
                    <a:pt x="535" y="1499"/>
                    <a:pt x="556" y="1552"/>
                    <a:pt x="548" y="1608"/>
                  </a:cubicBezTo>
                  <a:cubicBezTo>
                    <a:pt x="520" y="1494"/>
                    <a:pt x="494" y="1379"/>
                    <a:pt x="456" y="1276"/>
                  </a:cubicBezTo>
                  <a:cubicBezTo>
                    <a:pt x="480" y="1229"/>
                    <a:pt x="489" y="1191"/>
                    <a:pt x="484" y="1136"/>
                  </a:cubicBezTo>
                  <a:cubicBezTo>
                    <a:pt x="480" y="1099"/>
                    <a:pt x="456" y="1063"/>
                    <a:pt x="456" y="1032"/>
                  </a:cubicBezTo>
                  <a:cubicBezTo>
                    <a:pt x="455" y="1006"/>
                    <a:pt x="457" y="969"/>
                    <a:pt x="482" y="958"/>
                  </a:cubicBezTo>
                  <a:cubicBezTo>
                    <a:pt x="484" y="957"/>
                    <a:pt x="502" y="960"/>
                    <a:pt x="503" y="958"/>
                  </a:cubicBezTo>
                  <a:cubicBezTo>
                    <a:pt x="506" y="952"/>
                    <a:pt x="491" y="952"/>
                    <a:pt x="487" y="950"/>
                  </a:cubicBezTo>
                  <a:cubicBezTo>
                    <a:pt x="454" y="940"/>
                    <a:pt x="435" y="987"/>
                    <a:pt x="422" y="1008"/>
                  </a:cubicBezTo>
                  <a:cubicBezTo>
                    <a:pt x="417" y="1018"/>
                    <a:pt x="413" y="1028"/>
                    <a:pt x="409" y="1038"/>
                  </a:cubicBezTo>
                  <a:cubicBezTo>
                    <a:pt x="399" y="1063"/>
                    <a:pt x="393" y="1089"/>
                    <a:pt x="396" y="1116"/>
                  </a:cubicBezTo>
                  <a:cubicBezTo>
                    <a:pt x="370" y="1068"/>
                    <a:pt x="350" y="1015"/>
                    <a:pt x="320" y="972"/>
                  </a:cubicBezTo>
                  <a:cubicBezTo>
                    <a:pt x="321" y="969"/>
                    <a:pt x="293" y="868"/>
                    <a:pt x="304" y="840"/>
                  </a:cubicBezTo>
                  <a:cubicBezTo>
                    <a:pt x="307" y="832"/>
                    <a:pt x="318" y="834"/>
                    <a:pt x="324" y="836"/>
                  </a:cubicBezTo>
                  <a:cubicBezTo>
                    <a:pt x="337" y="838"/>
                    <a:pt x="349" y="840"/>
                    <a:pt x="362" y="839"/>
                  </a:cubicBezTo>
                  <a:cubicBezTo>
                    <a:pt x="372" y="838"/>
                    <a:pt x="383" y="836"/>
                    <a:pt x="393" y="839"/>
                  </a:cubicBezTo>
                  <a:cubicBezTo>
                    <a:pt x="391" y="839"/>
                    <a:pt x="388" y="837"/>
                    <a:pt x="384" y="836"/>
                  </a:cubicBezTo>
                  <a:cubicBezTo>
                    <a:pt x="366" y="829"/>
                    <a:pt x="331" y="814"/>
                    <a:pt x="296" y="820"/>
                  </a:cubicBezTo>
                  <a:cubicBezTo>
                    <a:pt x="293" y="829"/>
                    <a:pt x="285" y="858"/>
                    <a:pt x="284" y="868"/>
                  </a:cubicBezTo>
                  <a:cubicBezTo>
                    <a:pt x="275" y="854"/>
                    <a:pt x="298" y="801"/>
                    <a:pt x="276" y="856"/>
                  </a:cubicBezTo>
                  <a:cubicBezTo>
                    <a:pt x="258" y="809"/>
                    <a:pt x="256" y="724"/>
                    <a:pt x="260" y="680"/>
                  </a:cubicBezTo>
                  <a:cubicBezTo>
                    <a:pt x="277" y="660"/>
                    <a:pt x="317" y="655"/>
                    <a:pt x="352" y="664"/>
                  </a:cubicBezTo>
                  <a:cubicBezTo>
                    <a:pt x="331" y="641"/>
                    <a:pt x="278" y="637"/>
                    <a:pt x="260" y="664"/>
                  </a:cubicBezTo>
                  <a:cubicBezTo>
                    <a:pt x="275" y="628"/>
                    <a:pt x="311" y="614"/>
                    <a:pt x="368" y="620"/>
                  </a:cubicBezTo>
                  <a:cubicBezTo>
                    <a:pt x="328" y="610"/>
                    <a:pt x="282" y="598"/>
                    <a:pt x="264" y="632"/>
                  </a:cubicBezTo>
                  <a:cubicBezTo>
                    <a:pt x="259" y="612"/>
                    <a:pt x="281" y="543"/>
                    <a:pt x="272" y="552"/>
                  </a:cubicBezTo>
                  <a:cubicBezTo>
                    <a:pt x="264" y="580"/>
                    <a:pt x="259" y="611"/>
                    <a:pt x="252" y="640"/>
                  </a:cubicBezTo>
                  <a:cubicBezTo>
                    <a:pt x="238" y="616"/>
                    <a:pt x="219" y="598"/>
                    <a:pt x="176" y="604"/>
                  </a:cubicBezTo>
                  <a:cubicBezTo>
                    <a:pt x="185" y="613"/>
                    <a:pt x="213" y="604"/>
                    <a:pt x="224" y="612"/>
                  </a:cubicBezTo>
                  <a:cubicBezTo>
                    <a:pt x="186" y="616"/>
                    <a:pt x="163" y="602"/>
                    <a:pt x="140" y="620"/>
                  </a:cubicBezTo>
                  <a:cubicBezTo>
                    <a:pt x="178" y="618"/>
                    <a:pt x="241" y="618"/>
                    <a:pt x="252" y="656"/>
                  </a:cubicBezTo>
                  <a:cubicBezTo>
                    <a:pt x="241" y="728"/>
                    <a:pt x="250" y="811"/>
                    <a:pt x="264" y="872"/>
                  </a:cubicBezTo>
                  <a:cubicBezTo>
                    <a:pt x="205" y="799"/>
                    <a:pt x="129" y="742"/>
                    <a:pt x="84" y="656"/>
                  </a:cubicBezTo>
                  <a:cubicBezTo>
                    <a:pt x="69" y="656"/>
                    <a:pt x="55" y="685"/>
                    <a:pt x="44" y="664"/>
                  </a:cubicBezTo>
                  <a:cubicBezTo>
                    <a:pt x="37" y="669"/>
                    <a:pt x="49" y="675"/>
                    <a:pt x="52" y="680"/>
                  </a:cubicBezTo>
                  <a:cubicBezTo>
                    <a:pt x="55" y="689"/>
                    <a:pt x="39" y="711"/>
                    <a:pt x="36" y="716"/>
                  </a:cubicBezTo>
                  <a:cubicBezTo>
                    <a:pt x="28" y="729"/>
                    <a:pt x="14" y="742"/>
                    <a:pt x="0" y="776"/>
                  </a:cubicBezTo>
                  <a:close/>
                  <a:moveTo>
                    <a:pt x="512" y="244"/>
                  </a:moveTo>
                  <a:cubicBezTo>
                    <a:pt x="508" y="243"/>
                    <a:pt x="504" y="244"/>
                    <a:pt x="504" y="240"/>
                  </a:cubicBezTo>
                  <a:cubicBezTo>
                    <a:pt x="507" y="241"/>
                    <a:pt x="511" y="240"/>
                    <a:pt x="512" y="244"/>
                  </a:cubicBezTo>
                  <a:close/>
                  <a:moveTo>
                    <a:pt x="536" y="468"/>
                  </a:moveTo>
                  <a:cubicBezTo>
                    <a:pt x="526" y="458"/>
                    <a:pt x="527" y="436"/>
                    <a:pt x="528" y="416"/>
                  </a:cubicBezTo>
                  <a:cubicBezTo>
                    <a:pt x="527" y="339"/>
                    <a:pt x="542" y="467"/>
                    <a:pt x="536" y="468"/>
                  </a:cubicBezTo>
                  <a:close/>
                  <a:moveTo>
                    <a:pt x="536" y="496"/>
                  </a:moveTo>
                  <a:cubicBezTo>
                    <a:pt x="541" y="545"/>
                    <a:pt x="551" y="588"/>
                    <a:pt x="532" y="600"/>
                  </a:cubicBezTo>
                  <a:cubicBezTo>
                    <a:pt x="535" y="558"/>
                    <a:pt x="527" y="530"/>
                    <a:pt x="536" y="496"/>
                  </a:cubicBezTo>
                  <a:close/>
                  <a:moveTo>
                    <a:pt x="540" y="96"/>
                  </a:moveTo>
                  <a:cubicBezTo>
                    <a:pt x="540" y="88"/>
                    <a:pt x="537" y="56"/>
                    <a:pt x="544" y="68"/>
                  </a:cubicBezTo>
                  <a:cubicBezTo>
                    <a:pt x="543" y="75"/>
                    <a:pt x="546" y="107"/>
                    <a:pt x="540" y="96"/>
                  </a:cubicBezTo>
                  <a:close/>
                  <a:moveTo>
                    <a:pt x="536" y="696"/>
                  </a:moveTo>
                  <a:cubicBezTo>
                    <a:pt x="517" y="691"/>
                    <a:pt x="524" y="628"/>
                    <a:pt x="544" y="624"/>
                  </a:cubicBezTo>
                  <a:cubicBezTo>
                    <a:pt x="539" y="654"/>
                    <a:pt x="551" y="683"/>
                    <a:pt x="536" y="696"/>
                  </a:cubicBezTo>
                  <a:close/>
                  <a:moveTo>
                    <a:pt x="576" y="536"/>
                  </a:moveTo>
                  <a:cubicBezTo>
                    <a:pt x="564" y="545"/>
                    <a:pt x="553" y="504"/>
                    <a:pt x="556" y="500"/>
                  </a:cubicBezTo>
                  <a:cubicBezTo>
                    <a:pt x="571" y="528"/>
                    <a:pt x="599" y="566"/>
                    <a:pt x="596" y="600"/>
                  </a:cubicBezTo>
                  <a:cubicBezTo>
                    <a:pt x="588" y="569"/>
                    <a:pt x="568" y="554"/>
                    <a:pt x="576" y="536"/>
                  </a:cubicBezTo>
                  <a:close/>
                  <a:moveTo>
                    <a:pt x="552" y="600"/>
                  </a:moveTo>
                  <a:cubicBezTo>
                    <a:pt x="565" y="603"/>
                    <a:pt x="583" y="621"/>
                    <a:pt x="580" y="628"/>
                  </a:cubicBezTo>
                  <a:cubicBezTo>
                    <a:pt x="571" y="618"/>
                    <a:pt x="555" y="616"/>
                    <a:pt x="552" y="600"/>
                  </a:cubicBezTo>
                  <a:close/>
                  <a:moveTo>
                    <a:pt x="564" y="900"/>
                  </a:moveTo>
                  <a:cubicBezTo>
                    <a:pt x="557" y="894"/>
                    <a:pt x="570" y="877"/>
                    <a:pt x="572" y="888"/>
                  </a:cubicBezTo>
                  <a:cubicBezTo>
                    <a:pt x="571" y="886"/>
                    <a:pt x="564" y="900"/>
                    <a:pt x="564" y="900"/>
                  </a:cubicBezTo>
                  <a:close/>
                  <a:moveTo>
                    <a:pt x="572" y="932"/>
                  </a:moveTo>
                  <a:cubicBezTo>
                    <a:pt x="568" y="931"/>
                    <a:pt x="564" y="932"/>
                    <a:pt x="564" y="928"/>
                  </a:cubicBezTo>
                  <a:cubicBezTo>
                    <a:pt x="567" y="929"/>
                    <a:pt x="571" y="928"/>
                    <a:pt x="572" y="932"/>
                  </a:cubicBezTo>
                  <a:close/>
                  <a:moveTo>
                    <a:pt x="560" y="860"/>
                  </a:moveTo>
                  <a:cubicBezTo>
                    <a:pt x="563" y="861"/>
                    <a:pt x="567" y="860"/>
                    <a:pt x="568" y="864"/>
                  </a:cubicBezTo>
                  <a:cubicBezTo>
                    <a:pt x="564" y="863"/>
                    <a:pt x="560" y="864"/>
                    <a:pt x="560" y="860"/>
                  </a:cubicBezTo>
                  <a:close/>
                  <a:moveTo>
                    <a:pt x="576" y="1008"/>
                  </a:moveTo>
                  <a:cubicBezTo>
                    <a:pt x="576" y="1013"/>
                    <a:pt x="576" y="1037"/>
                    <a:pt x="572" y="1024"/>
                  </a:cubicBezTo>
                  <a:cubicBezTo>
                    <a:pt x="571" y="1019"/>
                    <a:pt x="571" y="995"/>
                    <a:pt x="576" y="1008"/>
                  </a:cubicBezTo>
                  <a:close/>
                  <a:moveTo>
                    <a:pt x="568" y="976"/>
                  </a:moveTo>
                  <a:cubicBezTo>
                    <a:pt x="568" y="972"/>
                    <a:pt x="575" y="971"/>
                    <a:pt x="576" y="976"/>
                  </a:cubicBezTo>
                  <a:cubicBezTo>
                    <a:pt x="571" y="975"/>
                    <a:pt x="569" y="982"/>
                    <a:pt x="568" y="976"/>
                  </a:cubicBezTo>
                  <a:close/>
                  <a:moveTo>
                    <a:pt x="552" y="1440"/>
                  </a:moveTo>
                  <a:cubicBezTo>
                    <a:pt x="547" y="1362"/>
                    <a:pt x="553" y="1222"/>
                    <a:pt x="552" y="1132"/>
                  </a:cubicBezTo>
                  <a:cubicBezTo>
                    <a:pt x="560" y="1201"/>
                    <a:pt x="561" y="1294"/>
                    <a:pt x="564" y="1368"/>
                  </a:cubicBezTo>
                  <a:cubicBezTo>
                    <a:pt x="564" y="1392"/>
                    <a:pt x="579" y="1426"/>
                    <a:pt x="552" y="1440"/>
                  </a:cubicBezTo>
                  <a:close/>
                  <a:moveTo>
                    <a:pt x="528" y="1580"/>
                  </a:moveTo>
                  <a:cubicBezTo>
                    <a:pt x="528" y="1583"/>
                    <a:pt x="528" y="1586"/>
                    <a:pt x="528" y="1591"/>
                  </a:cubicBezTo>
                  <a:cubicBezTo>
                    <a:pt x="542" y="1654"/>
                    <a:pt x="555" y="1719"/>
                    <a:pt x="560" y="1792"/>
                  </a:cubicBezTo>
                  <a:cubicBezTo>
                    <a:pt x="556" y="1768"/>
                    <a:pt x="532" y="1640"/>
                    <a:pt x="528" y="1591"/>
                  </a:cubicBezTo>
                  <a:cubicBezTo>
                    <a:pt x="528" y="1590"/>
                    <a:pt x="528" y="1589"/>
                    <a:pt x="528" y="1588"/>
                  </a:cubicBezTo>
                  <a:lnTo>
                    <a:pt x="528" y="1580"/>
                  </a:lnTo>
                  <a:close/>
                  <a:moveTo>
                    <a:pt x="508" y="1492"/>
                  </a:moveTo>
                  <a:cubicBezTo>
                    <a:pt x="515" y="1513"/>
                    <a:pt x="518" y="1538"/>
                    <a:pt x="524" y="1560"/>
                  </a:cubicBezTo>
                  <a:cubicBezTo>
                    <a:pt x="521" y="1580"/>
                    <a:pt x="521" y="1562"/>
                    <a:pt x="520" y="1556"/>
                  </a:cubicBezTo>
                  <a:cubicBezTo>
                    <a:pt x="515" y="1540"/>
                    <a:pt x="503" y="1498"/>
                    <a:pt x="508" y="1492"/>
                  </a:cubicBezTo>
                  <a:close/>
                  <a:moveTo>
                    <a:pt x="468" y="1500"/>
                  </a:moveTo>
                  <a:cubicBezTo>
                    <a:pt x="461" y="1514"/>
                    <a:pt x="449" y="1558"/>
                    <a:pt x="452" y="1584"/>
                  </a:cubicBezTo>
                  <a:cubicBezTo>
                    <a:pt x="442" y="1545"/>
                    <a:pt x="442" y="1521"/>
                    <a:pt x="468" y="1500"/>
                  </a:cubicBezTo>
                  <a:close/>
                  <a:moveTo>
                    <a:pt x="484" y="1492"/>
                  </a:moveTo>
                  <a:cubicBezTo>
                    <a:pt x="475" y="1494"/>
                    <a:pt x="474" y="1513"/>
                    <a:pt x="468" y="1496"/>
                  </a:cubicBezTo>
                  <a:cubicBezTo>
                    <a:pt x="478" y="1501"/>
                    <a:pt x="480" y="1480"/>
                    <a:pt x="484" y="1492"/>
                  </a:cubicBezTo>
                  <a:close/>
                  <a:moveTo>
                    <a:pt x="364" y="1488"/>
                  </a:moveTo>
                  <a:cubicBezTo>
                    <a:pt x="350" y="1505"/>
                    <a:pt x="348" y="1534"/>
                    <a:pt x="332" y="1548"/>
                  </a:cubicBezTo>
                  <a:cubicBezTo>
                    <a:pt x="335" y="1523"/>
                    <a:pt x="351" y="1490"/>
                    <a:pt x="364" y="1488"/>
                  </a:cubicBezTo>
                  <a:close/>
                  <a:moveTo>
                    <a:pt x="264" y="1320"/>
                  </a:moveTo>
                  <a:cubicBezTo>
                    <a:pt x="279" y="1306"/>
                    <a:pt x="277" y="1293"/>
                    <a:pt x="292" y="1284"/>
                  </a:cubicBezTo>
                  <a:cubicBezTo>
                    <a:pt x="298" y="1295"/>
                    <a:pt x="273" y="1326"/>
                    <a:pt x="264" y="1320"/>
                  </a:cubicBezTo>
                  <a:close/>
                  <a:moveTo>
                    <a:pt x="324" y="1252"/>
                  </a:moveTo>
                  <a:cubicBezTo>
                    <a:pt x="313" y="1263"/>
                    <a:pt x="307" y="1277"/>
                    <a:pt x="296" y="1288"/>
                  </a:cubicBezTo>
                  <a:cubicBezTo>
                    <a:pt x="285" y="1273"/>
                    <a:pt x="318" y="1250"/>
                    <a:pt x="324" y="1252"/>
                  </a:cubicBezTo>
                  <a:close/>
                  <a:moveTo>
                    <a:pt x="496" y="1440"/>
                  </a:moveTo>
                  <a:cubicBezTo>
                    <a:pt x="495" y="1446"/>
                    <a:pt x="502" y="1457"/>
                    <a:pt x="496" y="1448"/>
                  </a:cubicBezTo>
                  <a:cubicBezTo>
                    <a:pt x="486" y="1452"/>
                    <a:pt x="494" y="1425"/>
                    <a:pt x="496" y="1440"/>
                  </a:cubicBezTo>
                  <a:close/>
                  <a:moveTo>
                    <a:pt x="488" y="1408"/>
                  </a:moveTo>
                  <a:cubicBezTo>
                    <a:pt x="485" y="1415"/>
                    <a:pt x="499" y="1424"/>
                    <a:pt x="488" y="1428"/>
                  </a:cubicBezTo>
                  <a:cubicBezTo>
                    <a:pt x="489" y="1420"/>
                    <a:pt x="478" y="1399"/>
                    <a:pt x="488" y="1408"/>
                  </a:cubicBezTo>
                  <a:close/>
                  <a:moveTo>
                    <a:pt x="468" y="1336"/>
                  </a:moveTo>
                  <a:cubicBezTo>
                    <a:pt x="471" y="1358"/>
                    <a:pt x="479" y="1375"/>
                    <a:pt x="484" y="1396"/>
                  </a:cubicBezTo>
                  <a:cubicBezTo>
                    <a:pt x="478" y="1394"/>
                    <a:pt x="461" y="1349"/>
                    <a:pt x="468" y="1336"/>
                  </a:cubicBezTo>
                  <a:close/>
                  <a:moveTo>
                    <a:pt x="448" y="1280"/>
                  </a:moveTo>
                  <a:cubicBezTo>
                    <a:pt x="454" y="1295"/>
                    <a:pt x="459" y="1311"/>
                    <a:pt x="464" y="1328"/>
                  </a:cubicBezTo>
                  <a:cubicBezTo>
                    <a:pt x="459" y="1332"/>
                    <a:pt x="441" y="1275"/>
                    <a:pt x="448" y="1280"/>
                  </a:cubicBezTo>
                  <a:close/>
                  <a:moveTo>
                    <a:pt x="448" y="1052"/>
                  </a:moveTo>
                  <a:cubicBezTo>
                    <a:pt x="456" y="1117"/>
                    <a:pt x="446" y="1197"/>
                    <a:pt x="448" y="1256"/>
                  </a:cubicBezTo>
                  <a:cubicBezTo>
                    <a:pt x="419" y="1187"/>
                    <a:pt x="390" y="1109"/>
                    <a:pt x="448" y="1052"/>
                  </a:cubicBezTo>
                  <a:close/>
                  <a:moveTo>
                    <a:pt x="300" y="948"/>
                  </a:moveTo>
                  <a:cubicBezTo>
                    <a:pt x="329" y="1003"/>
                    <a:pt x="372" y="1064"/>
                    <a:pt x="384" y="1124"/>
                  </a:cubicBezTo>
                  <a:cubicBezTo>
                    <a:pt x="363" y="1060"/>
                    <a:pt x="319" y="999"/>
                    <a:pt x="300" y="948"/>
                  </a:cubicBezTo>
                  <a:close/>
                  <a:moveTo>
                    <a:pt x="280" y="924"/>
                  </a:moveTo>
                  <a:cubicBezTo>
                    <a:pt x="288" y="924"/>
                    <a:pt x="300" y="940"/>
                    <a:pt x="292" y="944"/>
                  </a:cubicBezTo>
                  <a:cubicBezTo>
                    <a:pt x="289" y="936"/>
                    <a:pt x="283" y="931"/>
                    <a:pt x="280" y="924"/>
                  </a:cubicBezTo>
                  <a:close/>
                  <a:moveTo>
                    <a:pt x="256" y="888"/>
                  </a:moveTo>
                  <a:cubicBezTo>
                    <a:pt x="267" y="888"/>
                    <a:pt x="279" y="907"/>
                    <a:pt x="272" y="912"/>
                  </a:cubicBezTo>
                  <a:cubicBezTo>
                    <a:pt x="269" y="901"/>
                    <a:pt x="260" y="897"/>
                    <a:pt x="256" y="888"/>
                  </a:cubicBezTo>
                  <a:close/>
                  <a:moveTo>
                    <a:pt x="200" y="804"/>
                  </a:moveTo>
                  <a:cubicBezTo>
                    <a:pt x="210" y="821"/>
                    <a:pt x="251" y="872"/>
                    <a:pt x="240" y="860"/>
                  </a:cubicBezTo>
                  <a:cubicBezTo>
                    <a:pt x="225" y="845"/>
                    <a:pt x="200" y="820"/>
                    <a:pt x="200" y="804"/>
                  </a:cubicBezTo>
                  <a:close/>
                  <a:moveTo>
                    <a:pt x="76" y="684"/>
                  </a:moveTo>
                  <a:cubicBezTo>
                    <a:pt x="93" y="684"/>
                    <a:pt x="110" y="706"/>
                    <a:pt x="108" y="712"/>
                  </a:cubicBezTo>
                  <a:cubicBezTo>
                    <a:pt x="99" y="701"/>
                    <a:pt x="82" y="697"/>
                    <a:pt x="76" y="6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1" name="Freeform 1279"/>
            <p:cNvSpPr>
              <a:spLocks/>
            </p:cNvSpPr>
            <p:nvPr/>
          </p:nvSpPr>
          <p:spPr bwMode="auto">
            <a:xfrm>
              <a:off x="3803651" y="4049713"/>
              <a:ext cx="44450" cy="44450"/>
            </a:xfrm>
            <a:custGeom>
              <a:avLst/>
              <a:gdLst>
                <a:gd name="T0" fmla="*/ 13 w 24"/>
                <a:gd name="T1" fmla="*/ 11 h 23"/>
                <a:gd name="T2" fmla="*/ 13 w 24"/>
                <a:gd name="T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3">
                  <a:moveTo>
                    <a:pt x="13" y="11"/>
                  </a:moveTo>
                  <a:cubicBezTo>
                    <a:pt x="0" y="0"/>
                    <a:pt x="24" y="23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2" name="Freeform 1280"/>
            <p:cNvSpPr>
              <a:spLocks/>
            </p:cNvSpPr>
            <p:nvPr/>
          </p:nvSpPr>
          <p:spPr bwMode="auto">
            <a:xfrm>
              <a:off x="3848101" y="4105275"/>
              <a:ext cx="69850" cy="47625"/>
            </a:xfrm>
            <a:custGeom>
              <a:avLst/>
              <a:gdLst>
                <a:gd name="T0" fmla="*/ 9 w 37"/>
                <a:gd name="T1" fmla="*/ 6 h 26"/>
                <a:gd name="T2" fmla="*/ 9 w 37"/>
                <a:gd name="T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26">
                  <a:moveTo>
                    <a:pt x="9" y="6"/>
                  </a:moveTo>
                  <a:cubicBezTo>
                    <a:pt x="0" y="0"/>
                    <a:pt x="37" y="2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3" name="Freeform 1281"/>
            <p:cNvSpPr>
              <a:spLocks/>
            </p:cNvSpPr>
            <p:nvPr/>
          </p:nvSpPr>
          <p:spPr bwMode="auto">
            <a:xfrm>
              <a:off x="4543426" y="2744788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4" name="Freeform 1282"/>
            <p:cNvSpPr>
              <a:spLocks/>
            </p:cNvSpPr>
            <p:nvPr/>
          </p:nvSpPr>
          <p:spPr bwMode="auto">
            <a:xfrm>
              <a:off x="4543426" y="28797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5" name="Freeform 1283"/>
            <p:cNvSpPr>
              <a:spLocks/>
            </p:cNvSpPr>
            <p:nvPr/>
          </p:nvSpPr>
          <p:spPr bwMode="auto">
            <a:xfrm>
              <a:off x="4543426" y="2901950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6" name="Freeform 1284"/>
            <p:cNvSpPr>
              <a:spLocks/>
            </p:cNvSpPr>
            <p:nvPr/>
          </p:nvSpPr>
          <p:spPr bwMode="auto">
            <a:xfrm>
              <a:off x="4479926" y="287655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7" name="Freeform 1285"/>
            <p:cNvSpPr>
              <a:spLocks/>
            </p:cNvSpPr>
            <p:nvPr/>
          </p:nvSpPr>
          <p:spPr bwMode="auto">
            <a:xfrm>
              <a:off x="4487864" y="28987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8" name="Freeform 1286"/>
            <p:cNvSpPr>
              <a:spLocks/>
            </p:cNvSpPr>
            <p:nvPr/>
          </p:nvSpPr>
          <p:spPr bwMode="auto">
            <a:xfrm>
              <a:off x="4494214" y="292100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9" name="Freeform 1287"/>
            <p:cNvSpPr>
              <a:spLocks/>
            </p:cNvSpPr>
            <p:nvPr/>
          </p:nvSpPr>
          <p:spPr bwMode="auto">
            <a:xfrm>
              <a:off x="4502151" y="29432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0" name="Freeform 1288"/>
            <p:cNvSpPr>
              <a:spLocks/>
            </p:cNvSpPr>
            <p:nvPr/>
          </p:nvSpPr>
          <p:spPr bwMode="auto">
            <a:xfrm>
              <a:off x="4535489" y="30829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1" name="Freeform 1289"/>
            <p:cNvSpPr>
              <a:spLocks/>
            </p:cNvSpPr>
            <p:nvPr/>
          </p:nvSpPr>
          <p:spPr bwMode="auto">
            <a:xfrm>
              <a:off x="4540251" y="30718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2" name="Freeform 1290"/>
            <p:cNvSpPr>
              <a:spLocks/>
            </p:cNvSpPr>
            <p:nvPr/>
          </p:nvSpPr>
          <p:spPr bwMode="auto">
            <a:xfrm>
              <a:off x="4551364" y="3094038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3" name="Freeform 1291"/>
            <p:cNvSpPr>
              <a:spLocks/>
            </p:cNvSpPr>
            <p:nvPr/>
          </p:nvSpPr>
          <p:spPr bwMode="auto">
            <a:xfrm>
              <a:off x="4554539" y="3132138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4" name="Freeform 1292"/>
            <p:cNvSpPr>
              <a:spLocks/>
            </p:cNvSpPr>
            <p:nvPr/>
          </p:nvSpPr>
          <p:spPr bwMode="auto">
            <a:xfrm>
              <a:off x="4570414" y="31908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5" name="Freeform 1293"/>
            <p:cNvSpPr>
              <a:spLocks/>
            </p:cNvSpPr>
            <p:nvPr/>
          </p:nvSpPr>
          <p:spPr bwMode="auto">
            <a:xfrm>
              <a:off x="4581526" y="3255963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6" name="Freeform 1294"/>
            <p:cNvSpPr>
              <a:spLocks/>
            </p:cNvSpPr>
            <p:nvPr/>
          </p:nvSpPr>
          <p:spPr bwMode="auto">
            <a:xfrm>
              <a:off x="4017964" y="3833813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7" name="Freeform 1295"/>
            <p:cNvSpPr>
              <a:spLocks/>
            </p:cNvSpPr>
            <p:nvPr/>
          </p:nvSpPr>
          <p:spPr bwMode="auto">
            <a:xfrm>
              <a:off x="4257676" y="4759325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8" name="Freeform 1296"/>
            <p:cNvSpPr>
              <a:spLocks/>
            </p:cNvSpPr>
            <p:nvPr/>
          </p:nvSpPr>
          <p:spPr bwMode="auto">
            <a:xfrm>
              <a:off x="4248151" y="4756150"/>
              <a:ext cx="39688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9" name="Freeform 1297"/>
            <p:cNvSpPr>
              <a:spLocks/>
            </p:cNvSpPr>
            <p:nvPr/>
          </p:nvSpPr>
          <p:spPr bwMode="auto">
            <a:xfrm>
              <a:off x="4298951" y="48371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0" name="Freeform 1298"/>
            <p:cNvSpPr>
              <a:spLocks/>
            </p:cNvSpPr>
            <p:nvPr/>
          </p:nvSpPr>
          <p:spPr bwMode="auto">
            <a:xfrm>
              <a:off x="4294189" y="4868863"/>
              <a:ext cx="38100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1" name="Freeform 1299"/>
            <p:cNvSpPr>
              <a:spLocks/>
            </p:cNvSpPr>
            <p:nvPr/>
          </p:nvSpPr>
          <p:spPr bwMode="auto">
            <a:xfrm>
              <a:off x="4308476" y="4894263"/>
              <a:ext cx="42863" cy="98425"/>
            </a:xfrm>
            <a:custGeom>
              <a:avLst/>
              <a:gdLst>
                <a:gd name="T0" fmla="*/ 12 w 23"/>
                <a:gd name="T1" fmla="*/ 22 h 53"/>
                <a:gd name="T2" fmla="*/ 12 w 23"/>
                <a:gd name="T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53">
                  <a:moveTo>
                    <a:pt x="12" y="22"/>
                  </a:moveTo>
                  <a:cubicBezTo>
                    <a:pt x="0" y="0"/>
                    <a:pt x="23" y="53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2" name="Freeform 1300"/>
            <p:cNvSpPr>
              <a:spLocks/>
            </p:cNvSpPr>
            <p:nvPr/>
          </p:nvSpPr>
          <p:spPr bwMode="auto">
            <a:xfrm>
              <a:off x="4337051" y="4943475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3" name="Freeform 1301"/>
            <p:cNvSpPr>
              <a:spLocks/>
            </p:cNvSpPr>
            <p:nvPr/>
          </p:nvSpPr>
          <p:spPr bwMode="auto">
            <a:xfrm>
              <a:off x="4332289" y="4964113"/>
              <a:ext cx="34925" cy="66675"/>
            </a:xfrm>
            <a:custGeom>
              <a:avLst/>
              <a:gdLst>
                <a:gd name="T0" fmla="*/ 11 w 18"/>
                <a:gd name="T1" fmla="*/ 21 h 36"/>
                <a:gd name="T2" fmla="*/ 11 w 18"/>
                <a:gd name="T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36">
                  <a:moveTo>
                    <a:pt x="11" y="21"/>
                  </a:moveTo>
                  <a:cubicBezTo>
                    <a:pt x="0" y="0"/>
                    <a:pt x="18" y="36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4" name="Freeform 1302"/>
            <p:cNvSpPr>
              <a:spLocks/>
            </p:cNvSpPr>
            <p:nvPr/>
          </p:nvSpPr>
          <p:spPr bwMode="auto">
            <a:xfrm>
              <a:off x="4017964" y="513397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5" name="Freeform 1303"/>
            <p:cNvSpPr>
              <a:spLocks/>
            </p:cNvSpPr>
            <p:nvPr/>
          </p:nvSpPr>
          <p:spPr bwMode="auto">
            <a:xfrm>
              <a:off x="4416426" y="5375275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6" name="Freeform 1304"/>
            <p:cNvSpPr>
              <a:spLocks/>
            </p:cNvSpPr>
            <p:nvPr/>
          </p:nvSpPr>
          <p:spPr bwMode="auto">
            <a:xfrm>
              <a:off x="4468814" y="541178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7" name="Freeform 1305"/>
            <p:cNvSpPr>
              <a:spLocks/>
            </p:cNvSpPr>
            <p:nvPr/>
          </p:nvSpPr>
          <p:spPr bwMode="auto">
            <a:xfrm>
              <a:off x="4141789" y="552926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8" name="Freeform 1306"/>
            <p:cNvSpPr>
              <a:spLocks/>
            </p:cNvSpPr>
            <p:nvPr/>
          </p:nvSpPr>
          <p:spPr bwMode="auto">
            <a:xfrm>
              <a:off x="4386264" y="562292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9" name="Freeform 1307"/>
            <p:cNvSpPr>
              <a:spLocks/>
            </p:cNvSpPr>
            <p:nvPr/>
          </p:nvSpPr>
          <p:spPr bwMode="auto">
            <a:xfrm>
              <a:off x="4664076" y="589756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0" name="Freeform 1308"/>
            <p:cNvSpPr>
              <a:spLocks/>
            </p:cNvSpPr>
            <p:nvPr/>
          </p:nvSpPr>
          <p:spPr bwMode="auto">
            <a:xfrm>
              <a:off x="4659314" y="59277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1" name="Freeform 1309"/>
            <p:cNvSpPr>
              <a:spLocks/>
            </p:cNvSpPr>
            <p:nvPr/>
          </p:nvSpPr>
          <p:spPr bwMode="auto">
            <a:xfrm>
              <a:off x="3613151" y="3881438"/>
              <a:ext cx="47625" cy="63500"/>
            </a:xfrm>
            <a:custGeom>
              <a:avLst/>
              <a:gdLst>
                <a:gd name="T0" fmla="*/ 18 w 25"/>
                <a:gd name="T1" fmla="*/ 13 h 34"/>
                <a:gd name="T2" fmla="*/ 18 w 25"/>
                <a:gd name="T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34">
                  <a:moveTo>
                    <a:pt x="18" y="13"/>
                  </a:moveTo>
                  <a:cubicBezTo>
                    <a:pt x="25" y="0"/>
                    <a:pt x="0" y="34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2" name="Freeform 1310"/>
            <p:cNvSpPr>
              <a:spLocks/>
            </p:cNvSpPr>
            <p:nvPr/>
          </p:nvSpPr>
          <p:spPr bwMode="auto">
            <a:xfrm>
              <a:off x="3849689" y="3236913"/>
              <a:ext cx="420688" cy="360363"/>
            </a:xfrm>
            <a:custGeom>
              <a:avLst/>
              <a:gdLst>
                <a:gd name="T0" fmla="*/ 140 w 224"/>
                <a:gd name="T1" fmla="*/ 160 h 192"/>
                <a:gd name="T2" fmla="*/ 124 w 224"/>
                <a:gd name="T3" fmla="*/ 176 h 192"/>
                <a:gd name="T4" fmla="*/ 204 w 224"/>
                <a:gd name="T5" fmla="*/ 188 h 192"/>
                <a:gd name="T6" fmla="*/ 128 w 224"/>
                <a:gd name="T7" fmla="*/ 164 h 192"/>
                <a:gd name="T8" fmla="*/ 224 w 224"/>
                <a:gd name="T9" fmla="*/ 0 h 192"/>
                <a:gd name="T10" fmla="*/ 120 w 224"/>
                <a:gd name="T11" fmla="*/ 168 h 192"/>
                <a:gd name="T12" fmla="*/ 96 w 224"/>
                <a:gd name="T13" fmla="*/ 72 h 192"/>
                <a:gd name="T14" fmla="*/ 44 w 224"/>
                <a:gd name="T15" fmla="*/ 84 h 192"/>
                <a:gd name="T16" fmla="*/ 104 w 224"/>
                <a:gd name="T17" fmla="*/ 88 h 192"/>
                <a:gd name="T18" fmla="*/ 0 w 224"/>
                <a:gd name="T19" fmla="*/ 116 h 192"/>
                <a:gd name="T20" fmla="*/ 88 w 224"/>
                <a:gd name="T21" fmla="*/ 100 h 192"/>
                <a:gd name="T22" fmla="*/ 112 w 224"/>
                <a:gd name="T23" fmla="*/ 192 h 192"/>
                <a:gd name="T24" fmla="*/ 140 w 224"/>
                <a:gd name="T25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4" h="192">
                  <a:moveTo>
                    <a:pt x="140" y="160"/>
                  </a:moveTo>
                  <a:cubicBezTo>
                    <a:pt x="149" y="164"/>
                    <a:pt x="129" y="173"/>
                    <a:pt x="124" y="176"/>
                  </a:cubicBezTo>
                  <a:cubicBezTo>
                    <a:pt x="140" y="174"/>
                    <a:pt x="190" y="166"/>
                    <a:pt x="204" y="188"/>
                  </a:cubicBezTo>
                  <a:cubicBezTo>
                    <a:pt x="201" y="171"/>
                    <a:pt x="153" y="135"/>
                    <a:pt x="128" y="164"/>
                  </a:cubicBezTo>
                  <a:cubicBezTo>
                    <a:pt x="160" y="110"/>
                    <a:pt x="186" y="49"/>
                    <a:pt x="224" y="0"/>
                  </a:cubicBezTo>
                  <a:cubicBezTo>
                    <a:pt x="159" y="10"/>
                    <a:pt x="133" y="94"/>
                    <a:pt x="120" y="168"/>
                  </a:cubicBezTo>
                  <a:cubicBezTo>
                    <a:pt x="112" y="136"/>
                    <a:pt x="119" y="88"/>
                    <a:pt x="96" y="72"/>
                  </a:cubicBezTo>
                  <a:cubicBezTo>
                    <a:pt x="72" y="70"/>
                    <a:pt x="57" y="76"/>
                    <a:pt x="44" y="84"/>
                  </a:cubicBezTo>
                  <a:cubicBezTo>
                    <a:pt x="58" y="89"/>
                    <a:pt x="90" y="64"/>
                    <a:pt x="104" y="88"/>
                  </a:cubicBezTo>
                  <a:cubicBezTo>
                    <a:pt x="68" y="78"/>
                    <a:pt x="25" y="91"/>
                    <a:pt x="0" y="116"/>
                  </a:cubicBezTo>
                  <a:cubicBezTo>
                    <a:pt x="22" y="119"/>
                    <a:pt x="49" y="94"/>
                    <a:pt x="88" y="100"/>
                  </a:cubicBezTo>
                  <a:cubicBezTo>
                    <a:pt x="109" y="117"/>
                    <a:pt x="107" y="157"/>
                    <a:pt x="112" y="192"/>
                  </a:cubicBezTo>
                  <a:cubicBezTo>
                    <a:pt x="125" y="181"/>
                    <a:pt x="121" y="170"/>
                    <a:pt x="140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643" name="Group 642"/>
          <p:cNvGrpSpPr/>
          <p:nvPr/>
        </p:nvGrpSpPr>
        <p:grpSpPr>
          <a:xfrm flipH="1">
            <a:off x="9391705" y="68350"/>
            <a:ext cx="691843" cy="6809528"/>
            <a:chOff x="5889626" y="2803525"/>
            <a:chExt cx="342900" cy="3375025"/>
          </a:xfrm>
          <a:solidFill>
            <a:schemeClr val="accent2">
              <a:lumMod val="75000"/>
              <a:alpha val="20000"/>
            </a:schemeClr>
          </a:solidFill>
        </p:grpSpPr>
        <p:sp>
          <p:nvSpPr>
            <p:cNvPr id="644" name="Freeform 1311"/>
            <p:cNvSpPr>
              <a:spLocks/>
            </p:cNvSpPr>
            <p:nvPr/>
          </p:nvSpPr>
          <p:spPr bwMode="auto">
            <a:xfrm>
              <a:off x="6129339" y="2841625"/>
              <a:ext cx="22225" cy="103188"/>
            </a:xfrm>
            <a:custGeom>
              <a:avLst/>
              <a:gdLst>
                <a:gd name="T0" fmla="*/ 12 w 12"/>
                <a:gd name="T1" fmla="*/ 0 h 55"/>
                <a:gd name="T2" fmla="*/ 0 w 12"/>
                <a:gd name="T3" fmla="*/ 47 h 55"/>
                <a:gd name="T4" fmla="*/ 12 w 12"/>
                <a:gd name="T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5">
                  <a:moveTo>
                    <a:pt x="12" y="0"/>
                  </a:moveTo>
                  <a:cubicBezTo>
                    <a:pt x="0" y="15"/>
                    <a:pt x="4" y="27"/>
                    <a:pt x="0" y="47"/>
                  </a:cubicBezTo>
                  <a:cubicBezTo>
                    <a:pt x="7" y="55"/>
                    <a:pt x="8" y="13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5" name="Freeform 1312"/>
            <p:cNvSpPr>
              <a:spLocks/>
            </p:cNvSpPr>
            <p:nvPr/>
          </p:nvSpPr>
          <p:spPr bwMode="auto">
            <a:xfrm>
              <a:off x="6143626" y="2873375"/>
              <a:ext cx="12700" cy="58738"/>
            </a:xfrm>
            <a:custGeom>
              <a:avLst/>
              <a:gdLst>
                <a:gd name="T0" fmla="*/ 7 w 7"/>
                <a:gd name="T1" fmla="*/ 16 h 31"/>
                <a:gd name="T2" fmla="*/ 7 w 7"/>
                <a:gd name="T3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31">
                  <a:moveTo>
                    <a:pt x="7" y="16"/>
                  </a:moveTo>
                  <a:cubicBezTo>
                    <a:pt x="5" y="0"/>
                    <a:pt x="0" y="31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6" name="Freeform 1313"/>
            <p:cNvSpPr>
              <a:spLocks/>
            </p:cNvSpPr>
            <p:nvPr/>
          </p:nvSpPr>
          <p:spPr bwMode="auto">
            <a:xfrm>
              <a:off x="6032501" y="4162425"/>
              <a:ext cx="6350" cy="6350"/>
            </a:xfrm>
            <a:custGeom>
              <a:avLst/>
              <a:gdLst>
                <a:gd name="T0" fmla="*/ 2 w 3"/>
                <a:gd name="T1" fmla="*/ 1 h 3"/>
                <a:gd name="T2" fmla="*/ 2 w 3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3" y="0"/>
                    <a:pt x="0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7" name="Freeform 1314"/>
            <p:cNvSpPr>
              <a:spLocks/>
            </p:cNvSpPr>
            <p:nvPr/>
          </p:nvSpPr>
          <p:spPr bwMode="auto">
            <a:xfrm>
              <a:off x="5908676" y="5842000"/>
              <a:ext cx="1588" cy="1746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9 h 9"/>
                <a:gd name="T4" fmla="*/ 0 w 1"/>
                <a:gd name="T5" fmla="*/ 6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1" y="2"/>
                    <a:pt x="0" y="5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8" name="Freeform 1315"/>
            <p:cNvSpPr>
              <a:spLocks noEditPoints="1"/>
            </p:cNvSpPr>
            <p:nvPr/>
          </p:nvSpPr>
          <p:spPr bwMode="auto">
            <a:xfrm>
              <a:off x="5889626" y="2803525"/>
              <a:ext cx="342900" cy="3375025"/>
            </a:xfrm>
            <a:custGeom>
              <a:avLst/>
              <a:gdLst>
                <a:gd name="T0" fmla="*/ 150 w 182"/>
                <a:gd name="T1" fmla="*/ 459 h 1797"/>
                <a:gd name="T2" fmla="*/ 104 w 182"/>
                <a:gd name="T3" fmla="*/ 368 h 1797"/>
                <a:gd name="T4" fmla="*/ 101 w 182"/>
                <a:gd name="T5" fmla="*/ 287 h 1797"/>
                <a:gd name="T6" fmla="*/ 132 w 182"/>
                <a:gd name="T7" fmla="*/ 158 h 1797"/>
                <a:gd name="T8" fmla="*/ 115 w 182"/>
                <a:gd name="T9" fmla="*/ 70 h 1797"/>
                <a:gd name="T10" fmla="*/ 103 w 182"/>
                <a:gd name="T11" fmla="*/ 44 h 1797"/>
                <a:gd name="T12" fmla="*/ 99 w 182"/>
                <a:gd name="T13" fmla="*/ 275 h 1797"/>
                <a:gd name="T14" fmla="*/ 60 w 182"/>
                <a:gd name="T15" fmla="*/ 371 h 1797"/>
                <a:gd name="T16" fmla="*/ 0 w 182"/>
                <a:gd name="T17" fmla="*/ 457 h 1797"/>
                <a:gd name="T18" fmla="*/ 62 w 182"/>
                <a:gd name="T19" fmla="*/ 552 h 1797"/>
                <a:gd name="T20" fmla="*/ 70 w 182"/>
                <a:gd name="T21" fmla="*/ 562 h 1797"/>
                <a:gd name="T22" fmla="*/ 64 w 182"/>
                <a:gd name="T23" fmla="*/ 747 h 1797"/>
                <a:gd name="T24" fmla="*/ 34 w 182"/>
                <a:gd name="T25" fmla="*/ 1179 h 1797"/>
                <a:gd name="T26" fmla="*/ 18 w 182"/>
                <a:gd name="T27" fmla="*/ 1480 h 1797"/>
                <a:gd name="T28" fmla="*/ 19 w 182"/>
                <a:gd name="T29" fmla="*/ 1641 h 1797"/>
                <a:gd name="T30" fmla="*/ 17 w 182"/>
                <a:gd name="T31" fmla="*/ 1510 h 1797"/>
                <a:gd name="T32" fmla="*/ 18 w 182"/>
                <a:gd name="T33" fmla="*/ 1480 h 1797"/>
                <a:gd name="T34" fmla="*/ 9 w 182"/>
                <a:gd name="T35" fmla="*/ 1545 h 1797"/>
                <a:gd name="T36" fmla="*/ 13 w 182"/>
                <a:gd name="T37" fmla="*/ 1628 h 1797"/>
                <a:gd name="T38" fmla="*/ 16 w 182"/>
                <a:gd name="T39" fmla="*/ 1788 h 1797"/>
                <a:gd name="T40" fmla="*/ 10 w 182"/>
                <a:gd name="T41" fmla="*/ 1734 h 1797"/>
                <a:gd name="T42" fmla="*/ 10 w 182"/>
                <a:gd name="T43" fmla="*/ 1794 h 1797"/>
                <a:gd name="T44" fmla="*/ 50 w 182"/>
                <a:gd name="T45" fmla="*/ 1758 h 1797"/>
                <a:gd name="T46" fmla="*/ 56 w 182"/>
                <a:gd name="T47" fmla="*/ 1610 h 1797"/>
                <a:gd name="T48" fmla="*/ 67 w 182"/>
                <a:gd name="T49" fmla="*/ 1402 h 1797"/>
                <a:gd name="T50" fmla="*/ 71 w 182"/>
                <a:gd name="T51" fmla="*/ 1259 h 1797"/>
                <a:gd name="T52" fmla="*/ 78 w 182"/>
                <a:gd name="T53" fmla="*/ 1220 h 1797"/>
                <a:gd name="T54" fmla="*/ 79 w 182"/>
                <a:gd name="T55" fmla="*/ 1153 h 1797"/>
                <a:gd name="T56" fmla="*/ 81 w 182"/>
                <a:gd name="T57" fmla="*/ 1051 h 1797"/>
                <a:gd name="T58" fmla="*/ 104 w 182"/>
                <a:gd name="T59" fmla="*/ 877 h 1797"/>
                <a:gd name="T60" fmla="*/ 96 w 182"/>
                <a:gd name="T61" fmla="*/ 857 h 1797"/>
                <a:gd name="T62" fmla="*/ 103 w 182"/>
                <a:gd name="T63" fmla="*/ 860 h 1797"/>
                <a:gd name="T64" fmla="*/ 96 w 182"/>
                <a:gd name="T65" fmla="*/ 758 h 1797"/>
                <a:gd name="T66" fmla="*/ 106 w 182"/>
                <a:gd name="T67" fmla="*/ 777 h 1797"/>
                <a:gd name="T68" fmla="*/ 103 w 182"/>
                <a:gd name="T69" fmla="*/ 593 h 1797"/>
                <a:gd name="T70" fmla="*/ 107 w 182"/>
                <a:gd name="T71" fmla="*/ 251 h 1797"/>
                <a:gd name="T72" fmla="*/ 41 w 182"/>
                <a:gd name="T73" fmla="*/ 1451 h 1797"/>
                <a:gd name="T74" fmla="*/ 48 w 182"/>
                <a:gd name="T75" fmla="*/ 1263 h 1797"/>
                <a:gd name="T76" fmla="*/ 77 w 182"/>
                <a:gd name="T77" fmla="*/ 556 h 1797"/>
                <a:gd name="T78" fmla="*/ 77 w 182"/>
                <a:gd name="T79" fmla="*/ 556 h 1797"/>
                <a:gd name="T80" fmla="*/ 64 w 182"/>
                <a:gd name="T81" fmla="*/ 916 h 1797"/>
                <a:gd name="T82" fmla="*/ 72 w 182"/>
                <a:gd name="T83" fmla="*/ 1051 h 1797"/>
                <a:gd name="T84" fmla="*/ 72 w 182"/>
                <a:gd name="T85" fmla="*/ 1051 h 1797"/>
                <a:gd name="T86" fmla="*/ 68 w 182"/>
                <a:gd name="T87" fmla="*/ 1165 h 1797"/>
                <a:gd name="T88" fmla="*/ 66 w 182"/>
                <a:gd name="T89" fmla="*/ 1140 h 1797"/>
                <a:gd name="T90" fmla="*/ 66 w 182"/>
                <a:gd name="T91" fmla="*/ 1140 h 1797"/>
                <a:gd name="T92" fmla="*/ 70 w 182"/>
                <a:gd name="T93" fmla="*/ 1105 h 1797"/>
                <a:gd name="T94" fmla="*/ 68 w 182"/>
                <a:gd name="T95" fmla="*/ 1079 h 1797"/>
                <a:gd name="T96" fmla="*/ 68 w 182"/>
                <a:gd name="T97" fmla="*/ 1079 h 1797"/>
                <a:gd name="T98" fmla="*/ 76 w 182"/>
                <a:gd name="T99" fmla="*/ 757 h 1797"/>
                <a:gd name="T100" fmla="*/ 77 w 182"/>
                <a:gd name="T101" fmla="*/ 735 h 1797"/>
                <a:gd name="T102" fmla="*/ 77 w 182"/>
                <a:gd name="T103" fmla="*/ 735 h 1797"/>
                <a:gd name="T104" fmla="*/ 79 w 182"/>
                <a:gd name="T105" fmla="*/ 840 h 1797"/>
                <a:gd name="T106" fmla="*/ 103 w 182"/>
                <a:gd name="T107" fmla="*/ 842 h 1797"/>
                <a:gd name="T108" fmla="*/ 86 w 182"/>
                <a:gd name="T109" fmla="*/ 761 h 1797"/>
                <a:gd name="T110" fmla="*/ 101 w 182"/>
                <a:gd name="T111" fmla="*/ 440 h 1797"/>
                <a:gd name="T112" fmla="*/ 101 w 182"/>
                <a:gd name="T113" fmla="*/ 440 h 1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2" h="1797">
                  <a:moveTo>
                    <a:pt x="108" y="488"/>
                  </a:moveTo>
                  <a:cubicBezTo>
                    <a:pt x="121" y="475"/>
                    <a:pt x="138" y="472"/>
                    <a:pt x="150" y="459"/>
                  </a:cubicBezTo>
                  <a:cubicBezTo>
                    <a:pt x="134" y="458"/>
                    <a:pt x="122" y="463"/>
                    <a:pt x="110" y="468"/>
                  </a:cubicBezTo>
                  <a:cubicBezTo>
                    <a:pt x="108" y="437"/>
                    <a:pt x="106" y="400"/>
                    <a:pt x="104" y="368"/>
                  </a:cubicBezTo>
                  <a:cubicBezTo>
                    <a:pt x="100" y="281"/>
                    <a:pt x="100" y="281"/>
                    <a:pt x="100" y="281"/>
                  </a:cubicBezTo>
                  <a:cubicBezTo>
                    <a:pt x="100" y="283"/>
                    <a:pt x="101" y="285"/>
                    <a:pt x="101" y="287"/>
                  </a:cubicBezTo>
                  <a:cubicBezTo>
                    <a:pt x="122" y="249"/>
                    <a:pt x="182" y="141"/>
                    <a:pt x="150" y="76"/>
                  </a:cubicBezTo>
                  <a:cubicBezTo>
                    <a:pt x="157" y="104"/>
                    <a:pt x="137" y="132"/>
                    <a:pt x="132" y="158"/>
                  </a:cubicBezTo>
                  <a:cubicBezTo>
                    <a:pt x="123" y="141"/>
                    <a:pt x="133" y="128"/>
                    <a:pt x="133" y="102"/>
                  </a:cubicBezTo>
                  <a:cubicBezTo>
                    <a:pt x="120" y="118"/>
                    <a:pt x="125" y="77"/>
                    <a:pt x="115" y="70"/>
                  </a:cubicBezTo>
                  <a:cubicBezTo>
                    <a:pt x="108" y="64"/>
                    <a:pt x="123" y="97"/>
                    <a:pt x="119" y="111"/>
                  </a:cubicBezTo>
                  <a:cubicBezTo>
                    <a:pt x="110" y="92"/>
                    <a:pt x="106" y="68"/>
                    <a:pt x="103" y="44"/>
                  </a:cubicBezTo>
                  <a:cubicBezTo>
                    <a:pt x="117" y="63"/>
                    <a:pt x="99" y="10"/>
                    <a:pt x="102" y="0"/>
                  </a:cubicBezTo>
                  <a:cubicBezTo>
                    <a:pt x="59" y="95"/>
                    <a:pt x="86" y="195"/>
                    <a:pt x="99" y="275"/>
                  </a:cubicBezTo>
                  <a:cubicBezTo>
                    <a:pt x="95" y="319"/>
                    <a:pt x="87" y="438"/>
                    <a:pt x="79" y="468"/>
                  </a:cubicBezTo>
                  <a:cubicBezTo>
                    <a:pt x="74" y="414"/>
                    <a:pt x="64" y="395"/>
                    <a:pt x="60" y="371"/>
                  </a:cubicBezTo>
                  <a:cubicBezTo>
                    <a:pt x="67" y="419"/>
                    <a:pt x="81" y="457"/>
                    <a:pt x="78" y="517"/>
                  </a:cubicBezTo>
                  <a:cubicBezTo>
                    <a:pt x="65" y="492"/>
                    <a:pt x="23" y="479"/>
                    <a:pt x="0" y="457"/>
                  </a:cubicBezTo>
                  <a:cubicBezTo>
                    <a:pt x="12" y="491"/>
                    <a:pt x="55" y="511"/>
                    <a:pt x="76" y="543"/>
                  </a:cubicBezTo>
                  <a:cubicBezTo>
                    <a:pt x="64" y="550"/>
                    <a:pt x="74" y="558"/>
                    <a:pt x="62" y="552"/>
                  </a:cubicBezTo>
                  <a:cubicBezTo>
                    <a:pt x="56" y="559"/>
                    <a:pt x="55" y="574"/>
                    <a:pt x="55" y="589"/>
                  </a:cubicBezTo>
                  <a:cubicBezTo>
                    <a:pt x="60" y="581"/>
                    <a:pt x="62" y="565"/>
                    <a:pt x="70" y="562"/>
                  </a:cubicBezTo>
                  <a:cubicBezTo>
                    <a:pt x="69" y="614"/>
                    <a:pt x="65" y="656"/>
                    <a:pt x="66" y="709"/>
                  </a:cubicBezTo>
                  <a:cubicBezTo>
                    <a:pt x="66" y="713"/>
                    <a:pt x="64" y="729"/>
                    <a:pt x="64" y="747"/>
                  </a:cubicBezTo>
                  <a:cubicBezTo>
                    <a:pt x="65" y="775"/>
                    <a:pt x="63" y="805"/>
                    <a:pt x="57" y="833"/>
                  </a:cubicBezTo>
                  <a:cubicBezTo>
                    <a:pt x="53" y="854"/>
                    <a:pt x="47" y="1071"/>
                    <a:pt x="34" y="1179"/>
                  </a:cubicBezTo>
                  <a:cubicBezTo>
                    <a:pt x="32" y="1202"/>
                    <a:pt x="33" y="1209"/>
                    <a:pt x="35" y="1227"/>
                  </a:cubicBezTo>
                  <a:cubicBezTo>
                    <a:pt x="47" y="1309"/>
                    <a:pt x="22" y="1397"/>
                    <a:pt x="18" y="1480"/>
                  </a:cubicBezTo>
                  <a:cubicBezTo>
                    <a:pt x="19" y="1497"/>
                    <a:pt x="19" y="1520"/>
                    <a:pt x="19" y="1544"/>
                  </a:cubicBezTo>
                  <a:cubicBezTo>
                    <a:pt x="21" y="1576"/>
                    <a:pt x="24" y="1608"/>
                    <a:pt x="19" y="1641"/>
                  </a:cubicBezTo>
                  <a:cubicBezTo>
                    <a:pt x="16" y="1616"/>
                    <a:pt x="18" y="1579"/>
                    <a:pt x="19" y="1544"/>
                  </a:cubicBezTo>
                  <a:cubicBezTo>
                    <a:pt x="18" y="1533"/>
                    <a:pt x="17" y="1521"/>
                    <a:pt x="17" y="1510"/>
                  </a:cubicBezTo>
                  <a:cubicBezTo>
                    <a:pt x="17" y="1500"/>
                    <a:pt x="17" y="1490"/>
                    <a:pt x="18" y="1480"/>
                  </a:cubicBezTo>
                  <a:cubicBezTo>
                    <a:pt x="18" y="1480"/>
                    <a:pt x="18" y="1480"/>
                    <a:pt x="18" y="1480"/>
                  </a:cubicBezTo>
                  <a:cubicBezTo>
                    <a:pt x="16" y="1491"/>
                    <a:pt x="15" y="1502"/>
                    <a:pt x="13" y="1513"/>
                  </a:cubicBezTo>
                  <a:cubicBezTo>
                    <a:pt x="12" y="1523"/>
                    <a:pt x="9" y="1534"/>
                    <a:pt x="9" y="1545"/>
                  </a:cubicBezTo>
                  <a:cubicBezTo>
                    <a:pt x="10" y="1556"/>
                    <a:pt x="11" y="1566"/>
                    <a:pt x="11" y="1577"/>
                  </a:cubicBezTo>
                  <a:cubicBezTo>
                    <a:pt x="12" y="1594"/>
                    <a:pt x="12" y="1611"/>
                    <a:pt x="13" y="1628"/>
                  </a:cubicBezTo>
                  <a:cubicBezTo>
                    <a:pt x="13" y="1640"/>
                    <a:pt x="13" y="1652"/>
                    <a:pt x="13" y="1665"/>
                  </a:cubicBezTo>
                  <a:cubicBezTo>
                    <a:pt x="15" y="1704"/>
                    <a:pt x="17" y="1744"/>
                    <a:pt x="16" y="1788"/>
                  </a:cubicBezTo>
                  <a:cubicBezTo>
                    <a:pt x="15" y="1777"/>
                    <a:pt x="13" y="1739"/>
                    <a:pt x="12" y="1701"/>
                  </a:cubicBezTo>
                  <a:cubicBezTo>
                    <a:pt x="11" y="1712"/>
                    <a:pt x="11" y="1723"/>
                    <a:pt x="10" y="1734"/>
                  </a:cubicBezTo>
                  <a:cubicBezTo>
                    <a:pt x="8" y="1754"/>
                    <a:pt x="6" y="1774"/>
                    <a:pt x="3" y="1793"/>
                  </a:cubicBezTo>
                  <a:cubicBezTo>
                    <a:pt x="3" y="1793"/>
                    <a:pt x="9" y="1794"/>
                    <a:pt x="10" y="1794"/>
                  </a:cubicBezTo>
                  <a:cubicBezTo>
                    <a:pt x="17" y="1794"/>
                    <a:pt x="26" y="1797"/>
                    <a:pt x="33" y="1796"/>
                  </a:cubicBezTo>
                  <a:cubicBezTo>
                    <a:pt x="41" y="1795"/>
                    <a:pt x="49" y="1768"/>
                    <a:pt x="50" y="1758"/>
                  </a:cubicBezTo>
                  <a:cubicBezTo>
                    <a:pt x="53" y="1720"/>
                    <a:pt x="41" y="1684"/>
                    <a:pt x="48" y="1645"/>
                  </a:cubicBezTo>
                  <a:cubicBezTo>
                    <a:pt x="50" y="1633"/>
                    <a:pt x="54" y="1622"/>
                    <a:pt x="56" y="1610"/>
                  </a:cubicBezTo>
                  <a:cubicBezTo>
                    <a:pt x="59" y="1593"/>
                    <a:pt x="58" y="1575"/>
                    <a:pt x="59" y="1557"/>
                  </a:cubicBezTo>
                  <a:cubicBezTo>
                    <a:pt x="62" y="1505"/>
                    <a:pt x="65" y="1454"/>
                    <a:pt x="67" y="1402"/>
                  </a:cubicBezTo>
                  <a:cubicBezTo>
                    <a:pt x="68" y="1376"/>
                    <a:pt x="69" y="1349"/>
                    <a:pt x="70" y="1322"/>
                  </a:cubicBezTo>
                  <a:cubicBezTo>
                    <a:pt x="70" y="1302"/>
                    <a:pt x="72" y="1280"/>
                    <a:pt x="71" y="1259"/>
                  </a:cubicBezTo>
                  <a:cubicBezTo>
                    <a:pt x="71" y="1252"/>
                    <a:pt x="71" y="1246"/>
                    <a:pt x="73" y="1239"/>
                  </a:cubicBezTo>
                  <a:cubicBezTo>
                    <a:pt x="75" y="1233"/>
                    <a:pt x="77" y="1227"/>
                    <a:pt x="78" y="1220"/>
                  </a:cubicBezTo>
                  <a:cubicBezTo>
                    <a:pt x="80" y="1211"/>
                    <a:pt x="78" y="1201"/>
                    <a:pt x="77" y="1192"/>
                  </a:cubicBezTo>
                  <a:cubicBezTo>
                    <a:pt x="77" y="1179"/>
                    <a:pt x="77" y="1166"/>
                    <a:pt x="79" y="1153"/>
                  </a:cubicBezTo>
                  <a:cubicBezTo>
                    <a:pt x="80" y="1141"/>
                    <a:pt x="83" y="1129"/>
                    <a:pt x="83" y="1117"/>
                  </a:cubicBezTo>
                  <a:cubicBezTo>
                    <a:pt x="85" y="1095"/>
                    <a:pt x="81" y="1073"/>
                    <a:pt x="81" y="1051"/>
                  </a:cubicBezTo>
                  <a:cubicBezTo>
                    <a:pt x="81" y="981"/>
                    <a:pt x="94" y="929"/>
                    <a:pt x="90" y="867"/>
                  </a:cubicBezTo>
                  <a:cubicBezTo>
                    <a:pt x="96" y="868"/>
                    <a:pt x="98" y="874"/>
                    <a:pt x="104" y="877"/>
                  </a:cubicBezTo>
                  <a:cubicBezTo>
                    <a:pt x="103" y="877"/>
                    <a:pt x="102" y="867"/>
                    <a:pt x="101" y="866"/>
                  </a:cubicBezTo>
                  <a:cubicBezTo>
                    <a:pt x="100" y="863"/>
                    <a:pt x="98" y="860"/>
                    <a:pt x="96" y="857"/>
                  </a:cubicBezTo>
                  <a:cubicBezTo>
                    <a:pt x="92" y="851"/>
                    <a:pt x="89" y="843"/>
                    <a:pt x="94" y="836"/>
                  </a:cubicBezTo>
                  <a:cubicBezTo>
                    <a:pt x="99" y="842"/>
                    <a:pt x="101" y="852"/>
                    <a:pt x="103" y="860"/>
                  </a:cubicBezTo>
                  <a:cubicBezTo>
                    <a:pt x="104" y="847"/>
                    <a:pt x="105" y="835"/>
                    <a:pt x="104" y="823"/>
                  </a:cubicBezTo>
                  <a:cubicBezTo>
                    <a:pt x="103" y="801"/>
                    <a:pt x="97" y="780"/>
                    <a:pt x="96" y="758"/>
                  </a:cubicBezTo>
                  <a:cubicBezTo>
                    <a:pt x="95" y="734"/>
                    <a:pt x="96" y="709"/>
                    <a:pt x="101" y="685"/>
                  </a:cubicBezTo>
                  <a:cubicBezTo>
                    <a:pt x="100" y="716"/>
                    <a:pt x="104" y="748"/>
                    <a:pt x="106" y="777"/>
                  </a:cubicBezTo>
                  <a:cubicBezTo>
                    <a:pt x="107" y="762"/>
                    <a:pt x="108" y="746"/>
                    <a:pt x="111" y="731"/>
                  </a:cubicBezTo>
                  <a:cubicBezTo>
                    <a:pt x="107" y="689"/>
                    <a:pt x="101" y="641"/>
                    <a:pt x="103" y="593"/>
                  </a:cubicBezTo>
                  <a:cubicBezTo>
                    <a:pt x="104" y="558"/>
                    <a:pt x="107" y="523"/>
                    <a:pt x="108" y="488"/>
                  </a:cubicBezTo>
                  <a:close/>
                  <a:moveTo>
                    <a:pt x="107" y="251"/>
                  </a:moveTo>
                  <a:cubicBezTo>
                    <a:pt x="100" y="266"/>
                    <a:pt x="105" y="235"/>
                    <a:pt x="107" y="251"/>
                  </a:cubicBezTo>
                  <a:close/>
                  <a:moveTo>
                    <a:pt x="41" y="1451"/>
                  </a:moveTo>
                  <a:cubicBezTo>
                    <a:pt x="40" y="1471"/>
                    <a:pt x="46" y="1498"/>
                    <a:pt x="30" y="1508"/>
                  </a:cubicBezTo>
                  <a:cubicBezTo>
                    <a:pt x="32" y="1446"/>
                    <a:pt x="44" y="1334"/>
                    <a:pt x="48" y="1263"/>
                  </a:cubicBezTo>
                  <a:cubicBezTo>
                    <a:pt x="49" y="1318"/>
                    <a:pt x="44" y="1392"/>
                    <a:pt x="41" y="1451"/>
                  </a:cubicBezTo>
                  <a:close/>
                  <a:moveTo>
                    <a:pt x="77" y="556"/>
                  </a:moveTo>
                  <a:cubicBezTo>
                    <a:pt x="75" y="555"/>
                    <a:pt x="73" y="556"/>
                    <a:pt x="73" y="552"/>
                  </a:cubicBezTo>
                  <a:cubicBezTo>
                    <a:pt x="74" y="553"/>
                    <a:pt x="77" y="553"/>
                    <a:pt x="77" y="556"/>
                  </a:cubicBezTo>
                  <a:close/>
                  <a:moveTo>
                    <a:pt x="73" y="859"/>
                  </a:moveTo>
                  <a:cubicBezTo>
                    <a:pt x="69" y="883"/>
                    <a:pt x="74" y="907"/>
                    <a:pt x="64" y="916"/>
                  </a:cubicBezTo>
                  <a:cubicBezTo>
                    <a:pt x="54" y="911"/>
                    <a:pt x="62" y="862"/>
                    <a:pt x="73" y="859"/>
                  </a:cubicBezTo>
                  <a:close/>
                  <a:moveTo>
                    <a:pt x="72" y="1051"/>
                  </a:moveTo>
                  <a:cubicBezTo>
                    <a:pt x="71" y="1050"/>
                    <a:pt x="68" y="1050"/>
                    <a:pt x="68" y="1047"/>
                  </a:cubicBezTo>
                  <a:cubicBezTo>
                    <a:pt x="70" y="1048"/>
                    <a:pt x="72" y="1048"/>
                    <a:pt x="72" y="1051"/>
                  </a:cubicBezTo>
                  <a:close/>
                  <a:moveTo>
                    <a:pt x="65" y="1178"/>
                  </a:moveTo>
                  <a:cubicBezTo>
                    <a:pt x="65" y="1174"/>
                    <a:pt x="67" y="1155"/>
                    <a:pt x="68" y="1165"/>
                  </a:cubicBezTo>
                  <a:cubicBezTo>
                    <a:pt x="68" y="1170"/>
                    <a:pt x="67" y="1188"/>
                    <a:pt x="65" y="1178"/>
                  </a:cubicBezTo>
                  <a:close/>
                  <a:moveTo>
                    <a:pt x="66" y="1140"/>
                  </a:moveTo>
                  <a:cubicBezTo>
                    <a:pt x="66" y="1137"/>
                    <a:pt x="70" y="1136"/>
                    <a:pt x="70" y="1140"/>
                  </a:cubicBezTo>
                  <a:cubicBezTo>
                    <a:pt x="68" y="1140"/>
                    <a:pt x="66" y="1144"/>
                    <a:pt x="66" y="1140"/>
                  </a:cubicBezTo>
                  <a:close/>
                  <a:moveTo>
                    <a:pt x="66" y="1101"/>
                  </a:moveTo>
                  <a:cubicBezTo>
                    <a:pt x="68" y="1102"/>
                    <a:pt x="71" y="1102"/>
                    <a:pt x="70" y="1105"/>
                  </a:cubicBezTo>
                  <a:cubicBezTo>
                    <a:pt x="69" y="1104"/>
                    <a:pt x="66" y="1105"/>
                    <a:pt x="66" y="1101"/>
                  </a:cubicBezTo>
                  <a:close/>
                  <a:moveTo>
                    <a:pt x="68" y="1079"/>
                  </a:moveTo>
                  <a:cubicBezTo>
                    <a:pt x="65" y="1074"/>
                    <a:pt x="73" y="1061"/>
                    <a:pt x="73" y="1070"/>
                  </a:cubicBezTo>
                  <a:cubicBezTo>
                    <a:pt x="73" y="1069"/>
                    <a:pt x="68" y="1080"/>
                    <a:pt x="68" y="1079"/>
                  </a:cubicBezTo>
                  <a:close/>
                  <a:moveTo>
                    <a:pt x="68" y="840"/>
                  </a:moveTo>
                  <a:cubicBezTo>
                    <a:pt x="72" y="806"/>
                    <a:pt x="69" y="784"/>
                    <a:pt x="76" y="757"/>
                  </a:cubicBezTo>
                  <a:cubicBezTo>
                    <a:pt x="76" y="796"/>
                    <a:pt x="79" y="831"/>
                    <a:pt x="68" y="840"/>
                  </a:cubicBezTo>
                  <a:close/>
                  <a:moveTo>
                    <a:pt x="77" y="735"/>
                  </a:moveTo>
                  <a:cubicBezTo>
                    <a:pt x="73" y="726"/>
                    <a:pt x="75" y="709"/>
                    <a:pt x="76" y="693"/>
                  </a:cubicBezTo>
                  <a:cubicBezTo>
                    <a:pt x="80" y="632"/>
                    <a:pt x="81" y="735"/>
                    <a:pt x="77" y="735"/>
                  </a:cubicBezTo>
                  <a:close/>
                  <a:moveTo>
                    <a:pt x="92" y="864"/>
                  </a:moveTo>
                  <a:cubicBezTo>
                    <a:pt x="88" y="855"/>
                    <a:pt x="79" y="853"/>
                    <a:pt x="79" y="840"/>
                  </a:cubicBezTo>
                  <a:cubicBezTo>
                    <a:pt x="86" y="843"/>
                    <a:pt x="95" y="859"/>
                    <a:pt x="92" y="864"/>
                  </a:cubicBezTo>
                  <a:close/>
                  <a:moveTo>
                    <a:pt x="103" y="842"/>
                  </a:moveTo>
                  <a:cubicBezTo>
                    <a:pt x="100" y="817"/>
                    <a:pt x="90" y="805"/>
                    <a:pt x="95" y="790"/>
                  </a:cubicBezTo>
                  <a:cubicBezTo>
                    <a:pt x="88" y="798"/>
                    <a:pt x="85" y="764"/>
                    <a:pt x="86" y="761"/>
                  </a:cubicBezTo>
                  <a:cubicBezTo>
                    <a:pt x="93" y="784"/>
                    <a:pt x="107" y="815"/>
                    <a:pt x="103" y="842"/>
                  </a:cubicBezTo>
                  <a:close/>
                  <a:moveTo>
                    <a:pt x="101" y="440"/>
                  </a:moveTo>
                  <a:cubicBezTo>
                    <a:pt x="102" y="434"/>
                    <a:pt x="102" y="408"/>
                    <a:pt x="105" y="417"/>
                  </a:cubicBezTo>
                  <a:cubicBezTo>
                    <a:pt x="104" y="423"/>
                    <a:pt x="104" y="449"/>
                    <a:pt x="101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9" name="Freeform 1316"/>
            <p:cNvSpPr>
              <a:spLocks/>
            </p:cNvSpPr>
            <p:nvPr/>
          </p:nvSpPr>
          <p:spPr bwMode="auto">
            <a:xfrm>
              <a:off x="6002339" y="349726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0" name="Freeform 1317"/>
            <p:cNvSpPr>
              <a:spLocks/>
            </p:cNvSpPr>
            <p:nvPr/>
          </p:nvSpPr>
          <p:spPr bwMode="auto">
            <a:xfrm>
              <a:off x="5908676" y="5859463"/>
              <a:ext cx="6350" cy="139700"/>
            </a:xfrm>
            <a:custGeom>
              <a:avLst/>
              <a:gdLst>
                <a:gd name="T0" fmla="*/ 0 w 3"/>
                <a:gd name="T1" fmla="*/ 0 h 74"/>
                <a:gd name="T2" fmla="*/ 2 w 3"/>
                <a:gd name="T3" fmla="*/ 74 h 74"/>
                <a:gd name="T4" fmla="*/ 3 w 3"/>
                <a:gd name="T5" fmla="*/ 38 h 74"/>
                <a:gd name="T6" fmla="*/ 0 w 3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4">
                  <a:moveTo>
                    <a:pt x="0" y="0"/>
                  </a:moveTo>
                  <a:cubicBezTo>
                    <a:pt x="0" y="17"/>
                    <a:pt x="0" y="45"/>
                    <a:pt x="2" y="74"/>
                  </a:cubicBezTo>
                  <a:cubicBezTo>
                    <a:pt x="2" y="62"/>
                    <a:pt x="2" y="50"/>
                    <a:pt x="3" y="38"/>
                  </a:cubicBezTo>
                  <a:cubicBezTo>
                    <a:pt x="2" y="25"/>
                    <a:pt x="1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651" name="Group 650"/>
          <p:cNvGrpSpPr/>
          <p:nvPr/>
        </p:nvGrpSpPr>
        <p:grpSpPr>
          <a:xfrm flipH="1">
            <a:off x="8052525" y="4629893"/>
            <a:ext cx="1450949" cy="2229271"/>
            <a:chOff x="7109040" y="5058249"/>
            <a:chExt cx="719138" cy="1104900"/>
          </a:xfrm>
          <a:solidFill>
            <a:schemeClr val="accent2">
              <a:lumMod val="75000"/>
              <a:alpha val="20000"/>
            </a:schemeClr>
          </a:solidFill>
        </p:grpSpPr>
        <p:sp>
          <p:nvSpPr>
            <p:cNvPr id="652" name="Freeform 1318"/>
            <p:cNvSpPr>
              <a:spLocks/>
            </p:cNvSpPr>
            <p:nvPr/>
          </p:nvSpPr>
          <p:spPr bwMode="auto">
            <a:xfrm>
              <a:off x="7672602" y="5228112"/>
              <a:ext cx="9525" cy="25400"/>
            </a:xfrm>
            <a:custGeom>
              <a:avLst/>
              <a:gdLst>
                <a:gd name="T0" fmla="*/ 1 w 5"/>
                <a:gd name="T1" fmla="*/ 6 h 13"/>
                <a:gd name="T2" fmla="*/ 1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6"/>
                  </a:moveTo>
                  <a:cubicBezTo>
                    <a:pt x="5" y="0"/>
                    <a:pt x="0" y="13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3" name="Freeform 1319"/>
            <p:cNvSpPr>
              <a:spLocks/>
            </p:cNvSpPr>
            <p:nvPr/>
          </p:nvSpPr>
          <p:spPr bwMode="auto">
            <a:xfrm>
              <a:off x="7664665" y="5237637"/>
              <a:ext cx="14288" cy="30163"/>
            </a:xfrm>
            <a:custGeom>
              <a:avLst/>
              <a:gdLst>
                <a:gd name="T0" fmla="*/ 5 w 8"/>
                <a:gd name="T1" fmla="*/ 7 h 16"/>
                <a:gd name="T2" fmla="*/ 5 w 8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6">
                  <a:moveTo>
                    <a:pt x="5" y="7"/>
                  </a:moveTo>
                  <a:cubicBezTo>
                    <a:pt x="8" y="0"/>
                    <a:pt x="0" y="16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4" name="Freeform 1320"/>
            <p:cNvSpPr>
              <a:spLocks/>
            </p:cNvSpPr>
            <p:nvPr/>
          </p:nvSpPr>
          <p:spPr bwMode="auto">
            <a:xfrm>
              <a:off x="7826590" y="5412262"/>
              <a:ext cx="1588" cy="6350"/>
            </a:xfrm>
            <a:custGeom>
              <a:avLst/>
              <a:gdLst>
                <a:gd name="T0" fmla="*/ 1 w 1"/>
                <a:gd name="T1" fmla="*/ 1 h 3"/>
                <a:gd name="T2" fmla="*/ 1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0" y="0"/>
                    <a:pt x="1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5" name="Freeform 1321"/>
            <p:cNvSpPr>
              <a:spLocks noEditPoints="1"/>
            </p:cNvSpPr>
            <p:nvPr/>
          </p:nvSpPr>
          <p:spPr bwMode="auto">
            <a:xfrm>
              <a:off x="7109040" y="5258274"/>
              <a:ext cx="717550" cy="904875"/>
            </a:xfrm>
            <a:custGeom>
              <a:avLst/>
              <a:gdLst>
                <a:gd name="T0" fmla="*/ 0 w 382"/>
                <a:gd name="T1" fmla="*/ 475 h 481"/>
                <a:gd name="T2" fmla="*/ 19 w 382"/>
                <a:gd name="T3" fmla="*/ 481 h 481"/>
                <a:gd name="T4" fmla="*/ 72 w 382"/>
                <a:gd name="T5" fmla="*/ 421 h 481"/>
                <a:gd name="T6" fmla="*/ 145 w 382"/>
                <a:gd name="T7" fmla="*/ 428 h 481"/>
                <a:gd name="T8" fmla="*/ 155 w 382"/>
                <a:gd name="T9" fmla="*/ 382 h 481"/>
                <a:gd name="T10" fmla="*/ 135 w 382"/>
                <a:gd name="T11" fmla="*/ 278 h 481"/>
                <a:gd name="T12" fmla="*/ 183 w 382"/>
                <a:gd name="T13" fmla="*/ 276 h 481"/>
                <a:gd name="T14" fmla="*/ 364 w 382"/>
                <a:gd name="T15" fmla="*/ 90 h 481"/>
                <a:gd name="T16" fmla="*/ 375 w 382"/>
                <a:gd name="T17" fmla="*/ 105 h 481"/>
                <a:gd name="T18" fmla="*/ 379 w 382"/>
                <a:gd name="T19" fmla="*/ 82 h 481"/>
                <a:gd name="T20" fmla="*/ 260 w 382"/>
                <a:gd name="T21" fmla="*/ 137 h 481"/>
                <a:gd name="T22" fmla="*/ 346 w 382"/>
                <a:gd name="T23" fmla="*/ 51 h 481"/>
                <a:gd name="T24" fmla="*/ 333 w 382"/>
                <a:gd name="T25" fmla="*/ 39 h 481"/>
                <a:gd name="T26" fmla="*/ 301 w 382"/>
                <a:gd name="T27" fmla="*/ 5 h 481"/>
                <a:gd name="T28" fmla="*/ 252 w 382"/>
                <a:gd name="T29" fmla="*/ 20 h 481"/>
                <a:gd name="T30" fmla="*/ 253 w 382"/>
                <a:gd name="T31" fmla="*/ 40 h 481"/>
                <a:gd name="T32" fmla="*/ 258 w 382"/>
                <a:gd name="T33" fmla="*/ 129 h 481"/>
                <a:gd name="T34" fmla="*/ 254 w 382"/>
                <a:gd name="T35" fmla="*/ 112 h 481"/>
                <a:gd name="T36" fmla="*/ 212 w 382"/>
                <a:gd name="T37" fmla="*/ 106 h 481"/>
                <a:gd name="T38" fmla="*/ 240 w 382"/>
                <a:gd name="T39" fmla="*/ 114 h 481"/>
                <a:gd name="T40" fmla="*/ 224 w 382"/>
                <a:gd name="T41" fmla="*/ 171 h 481"/>
                <a:gd name="T42" fmla="*/ 178 w 382"/>
                <a:gd name="T43" fmla="*/ 186 h 481"/>
                <a:gd name="T44" fmla="*/ 158 w 382"/>
                <a:gd name="T45" fmla="*/ 139 h 481"/>
                <a:gd name="T46" fmla="*/ 159 w 382"/>
                <a:gd name="T47" fmla="*/ 143 h 481"/>
                <a:gd name="T48" fmla="*/ 134 w 382"/>
                <a:gd name="T49" fmla="*/ 216 h 481"/>
                <a:gd name="T50" fmla="*/ 121 w 382"/>
                <a:gd name="T51" fmla="*/ 283 h 481"/>
                <a:gd name="T52" fmla="*/ 107 w 382"/>
                <a:gd name="T53" fmla="*/ 302 h 481"/>
                <a:gd name="T54" fmla="*/ 65 w 382"/>
                <a:gd name="T55" fmla="*/ 364 h 481"/>
                <a:gd name="T56" fmla="*/ 42 w 382"/>
                <a:gd name="T57" fmla="*/ 402 h 481"/>
                <a:gd name="T58" fmla="*/ 13 w 382"/>
                <a:gd name="T59" fmla="*/ 451 h 481"/>
                <a:gd name="T60" fmla="*/ 346 w 382"/>
                <a:gd name="T61" fmla="*/ 93 h 481"/>
                <a:gd name="T62" fmla="*/ 296 w 382"/>
                <a:gd name="T63" fmla="*/ 118 h 481"/>
                <a:gd name="T64" fmla="*/ 296 w 382"/>
                <a:gd name="T65" fmla="*/ 118 h 481"/>
                <a:gd name="T66" fmla="*/ 252 w 382"/>
                <a:gd name="T67" fmla="*/ 153 h 481"/>
                <a:gd name="T68" fmla="*/ 247 w 382"/>
                <a:gd name="T69" fmla="*/ 157 h 481"/>
                <a:gd name="T70" fmla="*/ 247 w 382"/>
                <a:gd name="T71" fmla="*/ 157 h 481"/>
                <a:gd name="T72" fmla="*/ 235 w 382"/>
                <a:gd name="T73" fmla="*/ 164 h 481"/>
                <a:gd name="T74" fmla="*/ 192 w 382"/>
                <a:gd name="T75" fmla="*/ 303 h 481"/>
                <a:gd name="T76" fmla="*/ 192 w 382"/>
                <a:gd name="T77" fmla="*/ 303 h 481"/>
                <a:gd name="T78" fmla="*/ 190 w 382"/>
                <a:gd name="T79" fmla="*/ 304 h 481"/>
                <a:gd name="T80" fmla="*/ 135 w 382"/>
                <a:gd name="T81" fmla="*/ 377 h 481"/>
                <a:gd name="T82" fmla="*/ 135 w 382"/>
                <a:gd name="T83" fmla="*/ 377 h 481"/>
                <a:gd name="T84" fmla="*/ 85 w 382"/>
                <a:gd name="T85" fmla="*/ 404 h 481"/>
                <a:gd name="T86" fmla="*/ 85 w 382"/>
                <a:gd name="T87" fmla="*/ 362 h 481"/>
                <a:gd name="T88" fmla="*/ 85 w 382"/>
                <a:gd name="T89" fmla="*/ 362 h 481"/>
                <a:gd name="T90" fmla="*/ 160 w 382"/>
                <a:gd name="T91" fmla="*/ 186 h 481"/>
                <a:gd name="T92" fmla="*/ 116 w 382"/>
                <a:gd name="T93" fmla="*/ 297 h 481"/>
                <a:gd name="T94" fmla="*/ 116 w 382"/>
                <a:gd name="T95" fmla="*/ 297 h 481"/>
                <a:gd name="T96" fmla="*/ 113 w 382"/>
                <a:gd name="T97" fmla="*/ 300 h 481"/>
                <a:gd name="T98" fmla="*/ 95 w 382"/>
                <a:gd name="T99" fmla="*/ 327 h 481"/>
                <a:gd name="T100" fmla="*/ 95 w 382"/>
                <a:gd name="T101" fmla="*/ 327 h 481"/>
                <a:gd name="T102" fmla="*/ 86 w 382"/>
                <a:gd name="T103" fmla="*/ 342 h 481"/>
                <a:gd name="T104" fmla="*/ 59 w 382"/>
                <a:gd name="T105" fmla="*/ 384 h 481"/>
                <a:gd name="T106" fmla="*/ 61 w 382"/>
                <a:gd name="T107" fmla="*/ 383 h 481"/>
                <a:gd name="T108" fmla="*/ 12 w 382"/>
                <a:gd name="T109" fmla="*/ 474 h 481"/>
                <a:gd name="T110" fmla="*/ 55 w 382"/>
                <a:gd name="T111" fmla="*/ 392 h 481"/>
                <a:gd name="T112" fmla="*/ 53 w 382"/>
                <a:gd name="T113" fmla="*/ 396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2" h="481">
                  <a:moveTo>
                    <a:pt x="13" y="451"/>
                  </a:moveTo>
                  <a:cubicBezTo>
                    <a:pt x="12" y="453"/>
                    <a:pt x="1" y="475"/>
                    <a:pt x="0" y="475"/>
                  </a:cubicBezTo>
                  <a:cubicBezTo>
                    <a:pt x="5" y="476"/>
                    <a:pt x="10" y="477"/>
                    <a:pt x="14" y="479"/>
                  </a:cubicBezTo>
                  <a:cubicBezTo>
                    <a:pt x="15" y="479"/>
                    <a:pt x="19" y="480"/>
                    <a:pt x="19" y="481"/>
                  </a:cubicBezTo>
                  <a:cubicBezTo>
                    <a:pt x="30" y="433"/>
                    <a:pt x="58" y="398"/>
                    <a:pt x="78" y="361"/>
                  </a:cubicBezTo>
                  <a:cubicBezTo>
                    <a:pt x="93" y="374"/>
                    <a:pt x="79" y="404"/>
                    <a:pt x="72" y="421"/>
                  </a:cubicBezTo>
                  <a:cubicBezTo>
                    <a:pt x="95" y="401"/>
                    <a:pt x="107" y="371"/>
                    <a:pt x="83" y="352"/>
                  </a:cubicBezTo>
                  <a:cubicBezTo>
                    <a:pt x="140" y="353"/>
                    <a:pt x="125" y="408"/>
                    <a:pt x="145" y="428"/>
                  </a:cubicBezTo>
                  <a:cubicBezTo>
                    <a:pt x="143" y="394"/>
                    <a:pt x="143" y="354"/>
                    <a:pt x="97" y="347"/>
                  </a:cubicBezTo>
                  <a:cubicBezTo>
                    <a:pt x="123" y="342"/>
                    <a:pt x="138" y="375"/>
                    <a:pt x="155" y="382"/>
                  </a:cubicBezTo>
                  <a:cubicBezTo>
                    <a:pt x="140" y="363"/>
                    <a:pt x="117" y="325"/>
                    <a:pt x="90" y="340"/>
                  </a:cubicBezTo>
                  <a:cubicBezTo>
                    <a:pt x="105" y="319"/>
                    <a:pt x="119" y="297"/>
                    <a:pt x="135" y="278"/>
                  </a:cubicBezTo>
                  <a:cubicBezTo>
                    <a:pt x="183" y="270"/>
                    <a:pt x="186" y="319"/>
                    <a:pt x="203" y="337"/>
                  </a:cubicBezTo>
                  <a:cubicBezTo>
                    <a:pt x="199" y="315"/>
                    <a:pt x="196" y="293"/>
                    <a:pt x="183" y="276"/>
                  </a:cubicBezTo>
                  <a:cubicBezTo>
                    <a:pt x="165" y="267"/>
                    <a:pt x="152" y="270"/>
                    <a:pt x="139" y="272"/>
                  </a:cubicBezTo>
                  <a:cubicBezTo>
                    <a:pt x="203" y="191"/>
                    <a:pt x="275" y="122"/>
                    <a:pt x="364" y="90"/>
                  </a:cubicBezTo>
                  <a:cubicBezTo>
                    <a:pt x="372" y="103"/>
                    <a:pt x="374" y="126"/>
                    <a:pt x="382" y="134"/>
                  </a:cubicBezTo>
                  <a:cubicBezTo>
                    <a:pt x="381" y="118"/>
                    <a:pt x="377" y="111"/>
                    <a:pt x="375" y="105"/>
                  </a:cubicBezTo>
                  <a:cubicBezTo>
                    <a:pt x="375" y="102"/>
                    <a:pt x="371" y="91"/>
                    <a:pt x="374" y="88"/>
                  </a:cubicBezTo>
                  <a:cubicBezTo>
                    <a:pt x="375" y="86"/>
                    <a:pt x="381" y="85"/>
                    <a:pt x="379" y="82"/>
                  </a:cubicBezTo>
                  <a:cubicBezTo>
                    <a:pt x="372" y="89"/>
                    <a:pt x="370" y="75"/>
                    <a:pt x="364" y="73"/>
                  </a:cubicBezTo>
                  <a:cubicBezTo>
                    <a:pt x="333" y="102"/>
                    <a:pt x="295" y="115"/>
                    <a:pt x="260" y="137"/>
                  </a:cubicBezTo>
                  <a:cubicBezTo>
                    <a:pt x="274" y="114"/>
                    <a:pt x="290" y="81"/>
                    <a:pt x="295" y="50"/>
                  </a:cubicBezTo>
                  <a:cubicBezTo>
                    <a:pt x="305" y="36"/>
                    <a:pt x="330" y="45"/>
                    <a:pt x="346" y="51"/>
                  </a:cubicBezTo>
                  <a:cubicBezTo>
                    <a:pt x="339" y="41"/>
                    <a:pt x="327" y="43"/>
                    <a:pt x="313" y="36"/>
                  </a:cubicBezTo>
                  <a:cubicBezTo>
                    <a:pt x="318" y="34"/>
                    <a:pt x="328" y="42"/>
                    <a:pt x="333" y="39"/>
                  </a:cubicBezTo>
                  <a:cubicBezTo>
                    <a:pt x="316" y="31"/>
                    <a:pt x="306" y="36"/>
                    <a:pt x="297" y="44"/>
                  </a:cubicBezTo>
                  <a:cubicBezTo>
                    <a:pt x="298" y="31"/>
                    <a:pt x="301" y="17"/>
                    <a:pt x="301" y="5"/>
                  </a:cubicBezTo>
                  <a:cubicBezTo>
                    <a:pt x="298" y="0"/>
                    <a:pt x="298" y="31"/>
                    <a:pt x="293" y="39"/>
                  </a:cubicBezTo>
                  <a:cubicBezTo>
                    <a:pt x="291" y="22"/>
                    <a:pt x="270" y="21"/>
                    <a:pt x="252" y="20"/>
                  </a:cubicBezTo>
                  <a:cubicBezTo>
                    <a:pt x="276" y="25"/>
                    <a:pt x="289" y="36"/>
                    <a:pt x="291" y="52"/>
                  </a:cubicBezTo>
                  <a:cubicBezTo>
                    <a:pt x="287" y="39"/>
                    <a:pt x="264" y="33"/>
                    <a:pt x="253" y="40"/>
                  </a:cubicBezTo>
                  <a:cubicBezTo>
                    <a:pt x="268" y="41"/>
                    <a:pt x="284" y="49"/>
                    <a:pt x="288" y="59"/>
                  </a:cubicBezTo>
                  <a:cubicBezTo>
                    <a:pt x="284" y="78"/>
                    <a:pt x="271" y="112"/>
                    <a:pt x="258" y="129"/>
                  </a:cubicBezTo>
                  <a:cubicBezTo>
                    <a:pt x="256" y="104"/>
                    <a:pt x="258" y="129"/>
                    <a:pt x="253" y="133"/>
                  </a:cubicBezTo>
                  <a:cubicBezTo>
                    <a:pt x="254" y="129"/>
                    <a:pt x="254" y="116"/>
                    <a:pt x="254" y="112"/>
                  </a:cubicBezTo>
                  <a:cubicBezTo>
                    <a:pt x="241" y="104"/>
                    <a:pt x="224" y="106"/>
                    <a:pt x="216" y="106"/>
                  </a:cubicBezTo>
                  <a:cubicBezTo>
                    <a:pt x="214" y="106"/>
                    <a:pt x="213" y="106"/>
                    <a:pt x="212" y="106"/>
                  </a:cubicBezTo>
                  <a:cubicBezTo>
                    <a:pt x="216" y="106"/>
                    <a:pt x="220" y="108"/>
                    <a:pt x="225" y="110"/>
                  </a:cubicBezTo>
                  <a:cubicBezTo>
                    <a:pt x="230" y="113"/>
                    <a:pt x="235" y="114"/>
                    <a:pt x="240" y="114"/>
                  </a:cubicBezTo>
                  <a:cubicBezTo>
                    <a:pt x="243" y="114"/>
                    <a:pt x="248" y="115"/>
                    <a:pt x="248" y="119"/>
                  </a:cubicBezTo>
                  <a:cubicBezTo>
                    <a:pt x="249" y="132"/>
                    <a:pt x="224" y="170"/>
                    <a:pt x="224" y="171"/>
                  </a:cubicBezTo>
                  <a:cubicBezTo>
                    <a:pt x="205" y="184"/>
                    <a:pt x="190" y="203"/>
                    <a:pt x="173" y="219"/>
                  </a:cubicBezTo>
                  <a:cubicBezTo>
                    <a:pt x="177" y="209"/>
                    <a:pt x="179" y="197"/>
                    <a:pt x="178" y="186"/>
                  </a:cubicBezTo>
                  <a:cubicBezTo>
                    <a:pt x="178" y="181"/>
                    <a:pt x="177" y="176"/>
                    <a:pt x="176" y="171"/>
                  </a:cubicBezTo>
                  <a:cubicBezTo>
                    <a:pt x="174" y="161"/>
                    <a:pt x="173" y="139"/>
                    <a:pt x="158" y="139"/>
                  </a:cubicBezTo>
                  <a:cubicBezTo>
                    <a:pt x="156" y="139"/>
                    <a:pt x="150" y="137"/>
                    <a:pt x="150" y="140"/>
                  </a:cubicBezTo>
                  <a:cubicBezTo>
                    <a:pt x="150" y="141"/>
                    <a:pt x="158" y="142"/>
                    <a:pt x="159" y="143"/>
                  </a:cubicBezTo>
                  <a:cubicBezTo>
                    <a:pt x="168" y="151"/>
                    <a:pt x="163" y="166"/>
                    <a:pt x="160" y="177"/>
                  </a:cubicBezTo>
                  <a:cubicBezTo>
                    <a:pt x="155" y="189"/>
                    <a:pt x="140" y="201"/>
                    <a:pt x="134" y="216"/>
                  </a:cubicBezTo>
                  <a:cubicBezTo>
                    <a:pt x="124" y="238"/>
                    <a:pt x="122" y="254"/>
                    <a:pt x="126" y="277"/>
                  </a:cubicBezTo>
                  <a:cubicBezTo>
                    <a:pt x="126" y="278"/>
                    <a:pt x="122" y="282"/>
                    <a:pt x="121" y="283"/>
                  </a:cubicBezTo>
                  <a:cubicBezTo>
                    <a:pt x="120" y="285"/>
                    <a:pt x="118" y="287"/>
                    <a:pt x="116" y="289"/>
                  </a:cubicBezTo>
                  <a:cubicBezTo>
                    <a:pt x="113" y="293"/>
                    <a:pt x="110" y="298"/>
                    <a:pt x="107" y="302"/>
                  </a:cubicBezTo>
                  <a:cubicBezTo>
                    <a:pt x="95" y="318"/>
                    <a:pt x="84" y="334"/>
                    <a:pt x="74" y="351"/>
                  </a:cubicBezTo>
                  <a:cubicBezTo>
                    <a:pt x="71" y="355"/>
                    <a:pt x="68" y="360"/>
                    <a:pt x="65" y="364"/>
                  </a:cubicBezTo>
                  <a:cubicBezTo>
                    <a:pt x="60" y="373"/>
                    <a:pt x="55" y="381"/>
                    <a:pt x="50" y="389"/>
                  </a:cubicBezTo>
                  <a:cubicBezTo>
                    <a:pt x="47" y="393"/>
                    <a:pt x="44" y="398"/>
                    <a:pt x="42" y="402"/>
                  </a:cubicBezTo>
                  <a:cubicBezTo>
                    <a:pt x="31" y="418"/>
                    <a:pt x="21" y="434"/>
                    <a:pt x="13" y="451"/>
                  </a:cubicBezTo>
                  <a:cubicBezTo>
                    <a:pt x="13" y="451"/>
                    <a:pt x="13" y="451"/>
                    <a:pt x="13" y="451"/>
                  </a:cubicBezTo>
                  <a:close/>
                  <a:moveTo>
                    <a:pt x="363" y="86"/>
                  </a:moveTo>
                  <a:cubicBezTo>
                    <a:pt x="359" y="90"/>
                    <a:pt x="352" y="90"/>
                    <a:pt x="346" y="93"/>
                  </a:cubicBezTo>
                  <a:cubicBezTo>
                    <a:pt x="346" y="90"/>
                    <a:pt x="356" y="84"/>
                    <a:pt x="363" y="86"/>
                  </a:cubicBezTo>
                  <a:close/>
                  <a:moveTo>
                    <a:pt x="296" y="118"/>
                  </a:moveTo>
                  <a:cubicBezTo>
                    <a:pt x="294" y="125"/>
                    <a:pt x="280" y="131"/>
                    <a:pt x="272" y="136"/>
                  </a:cubicBezTo>
                  <a:cubicBezTo>
                    <a:pt x="266" y="139"/>
                    <a:pt x="289" y="124"/>
                    <a:pt x="296" y="118"/>
                  </a:cubicBezTo>
                  <a:close/>
                  <a:moveTo>
                    <a:pt x="261" y="145"/>
                  </a:moveTo>
                  <a:cubicBezTo>
                    <a:pt x="258" y="148"/>
                    <a:pt x="254" y="149"/>
                    <a:pt x="252" y="153"/>
                  </a:cubicBezTo>
                  <a:cubicBezTo>
                    <a:pt x="249" y="149"/>
                    <a:pt x="257" y="144"/>
                    <a:pt x="261" y="145"/>
                  </a:cubicBezTo>
                  <a:close/>
                  <a:moveTo>
                    <a:pt x="247" y="157"/>
                  </a:moveTo>
                  <a:cubicBezTo>
                    <a:pt x="244" y="159"/>
                    <a:pt x="241" y="160"/>
                    <a:pt x="239" y="163"/>
                  </a:cubicBezTo>
                  <a:cubicBezTo>
                    <a:pt x="236" y="160"/>
                    <a:pt x="243" y="155"/>
                    <a:pt x="247" y="157"/>
                  </a:cubicBezTo>
                  <a:close/>
                  <a:moveTo>
                    <a:pt x="176" y="224"/>
                  </a:moveTo>
                  <a:cubicBezTo>
                    <a:pt x="189" y="201"/>
                    <a:pt x="216" y="182"/>
                    <a:pt x="235" y="164"/>
                  </a:cubicBezTo>
                  <a:cubicBezTo>
                    <a:pt x="220" y="182"/>
                    <a:pt x="194" y="201"/>
                    <a:pt x="176" y="224"/>
                  </a:cubicBezTo>
                  <a:close/>
                  <a:moveTo>
                    <a:pt x="192" y="303"/>
                  </a:moveTo>
                  <a:cubicBezTo>
                    <a:pt x="197" y="309"/>
                    <a:pt x="194" y="313"/>
                    <a:pt x="199" y="321"/>
                  </a:cubicBezTo>
                  <a:cubicBezTo>
                    <a:pt x="194" y="322"/>
                    <a:pt x="188" y="306"/>
                    <a:pt x="192" y="303"/>
                  </a:cubicBezTo>
                  <a:close/>
                  <a:moveTo>
                    <a:pt x="183" y="285"/>
                  </a:moveTo>
                  <a:cubicBezTo>
                    <a:pt x="186" y="285"/>
                    <a:pt x="196" y="299"/>
                    <a:pt x="190" y="304"/>
                  </a:cubicBezTo>
                  <a:cubicBezTo>
                    <a:pt x="187" y="298"/>
                    <a:pt x="186" y="291"/>
                    <a:pt x="183" y="285"/>
                  </a:cubicBezTo>
                  <a:close/>
                  <a:moveTo>
                    <a:pt x="135" y="377"/>
                  </a:moveTo>
                  <a:cubicBezTo>
                    <a:pt x="140" y="379"/>
                    <a:pt x="141" y="395"/>
                    <a:pt x="139" y="406"/>
                  </a:cubicBezTo>
                  <a:cubicBezTo>
                    <a:pt x="135" y="398"/>
                    <a:pt x="138" y="386"/>
                    <a:pt x="135" y="377"/>
                  </a:cubicBezTo>
                  <a:close/>
                  <a:moveTo>
                    <a:pt x="90" y="367"/>
                  </a:moveTo>
                  <a:cubicBezTo>
                    <a:pt x="98" y="379"/>
                    <a:pt x="94" y="389"/>
                    <a:pt x="85" y="404"/>
                  </a:cubicBezTo>
                  <a:cubicBezTo>
                    <a:pt x="90" y="394"/>
                    <a:pt x="91" y="374"/>
                    <a:pt x="90" y="367"/>
                  </a:cubicBezTo>
                  <a:close/>
                  <a:moveTo>
                    <a:pt x="85" y="362"/>
                  </a:moveTo>
                  <a:cubicBezTo>
                    <a:pt x="88" y="357"/>
                    <a:pt x="86" y="366"/>
                    <a:pt x="91" y="366"/>
                  </a:cubicBezTo>
                  <a:cubicBezTo>
                    <a:pt x="86" y="372"/>
                    <a:pt x="88" y="364"/>
                    <a:pt x="85" y="362"/>
                  </a:cubicBezTo>
                  <a:close/>
                  <a:moveTo>
                    <a:pt x="132" y="270"/>
                  </a:moveTo>
                  <a:cubicBezTo>
                    <a:pt x="141" y="246"/>
                    <a:pt x="148" y="211"/>
                    <a:pt x="160" y="186"/>
                  </a:cubicBezTo>
                  <a:cubicBezTo>
                    <a:pt x="176" y="218"/>
                    <a:pt x="153" y="246"/>
                    <a:pt x="132" y="270"/>
                  </a:cubicBezTo>
                  <a:close/>
                  <a:moveTo>
                    <a:pt x="116" y="297"/>
                  </a:moveTo>
                  <a:cubicBezTo>
                    <a:pt x="120" y="291"/>
                    <a:pt x="124" y="285"/>
                    <a:pt x="129" y="280"/>
                  </a:cubicBezTo>
                  <a:cubicBezTo>
                    <a:pt x="132" y="278"/>
                    <a:pt x="117" y="299"/>
                    <a:pt x="116" y="297"/>
                  </a:cubicBezTo>
                  <a:close/>
                  <a:moveTo>
                    <a:pt x="98" y="322"/>
                  </a:moveTo>
                  <a:cubicBezTo>
                    <a:pt x="103" y="314"/>
                    <a:pt x="108" y="309"/>
                    <a:pt x="113" y="300"/>
                  </a:cubicBezTo>
                  <a:cubicBezTo>
                    <a:pt x="114" y="306"/>
                    <a:pt x="100" y="322"/>
                    <a:pt x="98" y="322"/>
                  </a:cubicBezTo>
                  <a:close/>
                  <a:moveTo>
                    <a:pt x="95" y="327"/>
                  </a:moveTo>
                  <a:cubicBezTo>
                    <a:pt x="100" y="324"/>
                    <a:pt x="92" y="332"/>
                    <a:pt x="92" y="335"/>
                  </a:cubicBezTo>
                  <a:cubicBezTo>
                    <a:pt x="88" y="332"/>
                    <a:pt x="95" y="330"/>
                    <a:pt x="95" y="327"/>
                  </a:cubicBezTo>
                  <a:close/>
                  <a:moveTo>
                    <a:pt x="87" y="339"/>
                  </a:moveTo>
                  <a:cubicBezTo>
                    <a:pt x="89" y="333"/>
                    <a:pt x="89" y="345"/>
                    <a:pt x="86" y="342"/>
                  </a:cubicBezTo>
                  <a:cubicBezTo>
                    <a:pt x="82" y="345"/>
                    <a:pt x="86" y="341"/>
                    <a:pt x="87" y="339"/>
                  </a:cubicBezTo>
                  <a:close/>
                  <a:moveTo>
                    <a:pt x="59" y="384"/>
                  </a:moveTo>
                  <a:cubicBezTo>
                    <a:pt x="64" y="376"/>
                    <a:pt x="69" y="366"/>
                    <a:pt x="75" y="358"/>
                  </a:cubicBezTo>
                  <a:cubicBezTo>
                    <a:pt x="76" y="362"/>
                    <a:pt x="65" y="377"/>
                    <a:pt x="61" y="383"/>
                  </a:cubicBezTo>
                  <a:cubicBezTo>
                    <a:pt x="60" y="385"/>
                    <a:pt x="57" y="393"/>
                    <a:pt x="59" y="384"/>
                  </a:cubicBezTo>
                  <a:close/>
                  <a:moveTo>
                    <a:pt x="12" y="474"/>
                  </a:moveTo>
                  <a:cubicBezTo>
                    <a:pt x="24" y="445"/>
                    <a:pt x="38" y="420"/>
                    <a:pt x="53" y="396"/>
                  </a:cubicBezTo>
                  <a:cubicBezTo>
                    <a:pt x="54" y="394"/>
                    <a:pt x="54" y="393"/>
                    <a:pt x="55" y="392"/>
                  </a:cubicBezTo>
                  <a:cubicBezTo>
                    <a:pt x="53" y="395"/>
                    <a:pt x="53" y="395"/>
                    <a:pt x="53" y="395"/>
                  </a:cubicBezTo>
                  <a:cubicBezTo>
                    <a:pt x="53" y="395"/>
                    <a:pt x="53" y="396"/>
                    <a:pt x="53" y="396"/>
                  </a:cubicBezTo>
                  <a:cubicBezTo>
                    <a:pt x="44" y="416"/>
                    <a:pt x="17" y="465"/>
                    <a:pt x="12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6" name="Freeform 1322"/>
            <p:cNvSpPr>
              <a:spLocks/>
            </p:cNvSpPr>
            <p:nvPr/>
          </p:nvSpPr>
          <p:spPr bwMode="auto">
            <a:xfrm>
              <a:off x="7694827" y="5455124"/>
              <a:ext cx="22225" cy="12700"/>
            </a:xfrm>
            <a:custGeom>
              <a:avLst/>
              <a:gdLst>
                <a:gd name="T0" fmla="*/ 6 w 12"/>
                <a:gd name="T1" fmla="*/ 3 h 7"/>
                <a:gd name="T2" fmla="*/ 6 w 12"/>
                <a:gd name="T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7">
                  <a:moveTo>
                    <a:pt x="6" y="3"/>
                  </a:moveTo>
                  <a:cubicBezTo>
                    <a:pt x="0" y="7"/>
                    <a:pt x="12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7" name="Freeform 1323"/>
            <p:cNvSpPr>
              <a:spLocks/>
            </p:cNvSpPr>
            <p:nvPr/>
          </p:nvSpPr>
          <p:spPr bwMode="auto">
            <a:xfrm>
              <a:off x="7656727" y="5470999"/>
              <a:ext cx="36513" cy="11113"/>
            </a:xfrm>
            <a:custGeom>
              <a:avLst/>
              <a:gdLst>
                <a:gd name="T0" fmla="*/ 14 w 19"/>
                <a:gd name="T1" fmla="*/ 1 h 6"/>
                <a:gd name="T2" fmla="*/ 14 w 19"/>
                <a:gd name="T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6">
                  <a:moveTo>
                    <a:pt x="14" y="1"/>
                  </a:moveTo>
                  <a:cubicBezTo>
                    <a:pt x="0" y="6"/>
                    <a:pt x="19" y="0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8" name="Freeform 1324"/>
            <p:cNvSpPr>
              <a:spLocks/>
            </p:cNvSpPr>
            <p:nvPr/>
          </p:nvSpPr>
          <p:spPr bwMode="auto">
            <a:xfrm>
              <a:off x="7656727" y="5336062"/>
              <a:ext cx="1588" cy="476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9" name="Freeform 1325"/>
            <p:cNvSpPr>
              <a:spLocks/>
            </p:cNvSpPr>
            <p:nvPr/>
          </p:nvSpPr>
          <p:spPr bwMode="auto">
            <a:xfrm>
              <a:off x="7431302" y="5683724"/>
              <a:ext cx="1588" cy="317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0" name="Freeform 1326"/>
            <p:cNvSpPr>
              <a:spLocks/>
            </p:cNvSpPr>
            <p:nvPr/>
          </p:nvSpPr>
          <p:spPr bwMode="auto">
            <a:xfrm>
              <a:off x="7418602" y="5683724"/>
              <a:ext cx="20638" cy="14288"/>
            </a:xfrm>
            <a:custGeom>
              <a:avLst/>
              <a:gdLst>
                <a:gd name="T0" fmla="*/ 3 w 11"/>
                <a:gd name="T1" fmla="*/ 8 h 8"/>
                <a:gd name="T2" fmla="*/ 3 w 11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8">
                  <a:moveTo>
                    <a:pt x="3" y="8"/>
                  </a:moveTo>
                  <a:cubicBezTo>
                    <a:pt x="11" y="0"/>
                    <a:pt x="0" y="3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1" name="Freeform 1327"/>
            <p:cNvSpPr>
              <a:spLocks/>
            </p:cNvSpPr>
            <p:nvPr/>
          </p:nvSpPr>
          <p:spPr bwMode="auto">
            <a:xfrm>
              <a:off x="7397965" y="5709124"/>
              <a:ext cx="9525" cy="25400"/>
            </a:xfrm>
            <a:custGeom>
              <a:avLst/>
              <a:gdLst>
                <a:gd name="T0" fmla="*/ 0 w 5"/>
                <a:gd name="T1" fmla="*/ 6 h 13"/>
                <a:gd name="T2" fmla="*/ 0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0" y="6"/>
                  </a:moveTo>
                  <a:cubicBezTo>
                    <a:pt x="0" y="13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2" name="Freeform 1328"/>
            <p:cNvSpPr>
              <a:spLocks/>
            </p:cNvSpPr>
            <p:nvPr/>
          </p:nvSpPr>
          <p:spPr bwMode="auto">
            <a:xfrm>
              <a:off x="7385265" y="5724999"/>
              <a:ext cx="17463" cy="14288"/>
            </a:xfrm>
            <a:custGeom>
              <a:avLst/>
              <a:gdLst>
                <a:gd name="T0" fmla="*/ 3 w 10"/>
                <a:gd name="T1" fmla="*/ 8 h 8"/>
                <a:gd name="T2" fmla="*/ 3 w 10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8">
                  <a:moveTo>
                    <a:pt x="3" y="8"/>
                  </a:moveTo>
                  <a:cubicBezTo>
                    <a:pt x="10" y="0"/>
                    <a:pt x="0" y="2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3" name="Freeform 1329"/>
            <p:cNvSpPr>
              <a:spLocks/>
            </p:cNvSpPr>
            <p:nvPr/>
          </p:nvSpPr>
          <p:spPr bwMode="auto">
            <a:xfrm>
              <a:off x="7364627" y="5732937"/>
              <a:ext cx="30163" cy="34925"/>
            </a:xfrm>
            <a:custGeom>
              <a:avLst/>
              <a:gdLst>
                <a:gd name="T0" fmla="*/ 9 w 16"/>
                <a:gd name="T1" fmla="*/ 7 h 19"/>
                <a:gd name="T2" fmla="*/ 9 w 16"/>
                <a:gd name="T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9">
                  <a:moveTo>
                    <a:pt x="9" y="7"/>
                  </a:moveTo>
                  <a:cubicBezTo>
                    <a:pt x="0" y="19"/>
                    <a:pt x="16" y="0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4" name="Freeform 1330"/>
            <p:cNvSpPr>
              <a:spLocks/>
            </p:cNvSpPr>
            <p:nvPr/>
          </p:nvSpPr>
          <p:spPr bwMode="auto">
            <a:xfrm>
              <a:off x="7367802" y="5748812"/>
              <a:ext cx="9525" cy="25400"/>
            </a:xfrm>
            <a:custGeom>
              <a:avLst/>
              <a:gdLst>
                <a:gd name="T0" fmla="*/ 1 w 5"/>
                <a:gd name="T1" fmla="*/ 5 h 13"/>
                <a:gd name="T2" fmla="*/ 1 w 5"/>
                <a:gd name="T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5"/>
                  </a:moveTo>
                  <a:cubicBezTo>
                    <a:pt x="0" y="13"/>
                    <a:pt x="5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5" name="Freeform 1331"/>
            <p:cNvSpPr>
              <a:spLocks/>
            </p:cNvSpPr>
            <p:nvPr/>
          </p:nvSpPr>
          <p:spPr bwMode="auto">
            <a:xfrm>
              <a:off x="7353515" y="5756749"/>
              <a:ext cx="22225" cy="23813"/>
            </a:xfrm>
            <a:custGeom>
              <a:avLst/>
              <a:gdLst>
                <a:gd name="T0" fmla="*/ 5 w 12"/>
                <a:gd name="T1" fmla="*/ 7 h 13"/>
                <a:gd name="T2" fmla="*/ 5 w 12"/>
                <a:gd name="T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3">
                  <a:moveTo>
                    <a:pt x="5" y="7"/>
                  </a:moveTo>
                  <a:cubicBezTo>
                    <a:pt x="0" y="13"/>
                    <a:pt x="12" y="0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6" name="Freeform 1332"/>
            <p:cNvSpPr>
              <a:spLocks/>
            </p:cNvSpPr>
            <p:nvPr/>
          </p:nvSpPr>
          <p:spPr bwMode="auto">
            <a:xfrm>
              <a:off x="7478927" y="5869462"/>
              <a:ext cx="1588" cy="6350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7" name="Freeform 1333"/>
            <p:cNvSpPr>
              <a:spLocks/>
            </p:cNvSpPr>
            <p:nvPr/>
          </p:nvSpPr>
          <p:spPr bwMode="auto">
            <a:xfrm>
              <a:off x="7282077" y="5913912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8" name="Freeform 1334"/>
            <p:cNvSpPr>
              <a:spLocks/>
            </p:cNvSpPr>
            <p:nvPr/>
          </p:nvSpPr>
          <p:spPr bwMode="auto">
            <a:xfrm>
              <a:off x="7255090" y="5921849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9" name="Freeform 1335"/>
            <p:cNvSpPr>
              <a:spLocks/>
            </p:cNvSpPr>
            <p:nvPr/>
          </p:nvSpPr>
          <p:spPr bwMode="auto">
            <a:xfrm>
              <a:off x="7367802" y="6015512"/>
              <a:ext cx="7938" cy="25400"/>
            </a:xfrm>
            <a:custGeom>
              <a:avLst/>
              <a:gdLst>
                <a:gd name="T0" fmla="*/ 0 w 4"/>
                <a:gd name="T1" fmla="*/ 6 h 13"/>
                <a:gd name="T2" fmla="*/ 0 w 4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3">
                  <a:moveTo>
                    <a:pt x="0" y="6"/>
                  </a:moveTo>
                  <a:cubicBezTo>
                    <a:pt x="0" y="13"/>
                    <a:pt x="4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0" name="Freeform 1336"/>
            <p:cNvSpPr>
              <a:spLocks/>
            </p:cNvSpPr>
            <p:nvPr/>
          </p:nvSpPr>
          <p:spPr bwMode="auto">
            <a:xfrm>
              <a:off x="7258265" y="6020274"/>
              <a:ext cx="4763" cy="476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2" y="3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1" name="Freeform 1337"/>
            <p:cNvSpPr>
              <a:spLocks/>
            </p:cNvSpPr>
            <p:nvPr/>
          </p:nvSpPr>
          <p:spPr bwMode="auto">
            <a:xfrm>
              <a:off x="7799602" y="5405912"/>
              <a:ext cx="11113" cy="31750"/>
            </a:xfrm>
            <a:custGeom>
              <a:avLst/>
              <a:gdLst>
                <a:gd name="T0" fmla="*/ 1 w 6"/>
                <a:gd name="T1" fmla="*/ 6 h 17"/>
                <a:gd name="T2" fmla="*/ 1 w 6"/>
                <a:gd name="T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7">
                  <a:moveTo>
                    <a:pt x="1" y="6"/>
                  </a:moveTo>
                  <a:cubicBezTo>
                    <a:pt x="6" y="17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2" name="Freeform 1338"/>
            <p:cNvSpPr>
              <a:spLocks/>
            </p:cNvSpPr>
            <p:nvPr/>
          </p:nvSpPr>
          <p:spPr bwMode="auto">
            <a:xfrm>
              <a:off x="7604340" y="5058249"/>
              <a:ext cx="176213" cy="176213"/>
            </a:xfrm>
            <a:custGeom>
              <a:avLst/>
              <a:gdLst>
                <a:gd name="T0" fmla="*/ 31 w 94"/>
                <a:gd name="T1" fmla="*/ 77 h 94"/>
                <a:gd name="T2" fmla="*/ 35 w 94"/>
                <a:gd name="T3" fmla="*/ 86 h 94"/>
                <a:gd name="T4" fmla="*/ 0 w 94"/>
                <a:gd name="T5" fmla="*/ 79 h 94"/>
                <a:gd name="T6" fmla="*/ 35 w 94"/>
                <a:gd name="T7" fmla="*/ 80 h 94"/>
                <a:gd name="T8" fmla="*/ 18 w 94"/>
                <a:gd name="T9" fmla="*/ 0 h 94"/>
                <a:gd name="T10" fmla="*/ 38 w 94"/>
                <a:gd name="T11" fmla="*/ 83 h 94"/>
                <a:gd name="T12" fmla="*/ 61 w 94"/>
                <a:gd name="T13" fmla="*/ 47 h 94"/>
                <a:gd name="T14" fmla="*/ 80 w 94"/>
                <a:gd name="T15" fmla="*/ 59 h 94"/>
                <a:gd name="T16" fmla="*/ 55 w 94"/>
                <a:gd name="T17" fmla="*/ 52 h 94"/>
                <a:gd name="T18" fmla="*/ 94 w 94"/>
                <a:gd name="T19" fmla="*/ 78 h 94"/>
                <a:gd name="T20" fmla="*/ 60 w 94"/>
                <a:gd name="T21" fmla="*/ 59 h 94"/>
                <a:gd name="T22" fmla="*/ 38 w 94"/>
                <a:gd name="T23" fmla="*/ 94 h 94"/>
                <a:gd name="T24" fmla="*/ 31 w 94"/>
                <a:gd name="T25" fmla="*/ 7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94">
                  <a:moveTo>
                    <a:pt x="31" y="77"/>
                  </a:moveTo>
                  <a:cubicBezTo>
                    <a:pt x="26" y="77"/>
                    <a:pt x="33" y="84"/>
                    <a:pt x="35" y="86"/>
                  </a:cubicBezTo>
                  <a:cubicBezTo>
                    <a:pt x="29" y="83"/>
                    <a:pt x="9" y="72"/>
                    <a:pt x="0" y="79"/>
                  </a:cubicBezTo>
                  <a:cubicBezTo>
                    <a:pt x="4" y="73"/>
                    <a:pt x="29" y="65"/>
                    <a:pt x="35" y="80"/>
                  </a:cubicBezTo>
                  <a:cubicBezTo>
                    <a:pt x="29" y="53"/>
                    <a:pt x="27" y="25"/>
                    <a:pt x="18" y="0"/>
                  </a:cubicBezTo>
                  <a:cubicBezTo>
                    <a:pt x="43" y="13"/>
                    <a:pt x="42" y="50"/>
                    <a:pt x="38" y="83"/>
                  </a:cubicBezTo>
                  <a:cubicBezTo>
                    <a:pt x="45" y="71"/>
                    <a:pt x="49" y="50"/>
                    <a:pt x="61" y="47"/>
                  </a:cubicBezTo>
                  <a:cubicBezTo>
                    <a:pt x="71" y="49"/>
                    <a:pt x="76" y="54"/>
                    <a:pt x="80" y="59"/>
                  </a:cubicBezTo>
                  <a:cubicBezTo>
                    <a:pt x="74" y="59"/>
                    <a:pt x="64" y="44"/>
                    <a:pt x="55" y="52"/>
                  </a:cubicBezTo>
                  <a:cubicBezTo>
                    <a:pt x="71" y="53"/>
                    <a:pt x="87" y="64"/>
                    <a:pt x="94" y="78"/>
                  </a:cubicBezTo>
                  <a:cubicBezTo>
                    <a:pt x="85" y="76"/>
                    <a:pt x="77" y="62"/>
                    <a:pt x="60" y="59"/>
                  </a:cubicBezTo>
                  <a:cubicBezTo>
                    <a:pt x="49" y="63"/>
                    <a:pt x="44" y="80"/>
                    <a:pt x="38" y="94"/>
                  </a:cubicBezTo>
                  <a:cubicBezTo>
                    <a:pt x="34" y="88"/>
                    <a:pt x="37" y="84"/>
                    <a:pt x="31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673" name="Group 672"/>
          <p:cNvGrpSpPr/>
          <p:nvPr/>
        </p:nvGrpSpPr>
        <p:grpSpPr>
          <a:xfrm flipH="1">
            <a:off x="10373937" y="2349758"/>
            <a:ext cx="799080" cy="815066"/>
            <a:chOff x="5508626" y="3671888"/>
            <a:chExt cx="396875" cy="404813"/>
          </a:xfrm>
          <a:solidFill>
            <a:schemeClr val="accent1">
              <a:alpha val="20000"/>
            </a:schemeClr>
          </a:solidFill>
        </p:grpSpPr>
        <p:sp>
          <p:nvSpPr>
            <p:cNvPr id="674" name="Freeform 1339"/>
            <p:cNvSpPr>
              <a:spLocks/>
            </p:cNvSpPr>
            <p:nvPr/>
          </p:nvSpPr>
          <p:spPr bwMode="auto">
            <a:xfrm>
              <a:off x="5680076" y="375761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5" name="Freeform 1340"/>
            <p:cNvSpPr>
              <a:spLocks/>
            </p:cNvSpPr>
            <p:nvPr/>
          </p:nvSpPr>
          <p:spPr bwMode="auto">
            <a:xfrm>
              <a:off x="5688014" y="375285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6" name="Freeform 1341"/>
            <p:cNvSpPr>
              <a:spLocks/>
            </p:cNvSpPr>
            <p:nvPr/>
          </p:nvSpPr>
          <p:spPr bwMode="auto">
            <a:xfrm>
              <a:off x="5694364" y="3749675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7" name="Rectangle 1342"/>
            <p:cNvSpPr>
              <a:spLocks noChangeArrowheads="1"/>
            </p:cNvSpPr>
            <p:nvPr/>
          </p:nvSpPr>
          <p:spPr bwMode="auto">
            <a:xfrm>
              <a:off x="5699126" y="37496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8" name="Rectangle 1343"/>
            <p:cNvSpPr>
              <a:spLocks noChangeArrowheads="1"/>
            </p:cNvSpPr>
            <p:nvPr/>
          </p:nvSpPr>
          <p:spPr bwMode="auto">
            <a:xfrm>
              <a:off x="5588001" y="39465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9" name="Freeform 1344"/>
            <p:cNvSpPr>
              <a:spLocks/>
            </p:cNvSpPr>
            <p:nvPr/>
          </p:nvSpPr>
          <p:spPr bwMode="auto">
            <a:xfrm>
              <a:off x="5694364" y="3757613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0" name="Freeform 1345"/>
            <p:cNvSpPr>
              <a:spLocks/>
            </p:cNvSpPr>
            <p:nvPr/>
          </p:nvSpPr>
          <p:spPr bwMode="auto">
            <a:xfrm>
              <a:off x="5588001" y="394811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1" name="Freeform 1346"/>
            <p:cNvSpPr>
              <a:spLocks/>
            </p:cNvSpPr>
            <p:nvPr/>
          </p:nvSpPr>
          <p:spPr bwMode="auto">
            <a:xfrm>
              <a:off x="5692776" y="3767138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2" name="Freeform 1347"/>
            <p:cNvSpPr>
              <a:spLocks/>
            </p:cNvSpPr>
            <p:nvPr/>
          </p:nvSpPr>
          <p:spPr bwMode="auto">
            <a:xfrm>
              <a:off x="5697539" y="376872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3" name="Freeform 1348"/>
            <p:cNvSpPr>
              <a:spLocks/>
            </p:cNvSpPr>
            <p:nvPr/>
          </p:nvSpPr>
          <p:spPr bwMode="auto">
            <a:xfrm>
              <a:off x="5699126" y="376713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4" name="Freeform 1349"/>
            <p:cNvSpPr>
              <a:spLocks/>
            </p:cNvSpPr>
            <p:nvPr/>
          </p:nvSpPr>
          <p:spPr bwMode="auto">
            <a:xfrm>
              <a:off x="5710239" y="3749675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5" name="Freeform 1350"/>
            <p:cNvSpPr>
              <a:spLocks/>
            </p:cNvSpPr>
            <p:nvPr/>
          </p:nvSpPr>
          <p:spPr bwMode="auto">
            <a:xfrm>
              <a:off x="5719764" y="37401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6" name="Freeform 1351"/>
            <p:cNvSpPr>
              <a:spLocks/>
            </p:cNvSpPr>
            <p:nvPr/>
          </p:nvSpPr>
          <p:spPr bwMode="auto">
            <a:xfrm>
              <a:off x="5599114" y="395605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7" name="Freeform 1352"/>
            <p:cNvSpPr>
              <a:spLocks/>
            </p:cNvSpPr>
            <p:nvPr/>
          </p:nvSpPr>
          <p:spPr bwMode="auto">
            <a:xfrm>
              <a:off x="5705476" y="3768725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8" name="Rectangle 1353"/>
            <p:cNvSpPr>
              <a:spLocks noChangeArrowheads="1"/>
            </p:cNvSpPr>
            <p:nvPr/>
          </p:nvSpPr>
          <p:spPr bwMode="auto">
            <a:xfrm>
              <a:off x="5718176" y="37496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9" name="Freeform 1354"/>
            <p:cNvSpPr>
              <a:spLocks/>
            </p:cNvSpPr>
            <p:nvPr/>
          </p:nvSpPr>
          <p:spPr bwMode="auto">
            <a:xfrm>
              <a:off x="5713414" y="3757613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0" name="Freeform 1355"/>
            <p:cNvSpPr>
              <a:spLocks/>
            </p:cNvSpPr>
            <p:nvPr/>
          </p:nvSpPr>
          <p:spPr bwMode="auto">
            <a:xfrm>
              <a:off x="5711826" y="37623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1" name="Freeform 1356"/>
            <p:cNvSpPr>
              <a:spLocks/>
            </p:cNvSpPr>
            <p:nvPr/>
          </p:nvSpPr>
          <p:spPr bwMode="auto">
            <a:xfrm>
              <a:off x="5711826" y="376396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2" name="Freeform 1357"/>
            <p:cNvSpPr>
              <a:spLocks/>
            </p:cNvSpPr>
            <p:nvPr/>
          </p:nvSpPr>
          <p:spPr bwMode="auto">
            <a:xfrm>
              <a:off x="5602289" y="3954463"/>
              <a:ext cx="3175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3" name="Freeform 1358"/>
            <p:cNvSpPr>
              <a:spLocks/>
            </p:cNvSpPr>
            <p:nvPr/>
          </p:nvSpPr>
          <p:spPr bwMode="auto">
            <a:xfrm>
              <a:off x="5683251" y="3811588"/>
              <a:ext cx="1588" cy="317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4" name="Freeform 1359"/>
            <p:cNvSpPr>
              <a:spLocks/>
            </p:cNvSpPr>
            <p:nvPr/>
          </p:nvSpPr>
          <p:spPr bwMode="auto">
            <a:xfrm>
              <a:off x="5688014" y="3811588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5" name="Freeform 1360"/>
            <p:cNvSpPr>
              <a:spLocks/>
            </p:cNvSpPr>
            <p:nvPr/>
          </p:nvSpPr>
          <p:spPr bwMode="auto">
            <a:xfrm>
              <a:off x="5688014" y="381000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6" name="Freeform 1361"/>
            <p:cNvSpPr>
              <a:spLocks/>
            </p:cNvSpPr>
            <p:nvPr/>
          </p:nvSpPr>
          <p:spPr bwMode="auto">
            <a:xfrm>
              <a:off x="5607051" y="3956050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7" name="Freeform 1362"/>
            <p:cNvSpPr>
              <a:spLocks/>
            </p:cNvSpPr>
            <p:nvPr/>
          </p:nvSpPr>
          <p:spPr bwMode="auto">
            <a:xfrm>
              <a:off x="5689601" y="3781425"/>
              <a:ext cx="22225" cy="26988"/>
            </a:xfrm>
            <a:custGeom>
              <a:avLst/>
              <a:gdLst>
                <a:gd name="T0" fmla="*/ 0 w 12"/>
                <a:gd name="T1" fmla="*/ 14 h 14"/>
                <a:gd name="T2" fmla="*/ 12 w 12"/>
                <a:gd name="T3" fmla="*/ 0 h 14"/>
                <a:gd name="T4" fmla="*/ 0 w 12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4">
                  <a:moveTo>
                    <a:pt x="0" y="14"/>
                  </a:moveTo>
                  <a:cubicBezTo>
                    <a:pt x="5" y="8"/>
                    <a:pt x="8" y="6"/>
                    <a:pt x="12" y="0"/>
                  </a:cubicBezTo>
                  <a:cubicBezTo>
                    <a:pt x="12" y="4"/>
                    <a:pt x="3" y="12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8" name="Freeform 1363"/>
            <p:cNvSpPr>
              <a:spLocks/>
            </p:cNvSpPr>
            <p:nvPr/>
          </p:nvSpPr>
          <p:spPr bwMode="auto">
            <a:xfrm>
              <a:off x="5718176" y="3760788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9" name="Freeform 1364"/>
            <p:cNvSpPr>
              <a:spLocks/>
            </p:cNvSpPr>
            <p:nvPr/>
          </p:nvSpPr>
          <p:spPr bwMode="auto">
            <a:xfrm>
              <a:off x="5719764" y="375761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0" name="Freeform 1365"/>
            <p:cNvSpPr>
              <a:spLocks/>
            </p:cNvSpPr>
            <p:nvPr/>
          </p:nvSpPr>
          <p:spPr bwMode="auto">
            <a:xfrm>
              <a:off x="5719764" y="376078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1" name="Freeform 1366"/>
            <p:cNvSpPr>
              <a:spLocks/>
            </p:cNvSpPr>
            <p:nvPr/>
          </p:nvSpPr>
          <p:spPr bwMode="auto">
            <a:xfrm>
              <a:off x="5726114" y="3746500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2" name="Freeform 1367"/>
            <p:cNvSpPr>
              <a:spLocks/>
            </p:cNvSpPr>
            <p:nvPr/>
          </p:nvSpPr>
          <p:spPr bwMode="auto">
            <a:xfrm>
              <a:off x="5724526" y="3749675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3" name="Freeform 1368"/>
            <p:cNvSpPr>
              <a:spLocks/>
            </p:cNvSpPr>
            <p:nvPr/>
          </p:nvSpPr>
          <p:spPr bwMode="auto">
            <a:xfrm>
              <a:off x="5732464" y="3736975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4" name="Freeform 1369"/>
            <p:cNvSpPr>
              <a:spLocks/>
            </p:cNvSpPr>
            <p:nvPr/>
          </p:nvSpPr>
          <p:spPr bwMode="auto">
            <a:xfrm>
              <a:off x="5608639" y="395763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5" name="Rectangle 1370"/>
            <p:cNvSpPr>
              <a:spLocks noChangeArrowheads="1"/>
            </p:cNvSpPr>
            <p:nvPr/>
          </p:nvSpPr>
          <p:spPr bwMode="auto">
            <a:xfrm>
              <a:off x="5724526" y="37560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6" name="Freeform 1371"/>
            <p:cNvSpPr>
              <a:spLocks/>
            </p:cNvSpPr>
            <p:nvPr/>
          </p:nvSpPr>
          <p:spPr bwMode="auto">
            <a:xfrm>
              <a:off x="5730876" y="37417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7" name="Freeform 1372"/>
            <p:cNvSpPr>
              <a:spLocks/>
            </p:cNvSpPr>
            <p:nvPr/>
          </p:nvSpPr>
          <p:spPr bwMode="auto">
            <a:xfrm>
              <a:off x="5692776" y="38131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8" name="Freeform 1373"/>
            <p:cNvSpPr>
              <a:spLocks/>
            </p:cNvSpPr>
            <p:nvPr/>
          </p:nvSpPr>
          <p:spPr bwMode="auto">
            <a:xfrm>
              <a:off x="5697539" y="3805238"/>
              <a:ext cx="0" cy="3175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9" name="Rectangle 1374"/>
            <p:cNvSpPr>
              <a:spLocks noChangeArrowheads="1"/>
            </p:cNvSpPr>
            <p:nvPr/>
          </p:nvSpPr>
          <p:spPr bwMode="auto">
            <a:xfrm>
              <a:off x="5724526" y="37576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0" name="Freeform 1375"/>
            <p:cNvSpPr>
              <a:spLocks/>
            </p:cNvSpPr>
            <p:nvPr/>
          </p:nvSpPr>
          <p:spPr bwMode="auto">
            <a:xfrm>
              <a:off x="5726114" y="3756025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1" name="Freeform 1376"/>
            <p:cNvSpPr>
              <a:spLocks/>
            </p:cNvSpPr>
            <p:nvPr/>
          </p:nvSpPr>
          <p:spPr bwMode="auto">
            <a:xfrm>
              <a:off x="5734051" y="37401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2" name="Freeform 1377"/>
            <p:cNvSpPr>
              <a:spLocks/>
            </p:cNvSpPr>
            <p:nvPr/>
          </p:nvSpPr>
          <p:spPr bwMode="auto">
            <a:xfrm>
              <a:off x="5700714" y="3798888"/>
              <a:ext cx="1588" cy="317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3" name="Rectangle 1378"/>
            <p:cNvSpPr>
              <a:spLocks noChangeArrowheads="1"/>
            </p:cNvSpPr>
            <p:nvPr/>
          </p:nvSpPr>
          <p:spPr bwMode="auto">
            <a:xfrm>
              <a:off x="5729289" y="37560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4" name="Freeform 1379"/>
            <p:cNvSpPr>
              <a:spLocks/>
            </p:cNvSpPr>
            <p:nvPr/>
          </p:nvSpPr>
          <p:spPr bwMode="auto">
            <a:xfrm>
              <a:off x="5713414" y="37798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5" name="Freeform 1380"/>
            <p:cNvSpPr>
              <a:spLocks/>
            </p:cNvSpPr>
            <p:nvPr/>
          </p:nvSpPr>
          <p:spPr bwMode="auto">
            <a:xfrm>
              <a:off x="5719764" y="377190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6" name="Freeform 1381"/>
            <p:cNvSpPr>
              <a:spLocks/>
            </p:cNvSpPr>
            <p:nvPr/>
          </p:nvSpPr>
          <p:spPr bwMode="auto">
            <a:xfrm>
              <a:off x="5694364" y="3810000"/>
              <a:ext cx="7938" cy="4763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0"/>
                    <a:pt x="4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7" name="Freeform 1382"/>
            <p:cNvSpPr>
              <a:spLocks/>
            </p:cNvSpPr>
            <p:nvPr/>
          </p:nvSpPr>
          <p:spPr bwMode="auto">
            <a:xfrm>
              <a:off x="5738814" y="374015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8" name="Freeform 1383"/>
            <p:cNvSpPr>
              <a:spLocks/>
            </p:cNvSpPr>
            <p:nvPr/>
          </p:nvSpPr>
          <p:spPr bwMode="auto">
            <a:xfrm>
              <a:off x="5697539" y="3813175"/>
              <a:ext cx="3175" cy="4763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1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9" name="Freeform 1384"/>
            <p:cNvSpPr>
              <a:spLocks/>
            </p:cNvSpPr>
            <p:nvPr/>
          </p:nvSpPr>
          <p:spPr bwMode="auto">
            <a:xfrm>
              <a:off x="5708651" y="380206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0" name="Freeform 1385"/>
            <p:cNvSpPr>
              <a:spLocks/>
            </p:cNvSpPr>
            <p:nvPr/>
          </p:nvSpPr>
          <p:spPr bwMode="auto">
            <a:xfrm>
              <a:off x="5710239" y="37988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1" name="Freeform 1386"/>
            <p:cNvSpPr>
              <a:spLocks/>
            </p:cNvSpPr>
            <p:nvPr/>
          </p:nvSpPr>
          <p:spPr bwMode="auto">
            <a:xfrm>
              <a:off x="5699126" y="3813175"/>
              <a:ext cx="6350" cy="4763"/>
            </a:xfrm>
            <a:custGeom>
              <a:avLst/>
              <a:gdLst>
                <a:gd name="T0" fmla="*/ 2 w 4"/>
                <a:gd name="T1" fmla="*/ 1 h 2"/>
                <a:gd name="T2" fmla="*/ 2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2" y="1"/>
                  </a:moveTo>
                  <a:cubicBezTo>
                    <a:pt x="0" y="0"/>
                    <a:pt x="4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2" name="Freeform 1387"/>
            <p:cNvSpPr>
              <a:spLocks/>
            </p:cNvSpPr>
            <p:nvPr/>
          </p:nvSpPr>
          <p:spPr bwMode="auto">
            <a:xfrm>
              <a:off x="5711826" y="37988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3" name="Freeform 1388"/>
            <p:cNvSpPr>
              <a:spLocks/>
            </p:cNvSpPr>
            <p:nvPr/>
          </p:nvSpPr>
          <p:spPr bwMode="auto">
            <a:xfrm>
              <a:off x="5732464" y="3757613"/>
              <a:ext cx="6350" cy="6350"/>
            </a:xfrm>
            <a:custGeom>
              <a:avLst/>
              <a:gdLst>
                <a:gd name="T0" fmla="*/ 2 w 3"/>
                <a:gd name="T1" fmla="*/ 3 h 4"/>
                <a:gd name="T2" fmla="*/ 2 w 3"/>
                <a:gd name="T3" fmla="*/ 0 h 4"/>
                <a:gd name="T4" fmla="*/ 2 w 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0" y="4"/>
                    <a:pt x="0" y="1"/>
                    <a:pt x="2" y="0"/>
                  </a:cubicBezTo>
                  <a:cubicBezTo>
                    <a:pt x="3" y="1"/>
                    <a:pt x="0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4" name="Freeform 1389"/>
            <p:cNvSpPr>
              <a:spLocks/>
            </p:cNvSpPr>
            <p:nvPr/>
          </p:nvSpPr>
          <p:spPr bwMode="auto">
            <a:xfrm>
              <a:off x="5735639" y="3752850"/>
              <a:ext cx="3175" cy="4763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5" name="Freeform 1390"/>
            <p:cNvSpPr>
              <a:spLocks/>
            </p:cNvSpPr>
            <p:nvPr/>
          </p:nvSpPr>
          <p:spPr bwMode="auto">
            <a:xfrm>
              <a:off x="5738814" y="375126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6" name="Freeform 1391"/>
            <p:cNvSpPr>
              <a:spLocks/>
            </p:cNvSpPr>
            <p:nvPr/>
          </p:nvSpPr>
          <p:spPr bwMode="auto">
            <a:xfrm>
              <a:off x="5729289" y="377190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7" name="Freeform 1392"/>
            <p:cNvSpPr>
              <a:spLocks/>
            </p:cNvSpPr>
            <p:nvPr/>
          </p:nvSpPr>
          <p:spPr bwMode="auto">
            <a:xfrm>
              <a:off x="5711826" y="3802063"/>
              <a:ext cx="6350" cy="6350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0" y="0"/>
                    <a:pt x="3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8" name="Freeform 1393"/>
            <p:cNvSpPr>
              <a:spLocks/>
            </p:cNvSpPr>
            <p:nvPr/>
          </p:nvSpPr>
          <p:spPr bwMode="auto">
            <a:xfrm>
              <a:off x="5722939" y="378936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9" name="Freeform 1394"/>
            <p:cNvSpPr>
              <a:spLocks/>
            </p:cNvSpPr>
            <p:nvPr/>
          </p:nvSpPr>
          <p:spPr bwMode="auto">
            <a:xfrm>
              <a:off x="5732464" y="3767138"/>
              <a:ext cx="7938" cy="4763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0" y="0"/>
                    <a:pt x="4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0" name="Freeform 1395"/>
            <p:cNvSpPr>
              <a:spLocks/>
            </p:cNvSpPr>
            <p:nvPr/>
          </p:nvSpPr>
          <p:spPr bwMode="auto">
            <a:xfrm>
              <a:off x="5715001" y="3797300"/>
              <a:ext cx="7938" cy="3175"/>
            </a:xfrm>
            <a:custGeom>
              <a:avLst/>
              <a:gdLst>
                <a:gd name="T0" fmla="*/ 1 w 4"/>
                <a:gd name="T1" fmla="*/ 2 h 2"/>
                <a:gd name="T2" fmla="*/ 1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0" y="0"/>
                    <a:pt x="4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1" name="Freeform 1396"/>
            <p:cNvSpPr>
              <a:spLocks/>
            </p:cNvSpPr>
            <p:nvPr/>
          </p:nvSpPr>
          <p:spPr bwMode="auto">
            <a:xfrm>
              <a:off x="5718176" y="3794125"/>
              <a:ext cx="3175" cy="6350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3"/>
                    <a:pt x="0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2" name="Freeform 1397"/>
            <p:cNvSpPr>
              <a:spLocks/>
            </p:cNvSpPr>
            <p:nvPr/>
          </p:nvSpPr>
          <p:spPr bwMode="auto">
            <a:xfrm>
              <a:off x="5730876" y="377666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3" name="Freeform 1398"/>
            <p:cNvSpPr>
              <a:spLocks/>
            </p:cNvSpPr>
            <p:nvPr/>
          </p:nvSpPr>
          <p:spPr bwMode="auto">
            <a:xfrm>
              <a:off x="5722939" y="379253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4" name="Rectangle 1399"/>
            <p:cNvSpPr>
              <a:spLocks noChangeArrowheads="1"/>
            </p:cNvSpPr>
            <p:nvPr/>
          </p:nvSpPr>
          <p:spPr bwMode="auto">
            <a:xfrm>
              <a:off x="5724526" y="37909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5" name="Freeform 1400"/>
            <p:cNvSpPr>
              <a:spLocks/>
            </p:cNvSpPr>
            <p:nvPr/>
          </p:nvSpPr>
          <p:spPr bwMode="auto">
            <a:xfrm>
              <a:off x="5732464" y="377666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6" name="Freeform 1401"/>
            <p:cNvSpPr>
              <a:spLocks/>
            </p:cNvSpPr>
            <p:nvPr/>
          </p:nvSpPr>
          <p:spPr bwMode="auto">
            <a:xfrm>
              <a:off x="5738814" y="3763963"/>
              <a:ext cx="1588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7" name="Freeform 1402"/>
            <p:cNvSpPr>
              <a:spLocks/>
            </p:cNvSpPr>
            <p:nvPr/>
          </p:nvSpPr>
          <p:spPr bwMode="auto">
            <a:xfrm>
              <a:off x="5715001" y="3808413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8" name="Freeform 1403"/>
            <p:cNvSpPr>
              <a:spLocks/>
            </p:cNvSpPr>
            <p:nvPr/>
          </p:nvSpPr>
          <p:spPr bwMode="auto">
            <a:xfrm>
              <a:off x="5726114" y="3787775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9" name="Freeform 1404"/>
            <p:cNvSpPr>
              <a:spLocks/>
            </p:cNvSpPr>
            <p:nvPr/>
          </p:nvSpPr>
          <p:spPr bwMode="auto">
            <a:xfrm>
              <a:off x="5741989" y="37607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0" name="Freeform 1405"/>
            <p:cNvSpPr>
              <a:spLocks/>
            </p:cNvSpPr>
            <p:nvPr/>
          </p:nvSpPr>
          <p:spPr bwMode="auto">
            <a:xfrm>
              <a:off x="5734051" y="377983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1" name="Freeform 1406"/>
            <p:cNvSpPr>
              <a:spLocks/>
            </p:cNvSpPr>
            <p:nvPr/>
          </p:nvSpPr>
          <p:spPr bwMode="auto">
            <a:xfrm>
              <a:off x="5751514" y="37496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2" name="Freeform 1407"/>
            <p:cNvSpPr>
              <a:spLocks/>
            </p:cNvSpPr>
            <p:nvPr/>
          </p:nvSpPr>
          <p:spPr bwMode="auto">
            <a:xfrm>
              <a:off x="5711826" y="3819525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3" name="Freeform 1408"/>
            <p:cNvSpPr>
              <a:spLocks/>
            </p:cNvSpPr>
            <p:nvPr/>
          </p:nvSpPr>
          <p:spPr bwMode="auto">
            <a:xfrm>
              <a:off x="5735639" y="3779838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4" name="Freeform 1409"/>
            <p:cNvSpPr>
              <a:spLocks/>
            </p:cNvSpPr>
            <p:nvPr/>
          </p:nvSpPr>
          <p:spPr bwMode="auto">
            <a:xfrm>
              <a:off x="5735639" y="3773488"/>
              <a:ext cx="7938" cy="6350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0 h 3"/>
                <a:gd name="T4" fmla="*/ 3 w 4"/>
                <a:gd name="T5" fmla="*/ 1 h 3"/>
                <a:gd name="T6" fmla="*/ 1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3"/>
                    <a:pt x="1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5" name="Freeform 1410"/>
            <p:cNvSpPr>
              <a:spLocks/>
            </p:cNvSpPr>
            <p:nvPr/>
          </p:nvSpPr>
          <p:spPr bwMode="auto">
            <a:xfrm>
              <a:off x="5770564" y="3721100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6" name="Freeform 1411"/>
            <p:cNvSpPr>
              <a:spLocks/>
            </p:cNvSpPr>
            <p:nvPr/>
          </p:nvSpPr>
          <p:spPr bwMode="auto">
            <a:xfrm>
              <a:off x="5729289" y="3794125"/>
              <a:ext cx="1588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7" name="Freeform 1412"/>
            <p:cNvSpPr>
              <a:spLocks/>
            </p:cNvSpPr>
            <p:nvPr/>
          </p:nvSpPr>
          <p:spPr bwMode="auto">
            <a:xfrm>
              <a:off x="5719764" y="38131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8" name="Freeform 1413"/>
            <p:cNvSpPr>
              <a:spLocks/>
            </p:cNvSpPr>
            <p:nvPr/>
          </p:nvSpPr>
          <p:spPr bwMode="auto">
            <a:xfrm>
              <a:off x="5734051" y="378777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9" name="Freeform 1414"/>
            <p:cNvSpPr>
              <a:spLocks/>
            </p:cNvSpPr>
            <p:nvPr/>
          </p:nvSpPr>
          <p:spPr bwMode="auto">
            <a:xfrm>
              <a:off x="5735639" y="3781425"/>
              <a:ext cx="3175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0" name="Freeform 1415"/>
            <p:cNvSpPr>
              <a:spLocks/>
            </p:cNvSpPr>
            <p:nvPr/>
          </p:nvSpPr>
          <p:spPr bwMode="auto">
            <a:xfrm>
              <a:off x="5735639" y="3778250"/>
              <a:ext cx="7938" cy="3175"/>
            </a:xfrm>
            <a:custGeom>
              <a:avLst/>
              <a:gdLst>
                <a:gd name="T0" fmla="*/ 1 w 4"/>
                <a:gd name="T1" fmla="*/ 2 h 2"/>
                <a:gd name="T2" fmla="*/ 1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0" y="0"/>
                    <a:pt x="4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1" name="Freeform 1416"/>
            <p:cNvSpPr>
              <a:spLocks/>
            </p:cNvSpPr>
            <p:nvPr/>
          </p:nvSpPr>
          <p:spPr bwMode="auto">
            <a:xfrm>
              <a:off x="5773739" y="372110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2" name="Freeform 1417"/>
            <p:cNvSpPr>
              <a:spLocks/>
            </p:cNvSpPr>
            <p:nvPr/>
          </p:nvSpPr>
          <p:spPr bwMode="auto">
            <a:xfrm>
              <a:off x="5743576" y="377666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3" name="Freeform 1418"/>
            <p:cNvSpPr>
              <a:spLocks/>
            </p:cNvSpPr>
            <p:nvPr/>
          </p:nvSpPr>
          <p:spPr bwMode="auto">
            <a:xfrm>
              <a:off x="5748339" y="377031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4" name="Freeform 1419"/>
            <p:cNvSpPr>
              <a:spLocks/>
            </p:cNvSpPr>
            <p:nvPr/>
          </p:nvSpPr>
          <p:spPr bwMode="auto">
            <a:xfrm>
              <a:off x="5729289" y="380365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5" name="Freeform 1420"/>
            <p:cNvSpPr>
              <a:spLocks/>
            </p:cNvSpPr>
            <p:nvPr/>
          </p:nvSpPr>
          <p:spPr bwMode="auto">
            <a:xfrm>
              <a:off x="5753101" y="3762375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6" name="Freeform 1421"/>
            <p:cNvSpPr>
              <a:spLocks/>
            </p:cNvSpPr>
            <p:nvPr/>
          </p:nvSpPr>
          <p:spPr bwMode="auto">
            <a:xfrm>
              <a:off x="5730876" y="380523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7" name="Freeform 1422"/>
            <p:cNvSpPr>
              <a:spLocks/>
            </p:cNvSpPr>
            <p:nvPr/>
          </p:nvSpPr>
          <p:spPr bwMode="auto">
            <a:xfrm>
              <a:off x="5802314" y="36861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8" name="Freeform 1423"/>
            <p:cNvSpPr>
              <a:spLocks/>
            </p:cNvSpPr>
            <p:nvPr/>
          </p:nvSpPr>
          <p:spPr bwMode="auto">
            <a:xfrm>
              <a:off x="5800726" y="3690938"/>
              <a:ext cx="3175" cy="1588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9" name="Freeform 1424"/>
            <p:cNvSpPr>
              <a:spLocks/>
            </p:cNvSpPr>
            <p:nvPr/>
          </p:nvSpPr>
          <p:spPr bwMode="auto">
            <a:xfrm>
              <a:off x="5821364" y="3778250"/>
              <a:ext cx="9525" cy="6350"/>
            </a:xfrm>
            <a:custGeom>
              <a:avLst/>
              <a:gdLst>
                <a:gd name="T0" fmla="*/ 2 w 5"/>
                <a:gd name="T1" fmla="*/ 1 h 4"/>
                <a:gd name="T2" fmla="*/ 2 w 5"/>
                <a:gd name="T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0" y="0"/>
                    <a:pt x="5" y="4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0" name="Freeform 1425"/>
            <p:cNvSpPr>
              <a:spLocks/>
            </p:cNvSpPr>
            <p:nvPr/>
          </p:nvSpPr>
          <p:spPr bwMode="auto">
            <a:xfrm>
              <a:off x="5824539" y="3781425"/>
              <a:ext cx="7938" cy="6350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0" y="0"/>
                    <a:pt x="4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1" name="Freeform 1426"/>
            <p:cNvSpPr>
              <a:spLocks/>
            </p:cNvSpPr>
            <p:nvPr/>
          </p:nvSpPr>
          <p:spPr bwMode="auto">
            <a:xfrm>
              <a:off x="5838826" y="38354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2" name="Freeform 1427"/>
            <p:cNvSpPr>
              <a:spLocks/>
            </p:cNvSpPr>
            <p:nvPr/>
          </p:nvSpPr>
          <p:spPr bwMode="auto">
            <a:xfrm>
              <a:off x="5838826" y="3838575"/>
              <a:ext cx="3175" cy="317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3" name="Freeform 1428"/>
            <p:cNvSpPr>
              <a:spLocks/>
            </p:cNvSpPr>
            <p:nvPr/>
          </p:nvSpPr>
          <p:spPr bwMode="auto">
            <a:xfrm>
              <a:off x="5838826" y="3843338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4" name="Freeform 1429"/>
            <p:cNvSpPr>
              <a:spLocks/>
            </p:cNvSpPr>
            <p:nvPr/>
          </p:nvSpPr>
          <p:spPr bwMode="auto">
            <a:xfrm>
              <a:off x="5837239" y="3844925"/>
              <a:ext cx="1588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5" name="Freeform 1430"/>
            <p:cNvSpPr>
              <a:spLocks noEditPoints="1"/>
            </p:cNvSpPr>
            <p:nvPr/>
          </p:nvSpPr>
          <p:spPr bwMode="auto">
            <a:xfrm>
              <a:off x="5527676" y="3756025"/>
              <a:ext cx="207963" cy="200025"/>
            </a:xfrm>
            <a:custGeom>
              <a:avLst/>
              <a:gdLst>
                <a:gd name="T0" fmla="*/ 58 w 111"/>
                <a:gd name="T1" fmla="*/ 53 h 107"/>
                <a:gd name="T2" fmla="*/ 52 w 111"/>
                <a:gd name="T3" fmla="*/ 55 h 107"/>
                <a:gd name="T4" fmla="*/ 13 w 111"/>
                <a:gd name="T5" fmla="*/ 64 h 107"/>
                <a:gd name="T6" fmla="*/ 6 w 111"/>
                <a:gd name="T7" fmla="*/ 56 h 107"/>
                <a:gd name="T8" fmla="*/ 17 w 111"/>
                <a:gd name="T9" fmla="*/ 27 h 107"/>
                <a:gd name="T10" fmla="*/ 65 w 111"/>
                <a:gd name="T11" fmla="*/ 4 h 107"/>
                <a:gd name="T12" fmla="*/ 80 w 111"/>
                <a:gd name="T13" fmla="*/ 1 h 107"/>
                <a:gd name="T14" fmla="*/ 85 w 111"/>
                <a:gd name="T15" fmla="*/ 6 h 107"/>
                <a:gd name="T16" fmla="*/ 88 w 111"/>
                <a:gd name="T17" fmla="*/ 7 h 107"/>
                <a:gd name="T18" fmla="*/ 89 w 111"/>
                <a:gd name="T19" fmla="*/ 11 h 107"/>
                <a:gd name="T20" fmla="*/ 89 w 111"/>
                <a:gd name="T21" fmla="*/ 20 h 107"/>
                <a:gd name="T22" fmla="*/ 82 w 111"/>
                <a:gd name="T23" fmla="*/ 29 h 107"/>
                <a:gd name="T24" fmla="*/ 80 w 111"/>
                <a:gd name="T25" fmla="*/ 35 h 107"/>
                <a:gd name="T26" fmla="*/ 77 w 111"/>
                <a:gd name="T27" fmla="*/ 39 h 107"/>
                <a:gd name="T28" fmla="*/ 94 w 111"/>
                <a:gd name="T29" fmla="*/ 32 h 107"/>
                <a:gd name="T30" fmla="*/ 102 w 111"/>
                <a:gd name="T31" fmla="*/ 32 h 107"/>
                <a:gd name="T32" fmla="*/ 104 w 111"/>
                <a:gd name="T33" fmla="*/ 42 h 107"/>
                <a:gd name="T34" fmla="*/ 51 w 111"/>
                <a:gd name="T35" fmla="*/ 107 h 107"/>
                <a:gd name="T36" fmla="*/ 47 w 111"/>
                <a:gd name="T37" fmla="*/ 105 h 107"/>
                <a:gd name="T38" fmla="*/ 40 w 111"/>
                <a:gd name="T39" fmla="*/ 93 h 107"/>
                <a:gd name="T40" fmla="*/ 36 w 111"/>
                <a:gd name="T41" fmla="*/ 87 h 107"/>
                <a:gd name="T42" fmla="*/ 44 w 111"/>
                <a:gd name="T43" fmla="*/ 99 h 107"/>
                <a:gd name="T44" fmla="*/ 39 w 111"/>
                <a:gd name="T45" fmla="*/ 93 h 107"/>
                <a:gd name="T46" fmla="*/ 11 w 111"/>
                <a:gd name="T47" fmla="*/ 61 h 107"/>
                <a:gd name="T48" fmla="*/ 25 w 111"/>
                <a:gd name="T49" fmla="*/ 49 h 107"/>
                <a:gd name="T50" fmla="*/ 50 w 111"/>
                <a:gd name="T51" fmla="*/ 15 h 107"/>
                <a:gd name="T52" fmla="*/ 55 w 111"/>
                <a:gd name="T53" fmla="*/ 27 h 107"/>
                <a:gd name="T54" fmla="*/ 45 w 111"/>
                <a:gd name="T55" fmla="*/ 56 h 107"/>
                <a:gd name="T56" fmla="*/ 80 w 111"/>
                <a:gd name="T57" fmla="*/ 5 h 107"/>
                <a:gd name="T58" fmla="*/ 81 w 111"/>
                <a:gd name="T59" fmla="*/ 4 h 107"/>
                <a:gd name="T60" fmla="*/ 82 w 111"/>
                <a:gd name="T61" fmla="*/ 10 h 107"/>
                <a:gd name="T62" fmla="*/ 74 w 111"/>
                <a:gd name="T63" fmla="*/ 42 h 107"/>
                <a:gd name="T64" fmla="*/ 75 w 111"/>
                <a:gd name="T65" fmla="*/ 41 h 107"/>
                <a:gd name="T66" fmla="*/ 79 w 111"/>
                <a:gd name="T67" fmla="*/ 34 h 107"/>
                <a:gd name="T68" fmla="*/ 80 w 111"/>
                <a:gd name="T69" fmla="*/ 31 h 107"/>
                <a:gd name="T70" fmla="*/ 43 w 111"/>
                <a:gd name="T71" fmla="*/ 98 h 107"/>
                <a:gd name="T72" fmla="*/ 79 w 111"/>
                <a:gd name="T73" fmla="*/ 45 h 107"/>
                <a:gd name="T74" fmla="*/ 49 w 111"/>
                <a:gd name="T75" fmla="*/ 105 h 107"/>
                <a:gd name="T76" fmla="*/ 73 w 111"/>
                <a:gd name="T77" fmla="*/ 63 h 107"/>
                <a:gd name="T78" fmla="*/ 82 w 111"/>
                <a:gd name="T79" fmla="*/ 58 h 107"/>
                <a:gd name="T80" fmla="*/ 78 w 111"/>
                <a:gd name="T81" fmla="*/ 66 h 107"/>
                <a:gd name="T82" fmla="*/ 79 w 111"/>
                <a:gd name="T83" fmla="*/ 66 h 107"/>
                <a:gd name="T84" fmla="*/ 91 w 111"/>
                <a:gd name="T85" fmla="*/ 47 h 107"/>
                <a:gd name="T86" fmla="*/ 76 w 111"/>
                <a:gd name="T87" fmla="*/ 75 h 107"/>
                <a:gd name="T88" fmla="*/ 89 w 111"/>
                <a:gd name="T89" fmla="*/ 51 h 107"/>
                <a:gd name="T90" fmla="*/ 93 w 111"/>
                <a:gd name="T91" fmla="*/ 46 h 107"/>
                <a:gd name="T92" fmla="*/ 83 w 111"/>
                <a:gd name="T93" fmla="*/ 65 h 107"/>
                <a:gd name="T94" fmla="*/ 88 w 111"/>
                <a:gd name="T95" fmla="*/ 59 h 107"/>
                <a:gd name="T96" fmla="*/ 100 w 111"/>
                <a:gd name="T97" fmla="*/ 37 h 107"/>
                <a:gd name="T98" fmla="*/ 84 w 111"/>
                <a:gd name="T99" fmla="*/ 66 h 107"/>
                <a:gd name="T100" fmla="*/ 78 w 111"/>
                <a:gd name="T101" fmla="*/ 77 h 107"/>
                <a:gd name="T102" fmla="*/ 82 w 111"/>
                <a:gd name="T103" fmla="*/ 71 h 107"/>
                <a:gd name="T104" fmla="*/ 87 w 111"/>
                <a:gd name="T105" fmla="*/ 62 h 107"/>
                <a:gd name="T106" fmla="*/ 87 w 111"/>
                <a:gd name="T107" fmla="*/ 61 h 107"/>
                <a:gd name="T108" fmla="*/ 96 w 111"/>
                <a:gd name="T109" fmla="*/ 46 h 107"/>
                <a:gd name="T110" fmla="*/ 97 w 111"/>
                <a:gd name="T111" fmla="*/ 44 h 107"/>
                <a:gd name="T112" fmla="*/ 108 w 111"/>
                <a:gd name="T113" fmla="*/ 5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" h="107">
                  <a:moveTo>
                    <a:pt x="34" y="83"/>
                  </a:moveTo>
                  <a:cubicBezTo>
                    <a:pt x="41" y="67"/>
                    <a:pt x="60" y="56"/>
                    <a:pt x="72" y="43"/>
                  </a:cubicBezTo>
                  <a:cubicBezTo>
                    <a:pt x="67" y="46"/>
                    <a:pt x="62" y="49"/>
                    <a:pt x="58" y="53"/>
                  </a:cubicBezTo>
                  <a:cubicBezTo>
                    <a:pt x="57" y="53"/>
                    <a:pt x="57" y="52"/>
                    <a:pt x="57" y="52"/>
                  </a:cubicBezTo>
                  <a:cubicBezTo>
                    <a:pt x="57" y="54"/>
                    <a:pt x="54" y="55"/>
                    <a:pt x="52" y="56"/>
                  </a:cubicBezTo>
                  <a:cubicBezTo>
                    <a:pt x="51" y="56"/>
                    <a:pt x="51" y="55"/>
                    <a:pt x="52" y="55"/>
                  </a:cubicBezTo>
                  <a:cubicBezTo>
                    <a:pt x="51" y="54"/>
                    <a:pt x="51" y="55"/>
                    <a:pt x="50" y="55"/>
                  </a:cubicBezTo>
                  <a:cubicBezTo>
                    <a:pt x="50" y="55"/>
                    <a:pt x="50" y="56"/>
                    <a:pt x="51" y="56"/>
                  </a:cubicBezTo>
                  <a:cubicBezTo>
                    <a:pt x="40" y="62"/>
                    <a:pt x="27" y="68"/>
                    <a:pt x="13" y="64"/>
                  </a:cubicBezTo>
                  <a:cubicBezTo>
                    <a:pt x="13" y="64"/>
                    <a:pt x="13" y="65"/>
                    <a:pt x="12" y="65"/>
                  </a:cubicBezTo>
                  <a:cubicBezTo>
                    <a:pt x="11" y="64"/>
                    <a:pt x="10" y="63"/>
                    <a:pt x="11" y="62"/>
                  </a:cubicBezTo>
                  <a:cubicBezTo>
                    <a:pt x="7" y="63"/>
                    <a:pt x="10" y="58"/>
                    <a:pt x="6" y="56"/>
                  </a:cubicBezTo>
                  <a:cubicBezTo>
                    <a:pt x="7" y="50"/>
                    <a:pt x="0" y="43"/>
                    <a:pt x="5" y="36"/>
                  </a:cubicBezTo>
                  <a:cubicBezTo>
                    <a:pt x="4" y="35"/>
                    <a:pt x="3" y="36"/>
                    <a:pt x="3" y="36"/>
                  </a:cubicBezTo>
                  <a:cubicBezTo>
                    <a:pt x="5" y="32"/>
                    <a:pt x="12" y="30"/>
                    <a:pt x="17" y="27"/>
                  </a:cubicBezTo>
                  <a:cubicBezTo>
                    <a:pt x="14" y="24"/>
                    <a:pt x="11" y="21"/>
                    <a:pt x="9" y="18"/>
                  </a:cubicBezTo>
                  <a:cubicBezTo>
                    <a:pt x="26" y="10"/>
                    <a:pt x="45" y="8"/>
                    <a:pt x="63" y="2"/>
                  </a:cubicBezTo>
                  <a:cubicBezTo>
                    <a:pt x="64" y="3"/>
                    <a:pt x="65" y="3"/>
                    <a:pt x="65" y="4"/>
                  </a:cubicBezTo>
                  <a:cubicBezTo>
                    <a:pt x="68" y="3"/>
                    <a:pt x="70" y="2"/>
                    <a:pt x="73" y="0"/>
                  </a:cubicBezTo>
                  <a:cubicBezTo>
                    <a:pt x="74" y="2"/>
                    <a:pt x="78" y="0"/>
                    <a:pt x="79" y="2"/>
                  </a:cubicBezTo>
                  <a:cubicBezTo>
                    <a:pt x="80" y="3"/>
                    <a:pt x="79" y="1"/>
                    <a:pt x="80" y="1"/>
                  </a:cubicBezTo>
                  <a:cubicBezTo>
                    <a:pt x="82" y="3"/>
                    <a:pt x="85" y="2"/>
                    <a:pt x="85" y="2"/>
                  </a:cubicBezTo>
                  <a:cubicBezTo>
                    <a:pt x="87" y="2"/>
                    <a:pt x="84" y="3"/>
                    <a:pt x="83" y="4"/>
                  </a:cubicBezTo>
                  <a:cubicBezTo>
                    <a:pt x="83" y="5"/>
                    <a:pt x="85" y="4"/>
                    <a:pt x="85" y="6"/>
                  </a:cubicBezTo>
                  <a:cubicBezTo>
                    <a:pt x="85" y="5"/>
                    <a:pt x="85" y="3"/>
                    <a:pt x="85" y="5"/>
                  </a:cubicBezTo>
                  <a:cubicBezTo>
                    <a:pt x="85" y="6"/>
                    <a:pt x="89" y="6"/>
                    <a:pt x="87" y="8"/>
                  </a:cubicBezTo>
                  <a:cubicBezTo>
                    <a:pt x="87" y="8"/>
                    <a:pt x="88" y="8"/>
                    <a:pt x="88" y="7"/>
                  </a:cubicBezTo>
                  <a:cubicBezTo>
                    <a:pt x="89" y="8"/>
                    <a:pt x="87" y="8"/>
                    <a:pt x="86" y="9"/>
                  </a:cubicBezTo>
                  <a:cubicBezTo>
                    <a:pt x="86" y="10"/>
                    <a:pt x="88" y="10"/>
                    <a:pt x="87" y="11"/>
                  </a:cubicBezTo>
                  <a:cubicBezTo>
                    <a:pt x="88" y="11"/>
                    <a:pt x="88" y="11"/>
                    <a:pt x="89" y="11"/>
                  </a:cubicBezTo>
                  <a:cubicBezTo>
                    <a:pt x="88" y="11"/>
                    <a:pt x="88" y="12"/>
                    <a:pt x="89" y="12"/>
                  </a:cubicBezTo>
                  <a:cubicBezTo>
                    <a:pt x="87" y="14"/>
                    <a:pt x="90" y="16"/>
                    <a:pt x="87" y="19"/>
                  </a:cubicBezTo>
                  <a:cubicBezTo>
                    <a:pt x="87" y="20"/>
                    <a:pt x="88" y="19"/>
                    <a:pt x="89" y="20"/>
                  </a:cubicBezTo>
                  <a:cubicBezTo>
                    <a:pt x="87" y="21"/>
                    <a:pt x="86" y="24"/>
                    <a:pt x="85" y="27"/>
                  </a:cubicBezTo>
                  <a:cubicBezTo>
                    <a:pt x="84" y="27"/>
                    <a:pt x="84" y="26"/>
                    <a:pt x="84" y="26"/>
                  </a:cubicBezTo>
                  <a:cubicBezTo>
                    <a:pt x="84" y="28"/>
                    <a:pt x="83" y="27"/>
                    <a:pt x="82" y="29"/>
                  </a:cubicBezTo>
                  <a:cubicBezTo>
                    <a:pt x="84" y="31"/>
                    <a:pt x="81" y="30"/>
                    <a:pt x="82" y="33"/>
                  </a:cubicBezTo>
                  <a:cubicBezTo>
                    <a:pt x="80" y="32"/>
                    <a:pt x="81" y="35"/>
                    <a:pt x="78" y="34"/>
                  </a:cubicBezTo>
                  <a:cubicBezTo>
                    <a:pt x="78" y="35"/>
                    <a:pt x="79" y="34"/>
                    <a:pt x="80" y="35"/>
                  </a:cubicBezTo>
                  <a:cubicBezTo>
                    <a:pt x="78" y="35"/>
                    <a:pt x="79" y="37"/>
                    <a:pt x="78" y="38"/>
                  </a:cubicBezTo>
                  <a:cubicBezTo>
                    <a:pt x="78" y="36"/>
                    <a:pt x="78" y="38"/>
                    <a:pt x="77" y="38"/>
                  </a:cubicBezTo>
                  <a:cubicBezTo>
                    <a:pt x="76" y="39"/>
                    <a:pt x="78" y="38"/>
                    <a:pt x="77" y="39"/>
                  </a:cubicBezTo>
                  <a:cubicBezTo>
                    <a:pt x="79" y="37"/>
                    <a:pt x="83" y="39"/>
                    <a:pt x="83" y="36"/>
                  </a:cubicBezTo>
                  <a:cubicBezTo>
                    <a:pt x="85" y="38"/>
                    <a:pt x="87" y="34"/>
                    <a:pt x="90" y="32"/>
                  </a:cubicBezTo>
                  <a:cubicBezTo>
                    <a:pt x="91" y="35"/>
                    <a:pt x="94" y="35"/>
                    <a:pt x="94" y="32"/>
                  </a:cubicBezTo>
                  <a:cubicBezTo>
                    <a:pt x="95" y="31"/>
                    <a:pt x="94" y="34"/>
                    <a:pt x="94" y="34"/>
                  </a:cubicBezTo>
                  <a:cubicBezTo>
                    <a:pt x="96" y="35"/>
                    <a:pt x="99" y="34"/>
                    <a:pt x="99" y="36"/>
                  </a:cubicBezTo>
                  <a:cubicBezTo>
                    <a:pt x="99" y="36"/>
                    <a:pt x="101" y="34"/>
                    <a:pt x="102" y="32"/>
                  </a:cubicBezTo>
                  <a:cubicBezTo>
                    <a:pt x="100" y="36"/>
                    <a:pt x="103" y="37"/>
                    <a:pt x="102" y="42"/>
                  </a:cubicBezTo>
                  <a:cubicBezTo>
                    <a:pt x="103" y="42"/>
                    <a:pt x="105" y="40"/>
                    <a:pt x="105" y="42"/>
                  </a:cubicBezTo>
                  <a:cubicBezTo>
                    <a:pt x="105" y="44"/>
                    <a:pt x="104" y="42"/>
                    <a:pt x="104" y="42"/>
                  </a:cubicBezTo>
                  <a:cubicBezTo>
                    <a:pt x="103" y="43"/>
                    <a:pt x="105" y="44"/>
                    <a:pt x="107" y="43"/>
                  </a:cubicBezTo>
                  <a:cubicBezTo>
                    <a:pt x="111" y="49"/>
                    <a:pt x="110" y="57"/>
                    <a:pt x="106" y="65"/>
                  </a:cubicBezTo>
                  <a:cubicBezTo>
                    <a:pt x="93" y="88"/>
                    <a:pt x="70" y="103"/>
                    <a:pt x="51" y="107"/>
                  </a:cubicBezTo>
                  <a:cubicBezTo>
                    <a:pt x="49" y="107"/>
                    <a:pt x="50" y="104"/>
                    <a:pt x="49" y="106"/>
                  </a:cubicBezTo>
                  <a:cubicBezTo>
                    <a:pt x="48" y="105"/>
                    <a:pt x="48" y="104"/>
                    <a:pt x="47" y="104"/>
                  </a:cubicBezTo>
                  <a:cubicBezTo>
                    <a:pt x="47" y="104"/>
                    <a:pt x="47" y="104"/>
                    <a:pt x="47" y="105"/>
                  </a:cubicBezTo>
                  <a:cubicBezTo>
                    <a:pt x="47" y="104"/>
                    <a:pt x="45" y="102"/>
                    <a:pt x="45" y="100"/>
                  </a:cubicBezTo>
                  <a:cubicBezTo>
                    <a:pt x="44" y="102"/>
                    <a:pt x="41" y="99"/>
                    <a:pt x="43" y="97"/>
                  </a:cubicBezTo>
                  <a:cubicBezTo>
                    <a:pt x="40" y="98"/>
                    <a:pt x="41" y="96"/>
                    <a:pt x="40" y="93"/>
                  </a:cubicBezTo>
                  <a:cubicBezTo>
                    <a:pt x="39" y="93"/>
                    <a:pt x="39" y="93"/>
                    <a:pt x="38" y="94"/>
                  </a:cubicBezTo>
                  <a:cubicBezTo>
                    <a:pt x="37" y="92"/>
                    <a:pt x="36" y="90"/>
                    <a:pt x="37" y="88"/>
                  </a:cubicBezTo>
                  <a:cubicBezTo>
                    <a:pt x="36" y="88"/>
                    <a:pt x="36" y="88"/>
                    <a:pt x="36" y="87"/>
                  </a:cubicBezTo>
                  <a:cubicBezTo>
                    <a:pt x="35" y="89"/>
                    <a:pt x="33" y="82"/>
                    <a:pt x="35" y="83"/>
                  </a:cubicBezTo>
                  <a:cubicBezTo>
                    <a:pt x="36" y="83"/>
                    <a:pt x="34" y="82"/>
                    <a:pt x="34" y="83"/>
                  </a:cubicBezTo>
                  <a:close/>
                  <a:moveTo>
                    <a:pt x="44" y="99"/>
                  </a:moveTo>
                  <a:cubicBezTo>
                    <a:pt x="43" y="99"/>
                    <a:pt x="43" y="99"/>
                    <a:pt x="43" y="100"/>
                  </a:cubicBezTo>
                  <a:cubicBezTo>
                    <a:pt x="43" y="100"/>
                    <a:pt x="43" y="99"/>
                    <a:pt x="44" y="99"/>
                  </a:cubicBezTo>
                  <a:close/>
                  <a:moveTo>
                    <a:pt x="39" y="93"/>
                  </a:moveTo>
                  <a:cubicBezTo>
                    <a:pt x="39" y="93"/>
                    <a:pt x="38" y="93"/>
                    <a:pt x="39" y="93"/>
                  </a:cubicBezTo>
                  <a:close/>
                  <a:moveTo>
                    <a:pt x="11" y="61"/>
                  </a:moveTo>
                  <a:cubicBezTo>
                    <a:pt x="11" y="61"/>
                    <a:pt x="10" y="61"/>
                    <a:pt x="11" y="61"/>
                  </a:cubicBezTo>
                  <a:close/>
                  <a:moveTo>
                    <a:pt x="22" y="49"/>
                  </a:moveTo>
                  <a:cubicBezTo>
                    <a:pt x="23" y="49"/>
                    <a:pt x="22" y="49"/>
                    <a:pt x="22" y="49"/>
                  </a:cubicBezTo>
                  <a:close/>
                  <a:moveTo>
                    <a:pt x="25" y="49"/>
                  </a:moveTo>
                  <a:cubicBezTo>
                    <a:pt x="26" y="49"/>
                    <a:pt x="25" y="49"/>
                    <a:pt x="25" y="49"/>
                  </a:cubicBezTo>
                  <a:close/>
                  <a:moveTo>
                    <a:pt x="50" y="15"/>
                  </a:moveTo>
                  <a:cubicBezTo>
                    <a:pt x="51" y="15"/>
                    <a:pt x="50" y="15"/>
                    <a:pt x="50" y="15"/>
                  </a:cubicBezTo>
                  <a:close/>
                  <a:moveTo>
                    <a:pt x="30" y="64"/>
                  </a:moveTo>
                  <a:cubicBezTo>
                    <a:pt x="30" y="63"/>
                    <a:pt x="29" y="64"/>
                    <a:pt x="30" y="64"/>
                  </a:cubicBezTo>
                  <a:close/>
                  <a:moveTo>
                    <a:pt x="55" y="27"/>
                  </a:moveTo>
                  <a:cubicBezTo>
                    <a:pt x="55" y="27"/>
                    <a:pt x="54" y="27"/>
                    <a:pt x="55" y="27"/>
                  </a:cubicBezTo>
                  <a:close/>
                  <a:moveTo>
                    <a:pt x="45" y="56"/>
                  </a:moveTo>
                  <a:cubicBezTo>
                    <a:pt x="46" y="56"/>
                    <a:pt x="45" y="56"/>
                    <a:pt x="45" y="56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9" y="5"/>
                  </a:cubicBezTo>
                  <a:close/>
                  <a:moveTo>
                    <a:pt x="80" y="5"/>
                  </a:moveTo>
                  <a:cubicBezTo>
                    <a:pt x="81" y="5"/>
                    <a:pt x="80" y="5"/>
                    <a:pt x="80" y="5"/>
                  </a:cubicBezTo>
                  <a:close/>
                  <a:moveTo>
                    <a:pt x="81" y="4"/>
                  </a:moveTo>
                  <a:cubicBezTo>
                    <a:pt x="82" y="4"/>
                    <a:pt x="81" y="4"/>
                    <a:pt x="81" y="4"/>
                  </a:cubicBezTo>
                  <a:close/>
                  <a:moveTo>
                    <a:pt x="55" y="54"/>
                  </a:moveTo>
                  <a:cubicBezTo>
                    <a:pt x="55" y="54"/>
                    <a:pt x="54" y="54"/>
                    <a:pt x="55" y="54"/>
                  </a:cubicBezTo>
                  <a:close/>
                  <a:moveTo>
                    <a:pt x="82" y="10"/>
                  </a:moveTo>
                  <a:cubicBezTo>
                    <a:pt x="82" y="10"/>
                    <a:pt x="82" y="10"/>
                    <a:pt x="82" y="10"/>
                  </a:cubicBezTo>
                  <a:close/>
                  <a:moveTo>
                    <a:pt x="74" y="40"/>
                  </a:moveTo>
                  <a:cubicBezTo>
                    <a:pt x="74" y="41"/>
                    <a:pt x="73" y="41"/>
                    <a:pt x="74" y="42"/>
                  </a:cubicBezTo>
                  <a:cubicBezTo>
                    <a:pt x="74" y="41"/>
                    <a:pt x="74" y="41"/>
                    <a:pt x="74" y="40"/>
                  </a:cubicBezTo>
                  <a:close/>
                  <a:moveTo>
                    <a:pt x="75" y="41"/>
                  </a:moveTo>
                  <a:cubicBezTo>
                    <a:pt x="75" y="40"/>
                    <a:pt x="75" y="41"/>
                    <a:pt x="75" y="41"/>
                  </a:cubicBezTo>
                  <a:close/>
                  <a:moveTo>
                    <a:pt x="75" y="40"/>
                  </a:moveTo>
                  <a:cubicBezTo>
                    <a:pt x="76" y="39"/>
                    <a:pt x="75" y="40"/>
                    <a:pt x="75" y="40"/>
                  </a:cubicBezTo>
                  <a:close/>
                  <a:moveTo>
                    <a:pt x="79" y="34"/>
                  </a:moveTo>
                  <a:cubicBezTo>
                    <a:pt x="79" y="34"/>
                    <a:pt x="78" y="34"/>
                    <a:pt x="79" y="34"/>
                  </a:cubicBezTo>
                  <a:close/>
                  <a:moveTo>
                    <a:pt x="80" y="31"/>
                  </a:moveTo>
                  <a:cubicBezTo>
                    <a:pt x="81" y="34"/>
                    <a:pt x="80" y="29"/>
                    <a:pt x="80" y="31"/>
                  </a:cubicBezTo>
                  <a:close/>
                  <a:moveTo>
                    <a:pt x="81" y="30"/>
                  </a:moveTo>
                  <a:cubicBezTo>
                    <a:pt x="81" y="30"/>
                    <a:pt x="80" y="31"/>
                    <a:pt x="81" y="30"/>
                  </a:cubicBezTo>
                  <a:close/>
                  <a:moveTo>
                    <a:pt x="43" y="98"/>
                  </a:moveTo>
                  <a:cubicBezTo>
                    <a:pt x="44" y="98"/>
                    <a:pt x="43" y="98"/>
                    <a:pt x="43" y="98"/>
                  </a:cubicBezTo>
                  <a:close/>
                  <a:moveTo>
                    <a:pt x="79" y="45"/>
                  </a:moveTo>
                  <a:cubicBezTo>
                    <a:pt x="80" y="45"/>
                    <a:pt x="79" y="45"/>
                    <a:pt x="79" y="45"/>
                  </a:cubicBezTo>
                  <a:close/>
                  <a:moveTo>
                    <a:pt x="48" y="103"/>
                  </a:moveTo>
                  <a:cubicBezTo>
                    <a:pt x="48" y="103"/>
                    <a:pt x="47" y="103"/>
                    <a:pt x="48" y="103"/>
                  </a:cubicBezTo>
                  <a:close/>
                  <a:moveTo>
                    <a:pt x="49" y="105"/>
                  </a:moveTo>
                  <a:cubicBezTo>
                    <a:pt x="50" y="104"/>
                    <a:pt x="49" y="105"/>
                    <a:pt x="49" y="105"/>
                  </a:cubicBezTo>
                  <a:close/>
                  <a:moveTo>
                    <a:pt x="73" y="63"/>
                  </a:moveTo>
                  <a:cubicBezTo>
                    <a:pt x="74" y="63"/>
                    <a:pt x="73" y="63"/>
                    <a:pt x="73" y="63"/>
                  </a:cubicBezTo>
                  <a:close/>
                  <a:moveTo>
                    <a:pt x="75" y="64"/>
                  </a:moveTo>
                  <a:cubicBezTo>
                    <a:pt x="75" y="64"/>
                    <a:pt x="75" y="64"/>
                    <a:pt x="75" y="64"/>
                  </a:cubicBezTo>
                  <a:close/>
                  <a:moveTo>
                    <a:pt x="82" y="58"/>
                  </a:moveTo>
                  <a:cubicBezTo>
                    <a:pt x="82" y="58"/>
                    <a:pt x="82" y="59"/>
                    <a:pt x="82" y="58"/>
                  </a:cubicBezTo>
                  <a:close/>
                  <a:moveTo>
                    <a:pt x="78" y="66"/>
                  </a:moveTo>
                  <a:cubicBezTo>
                    <a:pt x="79" y="66"/>
                    <a:pt x="78" y="66"/>
                    <a:pt x="78" y="66"/>
                  </a:cubicBezTo>
                  <a:close/>
                  <a:moveTo>
                    <a:pt x="80" y="64"/>
                  </a:moveTo>
                  <a:cubicBezTo>
                    <a:pt x="82" y="66"/>
                    <a:pt x="79" y="62"/>
                    <a:pt x="80" y="64"/>
                  </a:cubicBezTo>
                  <a:close/>
                  <a:moveTo>
                    <a:pt x="79" y="66"/>
                  </a:moveTo>
                  <a:cubicBezTo>
                    <a:pt x="82" y="66"/>
                    <a:pt x="78" y="64"/>
                    <a:pt x="79" y="66"/>
                  </a:cubicBezTo>
                  <a:close/>
                  <a:moveTo>
                    <a:pt x="91" y="47"/>
                  </a:moveTo>
                  <a:cubicBezTo>
                    <a:pt x="93" y="46"/>
                    <a:pt x="89" y="47"/>
                    <a:pt x="91" y="47"/>
                  </a:cubicBezTo>
                  <a:close/>
                  <a:moveTo>
                    <a:pt x="97" y="36"/>
                  </a:moveTo>
                  <a:cubicBezTo>
                    <a:pt x="98" y="36"/>
                    <a:pt x="97" y="36"/>
                    <a:pt x="97" y="36"/>
                  </a:cubicBezTo>
                  <a:close/>
                  <a:moveTo>
                    <a:pt x="76" y="75"/>
                  </a:moveTo>
                  <a:cubicBezTo>
                    <a:pt x="76" y="77"/>
                    <a:pt x="75" y="73"/>
                    <a:pt x="76" y="75"/>
                  </a:cubicBezTo>
                  <a:close/>
                  <a:moveTo>
                    <a:pt x="89" y="51"/>
                  </a:moveTo>
                  <a:cubicBezTo>
                    <a:pt x="92" y="48"/>
                    <a:pt x="88" y="51"/>
                    <a:pt x="89" y="51"/>
                  </a:cubicBezTo>
                  <a:close/>
                  <a:moveTo>
                    <a:pt x="78" y="73"/>
                  </a:moveTo>
                  <a:cubicBezTo>
                    <a:pt x="78" y="72"/>
                    <a:pt x="77" y="73"/>
                    <a:pt x="78" y="73"/>
                  </a:cubicBezTo>
                  <a:close/>
                  <a:moveTo>
                    <a:pt x="93" y="46"/>
                  </a:moveTo>
                  <a:cubicBezTo>
                    <a:pt x="93" y="46"/>
                    <a:pt x="93" y="46"/>
                    <a:pt x="93" y="46"/>
                  </a:cubicBezTo>
                  <a:close/>
                  <a:moveTo>
                    <a:pt x="83" y="65"/>
                  </a:moveTo>
                  <a:cubicBezTo>
                    <a:pt x="85" y="65"/>
                    <a:pt x="82" y="63"/>
                    <a:pt x="83" y="65"/>
                  </a:cubicBezTo>
                  <a:close/>
                  <a:moveTo>
                    <a:pt x="88" y="59"/>
                  </a:moveTo>
                  <a:cubicBezTo>
                    <a:pt x="88" y="59"/>
                    <a:pt x="88" y="60"/>
                    <a:pt x="89" y="59"/>
                  </a:cubicBezTo>
                  <a:cubicBezTo>
                    <a:pt x="88" y="57"/>
                    <a:pt x="87" y="57"/>
                    <a:pt x="88" y="59"/>
                  </a:cubicBezTo>
                  <a:close/>
                  <a:moveTo>
                    <a:pt x="100" y="37"/>
                  </a:moveTo>
                  <a:cubicBezTo>
                    <a:pt x="99" y="38"/>
                    <a:pt x="98" y="38"/>
                    <a:pt x="98" y="38"/>
                  </a:cubicBezTo>
                  <a:cubicBezTo>
                    <a:pt x="99" y="39"/>
                    <a:pt x="101" y="38"/>
                    <a:pt x="100" y="37"/>
                  </a:cubicBezTo>
                  <a:close/>
                  <a:moveTo>
                    <a:pt x="84" y="66"/>
                  </a:moveTo>
                  <a:cubicBezTo>
                    <a:pt x="84" y="68"/>
                    <a:pt x="81" y="68"/>
                    <a:pt x="82" y="69"/>
                  </a:cubicBezTo>
                  <a:cubicBezTo>
                    <a:pt x="83" y="69"/>
                    <a:pt x="85" y="67"/>
                    <a:pt x="84" y="66"/>
                  </a:cubicBezTo>
                  <a:close/>
                  <a:moveTo>
                    <a:pt x="97" y="42"/>
                  </a:moveTo>
                  <a:cubicBezTo>
                    <a:pt x="99" y="43"/>
                    <a:pt x="96" y="41"/>
                    <a:pt x="97" y="42"/>
                  </a:cubicBezTo>
                  <a:close/>
                  <a:moveTo>
                    <a:pt x="78" y="77"/>
                  </a:moveTo>
                  <a:cubicBezTo>
                    <a:pt x="79" y="77"/>
                    <a:pt x="78" y="77"/>
                    <a:pt x="78" y="77"/>
                  </a:cubicBezTo>
                  <a:close/>
                  <a:moveTo>
                    <a:pt x="82" y="71"/>
                  </a:moveTo>
                  <a:cubicBezTo>
                    <a:pt x="84" y="71"/>
                    <a:pt x="80" y="69"/>
                    <a:pt x="82" y="71"/>
                  </a:cubicBezTo>
                  <a:close/>
                  <a:moveTo>
                    <a:pt x="85" y="66"/>
                  </a:moveTo>
                  <a:cubicBezTo>
                    <a:pt x="85" y="66"/>
                    <a:pt x="84" y="66"/>
                    <a:pt x="85" y="66"/>
                  </a:cubicBezTo>
                  <a:close/>
                  <a:moveTo>
                    <a:pt x="87" y="62"/>
                  </a:moveTo>
                  <a:cubicBezTo>
                    <a:pt x="87" y="62"/>
                    <a:pt x="86" y="62"/>
                    <a:pt x="87" y="62"/>
                  </a:cubicBezTo>
                  <a:close/>
                  <a:moveTo>
                    <a:pt x="87" y="60"/>
                  </a:move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8" y="60"/>
                    <a:pt x="87" y="60"/>
                  </a:cubicBezTo>
                  <a:close/>
                  <a:moveTo>
                    <a:pt x="96" y="44"/>
                  </a:moveTo>
                  <a:cubicBezTo>
                    <a:pt x="96" y="45"/>
                    <a:pt x="96" y="46"/>
                    <a:pt x="96" y="46"/>
                  </a:cubicBezTo>
                  <a:cubicBezTo>
                    <a:pt x="96" y="47"/>
                    <a:pt x="97" y="44"/>
                    <a:pt x="96" y="44"/>
                  </a:cubicBezTo>
                  <a:close/>
                  <a:moveTo>
                    <a:pt x="97" y="44"/>
                  </a:moveTo>
                  <a:cubicBezTo>
                    <a:pt x="98" y="44"/>
                    <a:pt x="97" y="44"/>
                    <a:pt x="97" y="44"/>
                  </a:cubicBezTo>
                  <a:close/>
                  <a:moveTo>
                    <a:pt x="87" y="63"/>
                  </a:moveTo>
                  <a:cubicBezTo>
                    <a:pt x="88" y="63"/>
                    <a:pt x="87" y="64"/>
                    <a:pt x="87" y="63"/>
                  </a:cubicBezTo>
                  <a:close/>
                  <a:moveTo>
                    <a:pt x="108" y="50"/>
                  </a:moveTo>
                  <a:cubicBezTo>
                    <a:pt x="109" y="52"/>
                    <a:pt x="108" y="48"/>
                    <a:pt x="10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6" name="Freeform 1431"/>
            <p:cNvSpPr>
              <a:spLocks/>
            </p:cNvSpPr>
            <p:nvPr/>
          </p:nvSpPr>
          <p:spPr bwMode="auto">
            <a:xfrm>
              <a:off x="5689601" y="3749675"/>
              <a:ext cx="7938" cy="1588"/>
            </a:xfrm>
            <a:custGeom>
              <a:avLst/>
              <a:gdLst>
                <a:gd name="T0" fmla="*/ 2 w 4"/>
                <a:gd name="T1" fmla="*/ 1 h 1"/>
                <a:gd name="T2" fmla="*/ 2 w 4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cubicBezTo>
                    <a:pt x="0" y="1"/>
                    <a:pt x="4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7" name="Freeform 1432"/>
            <p:cNvSpPr>
              <a:spLocks/>
            </p:cNvSpPr>
            <p:nvPr/>
          </p:nvSpPr>
          <p:spPr bwMode="auto">
            <a:xfrm>
              <a:off x="5697539" y="3746500"/>
              <a:ext cx="6350" cy="1588"/>
            </a:xfrm>
            <a:custGeom>
              <a:avLst/>
              <a:gdLst>
                <a:gd name="T0" fmla="*/ 2 w 4"/>
                <a:gd name="T1" fmla="*/ 1 h 1"/>
                <a:gd name="T2" fmla="*/ 2 w 4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cubicBezTo>
                    <a:pt x="0" y="1"/>
                    <a:pt x="4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8" name="Freeform 1433"/>
            <p:cNvSpPr>
              <a:spLocks/>
            </p:cNvSpPr>
            <p:nvPr/>
          </p:nvSpPr>
          <p:spPr bwMode="auto">
            <a:xfrm>
              <a:off x="5702301" y="3743325"/>
              <a:ext cx="11113" cy="3175"/>
            </a:xfrm>
            <a:custGeom>
              <a:avLst/>
              <a:gdLst>
                <a:gd name="T0" fmla="*/ 2 w 6"/>
                <a:gd name="T1" fmla="*/ 1 h 1"/>
                <a:gd name="T2" fmla="*/ 2 w 6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">
                  <a:moveTo>
                    <a:pt x="2" y="1"/>
                  </a:moveTo>
                  <a:cubicBezTo>
                    <a:pt x="0" y="1"/>
                    <a:pt x="6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9" name="Freeform 1434"/>
            <p:cNvSpPr>
              <a:spLocks/>
            </p:cNvSpPr>
            <p:nvPr/>
          </p:nvSpPr>
          <p:spPr bwMode="auto">
            <a:xfrm>
              <a:off x="5588001" y="3948113"/>
              <a:ext cx="11113" cy="6350"/>
            </a:xfrm>
            <a:custGeom>
              <a:avLst/>
              <a:gdLst>
                <a:gd name="T0" fmla="*/ 1 w 6"/>
                <a:gd name="T1" fmla="*/ 0 h 3"/>
                <a:gd name="T2" fmla="*/ 4 w 6"/>
                <a:gd name="T3" fmla="*/ 1 h 3"/>
                <a:gd name="T4" fmla="*/ 1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1" y="0"/>
                  </a:moveTo>
                  <a:cubicBezTo>
                    <a:pt x="2" y="0"/>
                    <a:pt x="3" y="2"/>
                    <a:pt x="4" y="1"/>
                  </a:cubicBezTo>
                  <a:cubicBezTo>
                    <a:pt x="6" y="3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0" name="Freeform 1435"/>
            <p:cNvSpPr>
              <a:spLocks/>
            </p:cNvSpPr>
            <p:nvPr/>
          </p:nvSpPr>
          <p:spPr bwMode="auto">
            <a:xfrm>
              <a:off x="5702301" y="3749675"/>
              <a:ext cx="17463" cy="7938"/>
            </a:xfrm>
            <a:custGeom>
              <a:avLst/>
              <a:gdLst>
                <a:gd name="T0" fmla="*/ 0 w 9"/>
                <a:gd name="T1" fmla="*/ 4 h 4"/>
                <a:gd name="T2" fmla="*/ 5 w 9"/>
                <a:gd name="T3" fmla="*/ 1 h 4"/>
                <a:gd name="T4" fmla="*/ 0 w 9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cubicBezTo>
                    <a:pt x="1" y="2"/>
                    <a:pt x="4" y="1"/>
                    <a:pt x="5" y="1"/>
                  </a:cubicBezTo>
                  <a:cubicBezTo>
                    <a:pt x="9" y="0"/>
                    <a:pt x="2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1" name="Freeform 1436"/>
            <p:cNvSpPr>
              <a:spLocks/>
            </p:cNvSpPr>
            <p:nvPr/>
          </p:nvSpPr>
          <p:spPr bwMode="auto">
            <a:xfrm>
              <a:off x="5710239" y="3741738"/>
              <a:ext cx="12700" cy="0"/>
            </a:xfrm>
            <a:custGeom>
              <a:avLst/>
              <a:gdLst>
                <a:gd name="T0" fmla="*/ 1 w 7"/>
                <a:gd name="T1" fmla="*/ 1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7">
                  <a:moveTo>
                    <a:pt x="1" y="0"/>
                  </a:moveTo>
                  <a:cubicBezTo>
                    <a:pt x="0" y="0"/>
                    <a:pt x="7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2" name="Freeform 1437"/>
            <p:cNvSpPr>
              <a:spLocks/>
            </p:cNvSpPr>
            <p:nvPr/>
          </p:nvSpPr>
          <p:spPr bwMode="auto">
            <a:xfrm>
              <a:off x="5702301" y="3767138"/>
              <a:ext cx="9525" cy="0"/>
            </a:xfrm>
            <a:custGeom>
              <a:avLst/>
              <a:gdLst>
                <a:gd name="T0" fmla="*/ 3 w 5"/>
                <a:gd name="T1" fmla="*/ 3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5">
                  <a:moveTo>
                    <a:pt x="3" y="0"/>
                  </a:moveTo>
                  <a:cubicBezTo>
                    <a:pt x="0" y="0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3" name="Freeform 1438"/>
            <p:cNvSpPr>
              <a:spLocks/>
            </p:cNvSpPr>
            <p:nvPr/>
          </p:nvSpPr>
          <p:spPr bwMode="auto">
            <a:xfrm>
              <a:off x="5719764" y="3736975"/>
              <a:ext cx="12700" cy="3175"/>
            </a:xfrm>
            <a:custGeom>
              <a:avLst/>
              <a:gdLst>
                <a:gd name="T0" fmla="*/ 1 w 7"/>
                <a:gd name="T1" fmla="*/ 1 h 2"/>
                <a:gd name="T2" fmla="*/ 6 w 7"/>
                <a:gd name="T3" fmla="*/ 0 h 2"/>
                <a:gd name="T4" fmla="*/ 1 w 7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1" y="1"/>
                  </a:moveTo>
                  <a:cubicBezTo>
                    <a:pt x="0" y="2"/>
                    <a:pt x="5" y="0"/>
                    <a:pt x="6" y="0"/>
                  </a:cubicBezTo>
                  <a:cubicBezTo>
                    <a:pt x="7" y="0"/>
                    <a:pt x="3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4" name="Freeform 1439"/>
            <p:cNvSpPr>
              <a:spLocks/>
            </p:cNvSpPr>
            <p:nvPr/>
          </p:nvSpPr>
          <p:spPr bwMode="auto">
            <a:xfrm>
              <a:off x="5673726" y="3822700"/>
              <a:ext cx="7938" cy="1588"/>
            </a:xfrm>
            <a:custGeom>
              <a:avLst/>
              <a:gdLst>
                <a:gd name="T0" fmla="*/ 2 w 4"/>
                <a:gd name="T1" fmla="*/ 0 h 1"/>
                <a:gd name="T2" fmla="*/ 2 w 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0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5" name="Freeform 1440"/>
            <p:cNvSpPr>
              <a:spLocks/>
            </p:cNvSpPr>
            <p:nvPr/>
          </p:nvSpPr>
          <p:spPr bwMode="auto">
            <a:xfrm>
              <a:off x="5718176" y="3746500"/>
              <a:ext cx="7938" cy="1588"/>
            </a:xfrm>
            <a:custGeom>
              <a:avLst/>
              <a:gdLst>
                <a:gd name="T0" fmla="*/ 2 w 5"/>
                <a:gd name="T1" fmla="*/ 1 h 1"/>
                <a:gd name="T2" fmla="*/ 2 w 5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">
                  <a:moveTo>
                    <a:pt x="2" y="1"/>
                  </a:moveTo>
                  <a:cubicBezTo>
                    <a:pt x="0" y="1"/>
                    <a:pt x="5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6" name="Freeform 1441"/>
            <p:cNvSpPr>
              <a:spLocks/>
            </p:cNvSpPr>
            <p:nvPr/>
          </p:nvSpPr>
          <p:spPr bwMode="auto">
            <a:xfrm>
              <a:off x="5722939" y="3743325"/>
              <a:ext cx="3175" cy="7938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0"/>
                    <a:pt x="2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7" name="Freeform 1442"/>
            <p:cNvSpPr>
              <a:spLocks noEditPoints="1"/>
            </p:cNvSpPr>
            <p:nvPr/>
          </p:nvSpPr>
          <p:spPr bwMode="auto">
            <a:xfrm>
              <a:off x="5680076" y="3671888"/>
              <a:ext cx="215900" cy="404813"/>
            </a:xfrm>
            <a:custGeom>
              <a:avLst/>
              <a:gdLst>
                <a:gd name="T0" fmla="*/ 36 w 115"/>
                <a:gd name="T1" fmla="*/ 29 h 215"/>
                <a:gd name="T2" fmla="*/ 54 w 115"/>
                <a:gd name="T3" fmla="*/ 3 h 215"/>
                <a:gd name="T4" fmla="*/ 65 w 115"/>
                <a:gd name="T5" fmla="*/ 0 h 215"/>
                <a:gd name="T6" fmla="*/ 68 w 115"/>
                <a:gd name="T7" fmla="*/ 4 h 215"/>
                <a:gd name="T8" fmla="*/ 63 w 115"/>
                <a:gd name="T9" fmla="*/ 13 h 215"/>
                <a:gd name="T10" fmla="*/ 71 w 115"/>
                <a:gd name="T11" fmla="*/ 27 h 215"/>
                <a:gd name="T12" fmla="*/ 88 w 115"/>
                <a:gd name="T13" fmla="*/ 42 h 215"/>
                <a:gd name="T14" fmla="*/ 76 w 115"/>
                <a:gd name="T15" fmla="*/ 56 h 215"/>
                <a:gd name="T16" fmla="*/ 90 w 115"/>
                <a:gd name="T17" fmla="*/ 76 h 215"/>
                <a:gd name="T18" fmla="*/ 55 w 115"/>
                <a:gd name="T19" fmla="*/ 67 h 215"/>
                <a:gd name="T20" fmla="*/ 63 w 115"/>
                <a:gd name="T21" fmla="*/ 33 h 215"/>
                <a:gd name="T22" fmla="*/ 50 w 115"/>
                <a:gd name="T23" fmla="*/ 56 h 215"/>
                <a:gd name="T24" fmla="*/ 7 w 115"/>
                <a:gd name="T25" fmla="*/ 181 h 215"/>
                <a:gd name="T26" fmla="*/ 37 w 115"/>
                <a:gd name="T27" fmla="*/ 49 h 215"/>
                <a:gd name="T28" fmla="*/ 30 w 115"/>
                <a:gd name="T29" fmla="*/ 54 h 215"/>
                <a:gd name="T30" fmla="*/ 37 w 115"/>
                <a:gd name="T31" fmla="*/ 42 h 215"/>
                <a:gd name="T32" fmla="*/ 29 w 115"/>
                <a:gd name="T33" fmla="*/ 33 h 215"/>
                <a:gd name="T34" fmla="*/ 37 w 115"/>
                <a:gd name="T35" fmla="*/ 28 h 215"/>
                <a:gd name="T36" fmla="*/ 53 w 115"/>
                <a:gd name="T37" fmla="*/ 7 h 215"/>
                <a:gd name="T38" fmla="*/ 42 w 115"/>
                <a:gd name="T39" fmla="*/ 27 h 215"/>
                <a:gd name="T40" fmla="*/ 51 w 115"/>
                <a:gd name="T41" fmla="*/ 21 h 215"/>
                <a:gd name="T42" fmla="*/ 45 w 115"/>
                <a:gd name="T43" fmla="*/ 23 h 215"/>
                <a:gd name="T44" fmla="*/ 42 w 115"/>
                <a:gd name="T45" fmla="*/ 31 h 215"/>
                <a:gd name="T46" fmla="*/ 51 w 115"/>
                <a:gd name="T47" fmla="*/ 28 h 215"/>
                <a:gd name="T48" fmla="*/ 39 w 115"/>
                <a:gd name="T49" fmla="*/ 35 h 215"/>
                <a:gd name="T50" fmla="*/ 58 w 115"/>
                <a:gd name="T51" fmla="*/ 8 h 215"/>
                <a:gd name="T52" fmla="*/ 57 w 115"/>
                <a:gd name="T53" fmla="*/ 5 h 215"/>
                <a:gd name="T54" fmla="*/ 51 w 115"/>
                <a:gd name="T55" fmla="*/ 19 h 215"/>
                <a:gd name="T56" fmla="*/ 49 w 115"/>
                <a:gd name="T57" fmla="*/ 24 h 215"/>
                <a:gd name="T58" fmla="*/ 51 w 115"/>
                <a:gd name="T59" fmla="*/ 22 h 215"/>
                <a:gd name="T60" fmla="*/ 40 w 115"/>
                <a:gd name="T61" fmla="*/ 41 h 215"/>
                <a:gd name="T62" fmla="*/ 43 w 115"/>
                <a:gd name="T63" fmla="*/ 42 h 215"/>
                <a:gd name="T64" fmla="*/ 58 w 115"/>
                <a:gd name="T65" fmla="*/ 15 h 215"/>
                <a:gd name="T66" fmla="*/ 64 w 115"/>
                <a:gd name="T67" fmla="*/ 3 h 215"/>
                <a:gd name="T68" fmla="*/ 65 w 115"/>
                <a:gd name="T69" fmla="*/ 2 h 215"/>
                <a:gd name="T70" fmla="*/ 43 w 115"/>
                <a:gd name="T71" fmla="*/ 40 h 215"/>
                <a:gd name="T72" fmla="*/ 58 w 115"/>
                <a:gd name="T73" fmla="*/ 19 h 215"/>
                <a:gd name="T74" fmla="*/ 44 w 115"/>
                <a:gd name="T75" fmla="*/ 43 h 215"/>
                <a:gd name="T76" fmla="*/ 54 w 115"/>
                <a:gd name="T77" fmla="*/ 28 h 215"/>
                <a:gd name="T78" fmla="*/ 49 w 115"/>
                <a:gd name="T79" fmla="*/ 42 h 215"/>
                <a:gd name="T80" fmla="*/ 53 w 115"/>
                <a:gd name="T81" fmla="*/ 34 h 215"/>
                <a:gd name="T82" fmla="*/ 46 w 115"/>
                <a:gd name="T83" fmla="*/ 48 h 215"/>
                <a:gd name="T84" fmla="*/ 44 w 115"/>
                <a:gd name="T85" fmla="*/ 52 h 215"/>
                <a:gd name="T86" fmla="*/ 48 w 115"/>
                <a:gd name="T87" fmla="*/ 47 h 215"/>
                <a:gd name="T88" fmla="*/ 60 w 115"/>
                <a:gd name="T89" fmla="*/ 29 h 215"/>
                <a:gd name="T90" fmla="*/ 50 w 115"/>
                <a:gd name="T91" fmla="*/ 47 h 215"/>
                <a:gd name="T92" fmla="*/ 43 w 115"/>
                <a:gd name="T93" fmla="*/ 59 h 215"/>
                <a:gd name="T94" fmla="*/ 60 w 115"/>
                <a:gd name="T95" fmla="*/ 31 h 215"/>
                <a:gd name="T96" fmla="*/ 42 w 115"/>
                <a:gd name="T97" fmla="*/ 63 h 215"/>
                <a:gd name="T98" fmla="*/ 62 w 115"/>
                <a:gd name="T99" fmla="*/ 29 h 215"/>
                <a:gd name="T100" fmla="*/ 42 w 115"/>
                <a:gd name="T101" fmla="*/ 64 h 215"/>
                <a:gd name="T102" fmla="*/ 42 w 115"/>
                <a:gd name="T103" fmla="*/ 72 h 215"/>
                <a:gd name="T104" fmla="*/ 39 w 115"/>
                <a:gd name="T105" fmla="*/ 86 h 215"/>
                <a:gd name="T106" fmla="*/ 38 w 115"/>
                <a:gd name="T107" fmla="*/ 87 h 215"/>
                <a:gd name="T108" fmla="*/ 36 w 115"/>
                <a:gd name="T109" fmla="*/ 94 h 215"/>
                <a:gd name="T110" fmla="*/ 36 w 115"/>
                <a:gd name="T111" fmla="*/ 95 h 215"/>
                <a:gd name="T112" fmla="*/ 30 w 115"/>
                <a:gd name="T113" fmla="*/ 119 h 215"/>
                <a:gd name="T114" fmla="*/ 16 w 115"/>
                <a:gd name="T115" fmla="*/ 162 h 215"/>
                <a:gd name="T116" fmla="*/ 14 w 115"/>
                <a:gd name="T117" fmla="*/ 166 h 215"/>
                <a:gd name="T118" fmla="*/ 11 w 115"/>
                <a:gd name="T119" fmla="*/ 181 h 215"/>
                <a:gd name="T120" fmla="*/ 8 w 115"/>
                <a:gd name="T121" fmla="*/ 187 h 215"/>
                <a:gd name="T122" fmla="*/ 4 w 115"/>
                <a:gd name="T123" fmla="*/ 203 h 215"/>
                <a:gd name="T124" fmla="*/ 4 w 115"/>
                <a:gd name="T125" fmla="*/ 21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5" h="215">
                  <a:moveTo>
                    <a:pt x="29" y="33"/>
                  </a:moveTo>
                  <a:cubicBezTo>
                    <a:pt x="29" y="32"/>
                    <a:pt x="35" y="32"/>
                    <a:pt x="36" y="34"/>
                  </a:cubicBezTo>
                  <a:cubicBezTo>
                    <a:pt x="37" y="32"/>
                    <a:pt x="33" y="33"/>
                    <a:pt x="33" y="31"/>
                  </a:cubicBezTo>
                  <a:cubicBezTo>
                    <a:pt x="34" y="30"/>
                    <a:pt x="35" y="28"/>
                    <a:pt x="36" y="29"/>
                  </a:cubicBezTo>
                  <a:cubicBezTo>
                    <a:pt x="37" y="22"/>
                    <a:pt x="46" y="18"/>
                    <a:pt x="51" y="14"/>
                  </a:cubicBezTo>
                  <a:cubicBezTo>
                    <a:pt x="50" y="13"/>
                    <a:pt x="53" y="11"/>
                    <a:pt x="55" y="10"/>
                  </a:cubicBezTo>
                  <a:cubicBezTo>
                    <a:pt x="54" y="9"/>
                    <a:pt x="52" y="8"/>
                    <a:pt x="51" y="6"/>
                  </a:cubicBezTo>
                  <a:cubicBezTo>
                    <a:pt x="52" y="4"/>
                    <a:pt x="53" y="4"/>
                    <a:pt x="54" y="3"/>
                  </a:cubicBezTo>
                  <a:cubicBezTo>
                    <a:pt x="55" y="3"/>
                    <a:pt x="54" y="4"/>
                    <a:pt x="54" y="5"/>
                  </a:cubicBezTo>
                  <a:cubicBezTo>
                    <a:pt x="55" y="4"/>
                    <a:pt x="55" y="3"/>
                    <a:pt x="56" y="4"/>
                  </a:cubicBezTo>
                  <a:cubicBezTo>
                    <a:pt x="56" y="3"/>
                    <a:pt x="55" y="4"/>
                    <a:pt x="54" y="3"/>
                  </a:cubicBezTo>
                  <a:cubicBezTo>
                    <a:pt x="57" y="0"/>
                    <a:pt x="61" y="2"/>
                    <a:pt x="65" y="0"/>
                  </a:cubicBezTo>
                  <a:cubicBezTo>
                    <a:pt x="66" y="1"/>
                    <a:pt x="67" y="5"/>
                    <a:pt x="68" y="3"/>
                  </a:cubicBezTo>
                  <a:cubicBezTo>
                    <a:pt x="69" y="4"/>
                    <a:pt x="68" y="6"/>
                    <a:pt x="71" y="6"/>
                  </a:cubicBezTo>
                  <a:cubicBezTo>
                    <a:pt x="70" y="8"/>
                    <a:pt x="68" y="8"/>
                    <a:pt x="67" y="10"/>
                  </a:cubicBezTo>
                  <a:cubicBezTo>
                    <a:pt x="65" y="8"/>
                    <a:pt x="67" y="5"/>
                    <a:pt x="68" y="4"/>
                  </a:cubicBezTo>
                  <a:cubicBezTo>
                    <a:pt x="66" y="3"/>
                    <a:pt x="66" y="4"/>
                    <a:pt x="64" y="3"/>
                  </a:cubicBezTo>
                  <a:cubicBezTo>
                    <a:pt x="65" y="5"/>
                    <a:pt x="63" y="7"/>
                    <a:pt x="65" y="9"/>
                  </a:cubicBezTo>
                  <a:cubicBezTo>
                    <a:pt x="63" y="11"/>
                    <a:pt x="61" y="10"/>
                    <a:pt x="60" y="11"/>
                  </a:cubicBezTo>
                  <a:cubicBezTo>
                    <a:pt x="60" y="12"/>
                    <a:pt x="62" y="13"/>
                    <a:pt x="63" y="13"/>
                  </a:cubicBezTo>
                  <a:cubicBezTo>
                    <a:pt x="63" y="14"/>
                    <a:pt x="62" y="16"/>
                    <a:pt x="64" y="16"/>
                  </a:cubicBezTo>
                  <a:cubicBezTo>
                    <a:pt x="61" y="15"/>
                    <a:pt x="57" y="17"/>
                    <a:pt x="58" y="22"/>
                  </a:cubicBezTo>
                  <a:cubicBezTo>
                    <a:pt x="61" y="21"/>
                    <a:pt x="59" y="19"/>
                    <a:pt x="59" y="18"/>
                  </a:cubicBezTo>
                  <a:cubicBezTo>
                    <a:pt x="64" y="20"/>
                    <a:pt x="67" y="24"/>
                    <a:pt x="71" y="27"/>
                  </a:cubicBezTo>
                  <a:cubicBezTo>
                    <a:pt x="70" y="27"/>
                    <a:pt x="69" y="27"/>
                    <a:pt x="69" y="26"/>
                  </a:cubicBezTo>
                  <a:cubicBezTo>
                    <a:pt x="69" y="28"/>
                    <a:pt x="71" y="27"/>
                    <a:pt x="72" y="28"/>
                  </a:cubicBezTo>
                  <a:cubicBezTo>
                    <a:pt x="72" y="29"/>
                    <a:pt x="71" y="28"/>
                    <a:pt x="71" y="28"/>
                  </a:cubicBezTo>
                  <a:cubicBezTo>
                    <a:pt x="76" y="31"/>
                    <a:pt x="80" y="38"/>
                    <a:pt x="88" y="42"/>
                  </a:cubicBezTo>
                  <a:cubicBezTo>
                    <a:pt x="98" y="37"/>
                    <a:pt x="105" y="24"/>
                    <a:pt x="115" y="19"/>
                  </a:cubicBezTo>
                  <a:cubicBezTo>
                    <a:pt x="107" y="25"/>
                    <a:pt x="97" y="37"/>
                    <a:pt x="88" y="44"/>
                  </a:cubicBezTo>
                  <a:cubicBezTo>
                    <a:pt x="79" y="40"/>
                    <a:pt x="74" y="31"/>
                    <a:pt x="66" y="26"/>
                  </a:cubicBezTo>
                  <a:cubicBezTo>
                    <a:pt x="70" y="36"/>
                    <a:pt x="66" y="48"/>
                    <a:pt x="76" y="56"/>
                  </a:cubicBezTo>
                  <a:cubicBezTo>
                    <a:pt x="64" y="49"/>
                    <a:pt x="68" y="34"/>
                    <a:pt x="64" y="23"/>
                  </a:cubicBezTo>
                  <a:cubicBezTo>
                    <a:pt x="63" y="23"/>
                    <a:pt x="62" y="25"/>
                    <a:pt x="60" y="25"/>
                  </a:cubicBezTo>
                  <a:cubicBezTo>
                    <a:pt x="70" y="35"/>
                    <a:pt x="59" y="54"/>
                    <a:pt x="65" y="67"/>
                  </a:cubicBezTo>
                  <a:cubicBezTo>
                    <a:pt x="73" y="71"/>
                    <a:pt x="82" y="73"/>
                    <a:pt x="90" y="76"/>
                  </a:cubicBezTo>
                  <a:cubicBezTo>
                    <a:pt x="94" y="77"/>
                    <a:pt x="99" y="79"/>
                    <a:pt x="100" y="82"/>
                  </a:cubicBezTo>
                  <a:cubicBezTo>
                    <a:pt x="89" y="76"/>
                    <a:pt x="74" y="72"/>
                    <a:pt x="63" y="67"/>
                  </a:cubicBezTo>
                  <a:cubicBezTo>
                    <a:pt x="61" y="58"/>
                    <a:pt x="61" y="48"/>
                    <a:pt x="63" y="38"/>
                  </a:cubicBezTo>
                  <a:cubicBezTo>
                    <a:pt x="59" y="46"/>
                    <a:pt x="55" y="58"/>
                    <a:pt x="55" y="67"/>
                  </a:cubicBezTo>
                  <a:cubicBezTo>
                    <a:pt x="65" y="75"/>
                    <a:pt x="79" y="78"/>
                    <a:pt x="87" y="86"/>
                  </a:cubicBezTo>
                  <a:cubicBezTo>
                    <a:pt x="87" y="86"/>
                    <a:pt x="86" y="86"/>
                    <a:pt x="86" y="86"/>
                  </a:cubicBezTo>
                  <a:cubicBezTo>
                    <a:pt x="78" y="78"/>
                    <a:pt x="62" y="75"/>
                    <a:pt x="52" y="66"/>
                  </a:cubicBezTo>
                  <a:cubicBezTo>
                    <a:pt x="55" y="56"/>
                    <a:pt x="59" y="45"/>
                    <a:pt x="63" y="33"/>
                  </a:cubicBezTo>
                  <a:cubicBezTo>
                    <a:pt x="58" y="32"/>
                    <a:pt x="56" y="40"/>
                    <a:pt x="54" y="45"/>
                  </a:cubicBezTo>
                  <a:cubicBezTo>
                    <a:pt x="53" y="45"/>
                    <a:pt x="53" y="44"/>
                    <a:pt x="52" y="43"/>
                  </a:cubicBezTo>
                  <a:cubicBezTo>
                    <a:pt x="52" y="46"/>
                    <a:pt x="49" y="52"/>
                    <a:pt x="52" y="55"/>
                  </a:cubicBezTo>
                  <a:cubicBezTo>
                    <a:pt x="50" y="55"/>
                    <a:pt x="51" y="56"/>
                    <a:pt x="50" y="56"/>
                  </a:cubicBezTo>
                  <a:cubicBezTo>
                    <a:pt x="39" y="103"/>
                    <a:pt x="20" y="154"/>
                    <a:pt x="9" y="203"/>
                  </a:cubicBezTo>
                  <a:cubicBezTo>
                    <a:pt x="8" y="204"/>
                    <a:pt x="7" y="204"/>
                    <a:pt x="6" y="204"/>
                  </a:cubicBezTo>
                  <a:cubicBezTo>
                    <a:pt x="7" y="208"/>
                    <a:pt x="3" y="211"/>
                    <a:pt x="2" y="215"/>
                  </a:cubicBezTo>
                  <a:cubicBezTo>
                    <a:pt x="0" y="204"/>
                    <a:pt x="4" y="192"/>
                    <a:pt x="7" y="181"/>
                  </a:cubicBezTo>
                  <a:cubicBezTo>
                    <a:pt x="20" y="137"/>
                    <a:pt x="40" y="88"/>
                    <a:pt x="40" y="48"/>
                  </a:cubicBezTo>
                  <a:cubicBezTo>
                    <a:pt x="42" y="46"/>
                    <a:pt x="43" y="46"/>
                    <a:pt x="44" y="45"/>
                  </a:cubicBezTo>
                  <a:cubicBezTo>
                    <a:pt x="43" y="44"/>
                    <a:pt x="41" y="46"/>
                    <a:pt x="40" y="44"/>
                  </a:cubicBezTo>
                  <a:cubicBezTo>
                    <a:pt x="41" y="45"/>
                    <a:pt x="38" y="50"/>
                    <a:pt x="37" y="49"/>
                  </a:cubicBezTo>
                  <a:cubicBezTo>
                    <a:pt x="35" y="47"/>
                    <a:pt x="39" y="48"/>
                    <a:pt x="39" y="46"/>
                  </a:cubicBezTo>
                  <a:cubicBezTo>
                    <a:pt x="38" y="45"/>
                    <a:pt x="38" y="46"/>
                    <a:pt x="37" y="48"/>
                  </a:cubicBezTo>
                  <a:cubicBezTo>
                    <a:pt x="36" y="47"/>
                    <a:pt x="38" y="45"/>
                    <a:pt x="38" y="44"/>
                  </a:cubicBezTo>
                  <a:cubicBezTo>
                    <a:pt x="34" y="45"/>
                    <a:pt x="33" y="53"/>
                    <a:pt x="30" y="54"/>
                  </a:cubicBezTo>
                  <a:cubicBezTo>
                    <a:pt x="30" y="52"/>
                    <a:pt x="33" y="50"/>
                    <a:pt x="33" y="47"/>
                  </a:cubicBezTo>
                  <a:cubicBezTo>
                    <a:pt x="34" y="50"/>
                    <a:pt x="34" y="45"/>
                    <a:pt x="36" y="45"/>
                  </a:cubicBezTo>
                  <a:cubicBezTo>
                    <a:pt x="35" y="44"/>
                    <a:pt x="34" y="44"/>
                    <a:pt x="34" y="44"/>
                  </a:cubicBezTo>
                  <a:cubicBezTo>
                    <a:pt x="33" y="43"/>
                    <a:pt x="36" y="43"/>
                    <a:pt x="37" y="42"/>
                  </a:cubicBezTo>
                  <a:cubicBezTo>
                    <a:pt x="36" y="41"/>
                    <a:pt x="35" y="40"/>
                    <a:pt x="37" y="38"/>
                  </a:cubicBezTo>
                  <a:cubicBezTo>
                    <a:pt x="39" y="39"/>
                    <a:pt x="37" y="40"/>
                    <a:pt x="38" y="41"/>
                  </a:cubicBezTo>
                  <a:cubicBezTo>
                    <a:pt x="41" y="40"/>
                    <a:pt x="36" y="38"/>
                    <a:pt x="39" y="37"/>
                  </a:cubicBezTo>
                  <a:cubicBezTo>
                    <a:pt x="33" y="38"/>
                    <a:pt x="33" y="33"/>
                    <a:pt x="29" y="33"/>
                  </a:cubicBezTo>
                  <a:close/>
                  <a:moveTo>
                    <a:pt x="63" y="6"/>
                  </a:moveTo>
                  <a:cubicBezTo>
                    <a:pt x="62" y="7"/>
                    <a:pt x="64" y="8"/>
                    <a:pt x="61" y="9"/>
                  </a:cubicBezTo>
                  <a:cubicBezTo>
                    <a:pt x="63" y="10"/>
                    <a:pt x="65" y="7"/>
                    <a:pt x="63" y="6"/>
                  </a:cubicBezTo>
                  <a:close/>
                  <a:moveTo>
                    <a:pt x="37" y="28"/>
                  </a:moveTo>
                  <a:cubicBezTo>
                    <a:pt x="38" y="30"/>
                    <a:pt x="37" y="26"/>
                    <a:pt x="37" y="28"/>
                  </a:cubicBezTo>
                  <a:close/>
                  <a:moveTo>
                    <a:pt x="38" y="32"/>
                  </a:moveTo>
                  <a:cubicBezTo>
                    <a:pt x="40" y="32"/>
                    <a:pt x="36" y="30"/>
                    <a:pt x="38" y="32"/>
                  </a:cubicBezTo>
                  <a:close/>
                  <a:moveTo>
                    <a:pt x="53" y="7"/>
                  </a:moveTo>
                  <a:cubicBezTo>
                    <a:pt x="54" y="7"/>
                    <a:pt x="53" y="7"/>
                    <a:pt x="53" y="7"/>
                  </a:cubicBezTo>
                  <a:close/>
                  <a:moveTo>
                    <a:pt x="42" y="27"/>
                  </a:moveTo>
                  <a:cubicBezTo>
                    <a:pt x="44" y="28"/>
                    <a:pt x="43" y="26"/>
                    <a:pt x="43" y="25"/>
                  </a:cubicBezTo>
                  <a:cubicBezTo>
                    <a:pt x="42" y="26"/>
                    <a:pt x="43" y="26"/>
                    <a:pt x="42" y="27"/>
                  </a:cubicBezTo>
                  <a:close/>
                  <a:moveTo>
                    <a:pt x="45" y="28"/>
                  </a:moveTo>
                  <a:cubicBezTo>
                    <a:pt x="46" y="26"/>
                    <a:pt x="51" y="30"/>
                    <a:pt x="54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5" y="24"/>
                    <a:pt x="54" y="19"/>
                    <a:pt x="51" y="21"/>
                  </a:cubicBezTo>
                  <a:cubicBezTo>
                    <a:pt x="52" y="22"/>
                    <a:pt x="52" y="23"/>
                    <a:pt x="51" y="25"/>
                  </a:cubicBezTo>
                  <a:cubicBezTo>
                    <a:pt x="50" y="25"/>
                    <a:pt x="48" y="25"/>
                    <a:pt x="47" y="25"/>
                  </a:cubicBezTo>
                  <a:cubicBezTo>
                    <a:pt x="47" y="25"/>
                    <a:pt x="45" y="26"/>
                    <a:pt x="44" y="27"/>
                  </a:cubicBezTo>
                  <a:cubicBezTo>
                    <a:pt x="43" y="26"/>
                    <a:pt x="47" y="24"/>
                    <a:pt x="45" y="23"/>
                  </a:cubicBezTo>
                  <a:cubicBezTo>
                    <a:pt x="43" y="24"/>
                    <a:pt x="43" y="28"/>
                    <a:pt x="45" y="28"/>
                  </a:cubicBezTo>
                  <a:close/>
                  <a:moveTo>
                    <a:pt x="42" y="31"/>
                  </a:moveTo>
                  <a:cubicBezTo>
                    <a:pt x="41" y="31"/>
                    <a:pt x="40" y="31"/>
                    <a:pt x="40" y="31"/>
                  </a:cubicBezTo>
                  <a:cubicBezTo>
                    <a:pt x="41" y="32"/>
                    <a:pt x="41" y="32"/>
                    <a:pt x="42" y="31"/>
                  </a:cubicBezTo>
                  <a:close/>
                  <a:moveTo>
                    <a:pt x="43" y="38"/>
                  </a:moveTo>
                  <a:cubicBezTo>
                    <a:pt x="43" y="35"/>
                    <a:pt x="51" y="36"/>
                    <a:pt x="52" y="33"/>
                  </a:cubicBezTo>
                  <a:cubicBezTo>
                    <a:pt x="51" y="32"/>
                    <a:pt x="54" y="30"/>
                    <a:pt x="53" y="29"/>
                  </a:cubicBezTo>
                  <a:cubicBezTo>
                    <a:pt x="53" y="29"/>
                    <a:pt x="52" y="29"/>
                    <a:pt x="51" y="28"/>
                  </a:cubicBezTo>
                  <a:cubicBezTo>
                    <a:pt x="50" y="30"/>
                    <a:pt x="51" y="32"/>
                    <a:pt x="49" y="31"/>
                  </a:cubicBezTo>
                  <a:cubicBezTo>
                    <a:pt x="51" y="31"/>
                    <a:pt x="49" y="30"/>
                    <a:pt x="49" y="29"/>
                  </a:cubicBezTo>
                  <a:cubicBezTo>
                    <a:pt x="47" y="32"/>
                    <a:pt x="44" y="34"/>
                    <a:pt x="41" y="36"/>
                  </a:cubicBezTo>
                  <a:cubicBezTo>
                    <a:pt x="39" y="36"/>
                    <a:pt x="41" y="34"/>
                    <a:pt x="39" y="35"/>
                  </a:cubicBezTo>
                  <a:cubicBezTo>
                    <a:pt x="39" y="36"/>
                    <a:pt x="41" y="37"/>
                    <a:pt x="43" y="38"/>
                  </a:cubicBezTo>
                  <a:close/>
                  <a:moveTo>
                    <a:pt x="47" y="23"/>
                  </a:moveTo>
                  <a:cubicBezTo>
                    <a:pt x="47" y="23"/>
                    <a:pt x="46" y="23"/>
                    <a:pt x="47" y="23"/>
                  </a:cubicBezTo>
                  <a:close/>
                  <a:moveTo>
                    <a:pt x="58" y="8"/>
                  </a:moveTo>
                  <a:cubicBezTo>
                    <a:pt x="58" y="7"/>
                    <a:pt x="56" y="6"/>
                    <a:pt x="56" y="7"/>
                  </a:cubicBezTo>
                  <a:cubicBezTo>
                    <a:pt x="56" y="7"/>
                    <a:pt x="58" y="9"/>
                    <a:pt x="58" y="8"/>
                  </a:cubicBezTo>
                  <a:close/>
                  <a:moveTo>
                    <a:pt x="62" y="5"/>
                  </a:moveTo>
                  <a:cubicBezTo>
                    <a:pt x="60" y="4"/>
                    <a:pt x="58" y="3"/>
                    <a:pt x="57" y="5"/>
                  </a:cubicBezTo>
                  <a:cubicBezTo>
                    <a:pt x="59" y="6"/>
                    <a:pt x="61" y="6"/>
                    <a:pt x="62" y="5"/>
                  </a:cubicBezTo>
                  <a:close/>
                  <a:moveTo>
                    <a:pt x="49" y="23"/>
                  </a:moveTo>
                  <a:cubicBezTo>
                    <a:pt x="49" y="22"/>
                    <a:pt x="49" y="23"/>
                    <a:pt x="49" y="23"/>
                  </a:cubicBezTo>
                  <a:close/>
                  <a:moveTo>
                    <a:pt x="51" y="19"/>
                  </a:moveTo>
                  <a:cubicBezTo>
                    <a:pt x="51" y="19"/>
                    <a:pt x="51" y="19"/>
                    <a:pt x="51" y="19"/>
                  </a:cubicBezTo>
                  <a:close/>
                  <a:moveTo>
                    <a:pt x="55" y="12"/>
                  </a:moveTo>
                  <a:cubicBezTo>
                    <a:pt x="55" y="12"/>
                    <a:pt x="54" y="13"/>
                    <a:pt x="55" y="12"/>
                  </a:cubicBezTo>
                  <a:close/>
                  <a:moveTo>
                    <a:pt x="49" y="24"/>
                  </a:moveTo>
                  <a:cubicBezTo>
                    <a:pt x="52" y="24"/>
                    <a:pt x="46" y="24"/>
                    <a:pt x="49" y="24"/>
                  </a:cubicBezTo>
                  <a:close/>
                  <a:moveTo>
                    <a:pt x="61" y="3"/>
                  </a:moveTo>
                  <a:cubicBezTo>
                    <a:pt x="61" y="3"/>
                    <a:pt x="60" y="3"/>
                    <a:pt x="61" y="3"/>
                  </a:cubicBezTo>
                  <a:close/>
                  <a:moveTo>
                    <a:pt x="51" y="22"/>
                  </a:moveTo>
                  <a:cubicBezTo>
                    <a:pt x="51" y="22"/>
                    <a:pt x="50" y="22"/>
                    <a:pt x="51" y="22"/>
                  </a:cubicBezTo>
                  <a:close/>
                  <a:moveTo>
                    <a:pt x="54" y="15"/>
                  </a:moveTo>
                  <a:cubicBezTo>
                    <a:pt x="55" y="15"/>
                    <a:pt x="54" y="16"/>
                    <a:pt x="54" y="15"/>
                  </a:cubicBezTo>
                  <a:close/>
                  <a:moveTo>
                    <a:pt x="40" y="41"/>
                  </a:moveTo>
                  <a:cubicBezTo>
                    <a:pt x="41" y="41"/>
                    <a:pt x="40" y="41"/>
                    <a:pt x="40" y="41"/>
                  </a:cubicBezTo>
                  <a:close/>
                  <a:moveTo>
                    <a:pt x="53" y="19"/>
                  </a:moveTo>
                  <a:cubicBezTo>
                    <a:pt x="53" y="18"/>
                    <a:pt x="53" y="19"/>
                    <a:pt x="53" y="19"/>
                  </a:cubicBezTo>
                  <a:close/>
                  <a:moveTo>
                    <a:pt x="43" y="42"/>
                  </a:moveTo>
                  <a:cubicBezTo>
                    <a:pt x="42" y="42"/>
                    <a:pt x="43" y="41"/>
                    <a:pt x="41" y="40"/>
                  </a:cubicBezTo>
                  <a:cubicBezTo>
                    <a:pt x="41" y="41"/>
                    <a:pt x="40" y="42"/>
                    <a:pt x="41" y="42"/>
                  </a:cubicBezTo>
                  <a:cubicBezTo>
                    <a:pt x="41" y="41"/>
                    <a:pt x="43" y="44"/>
                    <a:pt x="43" y="42"/>
                  </a:cubicBezTo>
                  <a:close/>
                  <a:moveTo>
                    <a:pt x="58" y="15"/>
                  </a:moveTo>
                  <a:cubicBezTo>
                    <a:pt x="59" y="15"/>
                    <a:pt x="59" y="15"/>
                    <a:pt x="58" y="16"/>
                  </a:cubicBezTo>
                  <a:cubicBezTo>
                    <a:pt x="57" y="14"/>
                    <a:pt x="55" y="16"/>
                    <a:pt x="57" y="16"/>
                  </a:cubicBezTo>
                  <a:cubicBezTo>
                    <a:pt x="59" y="18"/>
                    <a:pt x="61" y="14"/>
                    <a:pt x="58" y="15"/>
                  </a:cubicBezTo>
                  <a:close/>
                  <a:moveTo>
                    <a:pt x="64" y="3"/>
                  </a:moveTo>
                  <a:cubicBezTo>
                    <a:pt x="64" y="3"/>
                    <a:pt x="63" y="3"/>
                    <a:pt x="64" y="3"/>
                  </a:cubicBezTo>
                  <a:close/>
                  <a:moveTo>
                    <a:pt x="58" y="15"/>
                  </a:moveTo>
                  <a:cubicBezTo>
                    <a:pt x="58" y="15"/>
                    <a:pt x="57" y="15"/>
                    <a:pt x="58" y="15"/>
                  </a:cubicBezTo>
                  <a:close/>
                  <a:moveTo>
                    <a:pt x="65" y="2"/>
                  </a:moveTo>
                  <a:cubicBezTo>
                    <a:pt x="65" y="2"/>
                    <a:pt x="64" y="3"/>
                    <a:pt x="65" y="2"/>
                  </a:cubicBezTo>
                  <a:close/>
                  <a:moveTo>
                    <a:pt x="50" y="41"/>
                  </a:moveTo>
                  <a:cubicBezTo>
                    <a:pt x="51" y="40"/>
                    <a:pt x="51" y="39"/>
                    <a:pt x="50" y="38"/>
                  </a:cubicBezTo>
                  <a:cubicBezTo>
                    <a:pt x="48" y="39"/>
                    <a:pt x="45" y="38"/>
                    <a:pt x="43" y="40"/>
                  </a:cubicBezTo>
                  <a:cubicBezTo>
                    <a:pt x="46" y="42"/>
                    <a:pt x="47" y="39"/>
                    <a:pt x="50" y="41"/>
                  </a:cubicBezTo>
                  <a:close/>
                  <a:moveTo>
                    <a:pt x="58" y="19"/>
                  </a:moveTo>
                  <a:cubicBezTo>
                    <a:pt x="57" y="19"/>
                    <a:pt x="56" y="18"/>
                    <a:pt x="55" y="19"/>
                  </a:cubicBezTo>
                  <a:cubicBezTo>
                    <a:pt x="56" y="20"/>
                    <a:pt x="57" y="21"/>
                    <a:pt x="58" y="19"/>
                  </a:cubicBezTo>
                  <a:close/>
                  <a:moveTo>
                    <a:pt x="46" y="43"/>
                  </a:moveTo>
                  <a:cubicBezTo>
                    <a:pt x="44" y="39"/>
                    <a:pt x="44" y="43"/>
                    <a:pt x="46" y="43"/>
                  </a:cubicBezTo>
                  <a:close/>
                  <a:moveTo>
                    <a:pt x="44" y="43"/>
                  </a:moveTo>
                  <a:cubicBezTo>
                    <a:pt x="45" y="43"/>
                    <a:pt x="44" y="43"/>
                    <a:pt x="44" y="43"/>
                  </a:cubicBezTo>
                  <a:close/>
                  <a:moveTo>
                    <a:pt x="52" y="35"/>
                  </a:moveTo>
                  <a:cubicBezTo>
                    <a:pt x="51" y="37"/>
                    <a:pt x="48" y="36"/>
                    <a:pt x="48" y="38"/>
                  </a:cubicBezTo>
                  <a:cubicBezTo>
                    <a:pt x="49" y="37"/>
                    <a:pt x="52" y="37"/>
                    <a:pt x="52" y="35"/>
                  </a:cubicBezTo>
                  <a:close/>
                  <a:moveTo>
                    <a:pt x="54" y="28"/>
                  </a:moveTo>
                  <a:cubicBezTo>
                    <a:pt x="56" y="29"/>
                    <a:pt x="52" y="26"/>
                    <a:pt x="54" y="28"/>
                  </a:cubicBezTo>
                  <a:close/>
                  <a:moveTo>
                    <a:pt x="47" y="43"/>
                  </a:moveTo>
                  <a:cubicBezTo>
                    <a:pt x="48" y="43"/>
                    <a:pt x="47" y="43"/>
                    <a:pt x="47" y="43"/>
                  </a:cubicBezTo>
                  <a:close/>
                  <a:moveTo>
                    <a:pt x="49" y="42"/>
                  </a:moveTo>
                  <a:cubicBezTo>
                    <a:pt x="51" y="41"/>
                    <a:pt x="47" y="42"/>
                    <a:pt x="49" y="42"/>
                  </a:cubicBezTo>
                  <a:close/>
                  <a:moveTo>
                    <a:pt x="53" y="34"/>
                  </a:moveTo>
                  <a:cubicBezTo>
                    <a:pt x="53" y="34"/>
                    <a:pt x="53" y="35"/>
                    <a:pt x="53" y="35"/>
                  </a:cubicBezTo>
                  <a:cubicBezTo>
                    <a:pt x="53" y="35"/>
                    <a:pt x="54" y="34"/>
                    <a:pt x="53" y="34"/>
                  </a:cubicBezTo>
                  <a:close/>
                  <a:moveTo>
                    <a:pt x="61" y="21"/>
                  </a:moveTo>
                  <a:cubicBezTo>
                    <a:pt x="58" y="22"/>
                    <a:pt x="64" y="23"/>
                    <a:pt x="61" y="21"/>
                  </a:cubicBezTo>
                  <a:close/>
                  <a:moveTo>
                    <a:pt x="46" y="48"/>
                  </a:moveTo>
                  <a:cubicBezTo>
                    <a:pt x="47" y="48"/>
                    <a:pt x="46" y="48"/>
                    <a:pt x="46" y="48"/>
                  </a:cubicBezTo>
                  <a:close/>
                  <a:moveTo>
                    <a:pt x="54" y="34"/>
                  </a:moveTo>
                  <a:cubicBezTo>
                    <a:pt x="55" y="34"/>
                    <a:pt x="54" y="34"/>
                    <a:pt x="54" y="34"/>
                  </a:cubicBezTo>
                  <a:close/>
                  <a:moveTo>
                    <a:pt x="44" y="58"/>
                  </a:moveTo>
                  <a:cubicBezTo>
                    <a:pt x="45" y="56"/>
                    <a:pt x="45" y="54"/>
                    <a:pt x="44" y="52"/>
                  </a:cubicBezTo>
                  <a:cubicBezTo>
                    <a:pt x="43" y="54"/>
                    <a:pt x="44" y="56"/>
                    <a:pt x="44" y="58"/>
                  </a:cubicBezTo>
                  <a:close/>
                  <a:moveTo>
                    <a:pt x="45" y="50"/>
                  </a:moveTo>
                  <a:cubicBezTo>
                    <a:pt x="48" y="52"/>
                    <a:pt x="47" y="48"/>
                    <a:pt x="45" y="50"/>
                  </a:cubicBezTo>
                  <a:close/>
                  <a:moveTo>
                    <a:pt x="48" y="47"/>
                  </a:moveTo>
                  <a:cubicBezTo>
                    <a:pt x="48" y="47"/>
                    <a:pt x="47" y="47"/>
                    <a:pt x="48" y="47"/>
                  </a:cubicBezTo>
                  <a:close/>
                  <a:moveTo>
                    <a:pt x="60" y="29"/>
                  </a:moveTo>
                  <a:cubicBezTo>
                    <a:pt x="61" y="28"/>
                    <a:pt x="60" y="26"/>
                    <a:pt x="59" y="27"/>
                  </a:cubicBezTo>
                  <a:cubicBezTo>
                    <a:pt x="60" y="28"/>
                    <a:pt x="59" y="28"/>
                    <a:pt x="60" y="29"/>
                  </a:cubicBezTo>
                  <a:close/>
                  <a:moveTo>
                    <a:pt x="51" y="43"/>
                  </a:moveTo>
                  <a:cubicBezTo>
                    <a:pt x="51" y="43"/>
                    <a:pt x="50" y="44"/>
                    <a:pt x="51" y="44"/>
                  </a:cubicBezTo>
                  <a:cubicBezTo>
                    <a:pt x="51" y="43"/>
                    <a:pt x="51" y="43"/>
                    <a:pt x="51" y="43"/>
                  </a:cubicBezTo>
                  <a:close/>
                  <a:moveTo>
                    <a:pt x="50" y="47"/>
                  </a:moveTo>
                  <a:cubicBezTo>
                    <a:pt x="50" y="46"/>
                    <a:pt x="49" y="47"/>
                    <a:pt x="50" y="47"/>
                  </a:cubicBezTo>
                  <a:close/>
                  <a:moveTo>
                    <a:pt x="44" y="61"/>
                  </a:moveTo>
                  <a:cubicBezTo>
                    <a:pt x="44" y="59"/>
                    <a:pt x="46" y="59"/>
                    <a:pt x="45" y="58"/>
                  </a:cubicBezTo>
                  <a:cubicBezTo>
                    <a:pt x="44" y="59"/>
                    <a:pt x="44" y="58"/>
                    <a:pt x="43" y="59"/>
                  </a:cubicBezTo>
                  <a:cubicBezTo>
                    <a:pt x="44" y="59"/>
                    <a:pt x="43" y="60"/>
                    <a:pt x="44" y="61"/>
                  </a:cubicBezTo>
                  <a:close/>
                  <a:moveTo>
                    <a:pt x="60" y="31"/>
                  </a:moveTo>
                  <a:cubicBezTo>
                    <a:pt x="59" y="31"/>
                    <a:pt x="60" y="30"/>
                    <a:pt x="60" y="29"/>
                  </a:cubicBezTo>
                  <a:cubicBezTo>
                    <a:pt x="59" y="30"/>
                    <a:pt x="59" y="32"/>
                    <a:pt x="60" y="31"/>
                  </a:cubicBezTo>
                  <a:close/>
                  <a:moveTo>
                    <a:pt x="55" y="39"/>
                  </a:moveTo>
                  <a:cubicBezTo>
                    <a:pt x="55" y="39"/>
                    <a:pt x="54" y="40"/>
                    <a:pt x="55" y="40"/>
                  </a:cubicBezTo>
                  <a:cubicBezTo>
                    <a:pt x="55" y="39"/>
                    <a:pt x="55" y="39"/>
                    <a:pt x="55" y="39"/>
                  </a:cubicBezTo>
                  <a:close/>
                  <a:moveTo>
                    <a:pt x="42" y="63"/>
                  </a:moveTo>
                  <a:cubicBezTo>
                    <a:pt x="43" y="63"/>
                    <a:pt x="45" y="63"/>
                    <a:pt x="44" y="62"/>
                  </a:cubicBezTo>
                  <a:cubicBezTo>
                    <a:pt x="43" y="64"/>
                    <a:pt x="44" y="60"/>
                    <a:pt x="43" y="61"/>
                  </a:cubicBezTo>
                  <a:cubicBezTo>
                    <a:pt x="43" y="62"/>
                    <a:pt x="43" y="62"/>
                    <a:pt x="42" y="63"/>
                  </a:cubicBezTo>
                  <a:close/>
                  <a:moveTo>
                    <a:pt x="62" y="29"/>
                  </a:moveTo>
                  <a:cubicBezTo>
                    <a:pt x="61" y="30"/>
                    <a:pt x="61" y="30"/>
                    <a:pt x="61" y="30"/>
                  </a:cubicBezTo>
                  <a:cubicBezTo>
                    <a:pt x="62" y="30"/>
                    <a:pt x="62" y="29"/>
                    <a:pt x="62" y="29"/>
                  </a:cubicBezTo>
                  <a:close/>
                  <a:moveTo>
                    <a:pt x="42" y="64"/>
                  </a:moveTo>
                  <a:cubicBezTo>
                    <a:pt x="42" y="67"/>
                    <a:pt x="45" y="63"/>
                    <a:pt x="42" y="64"/>
                  </a:cubicBezTo>
                  <a:close/>
                  <a:moveTo>
                    <a:pt x="42" y="70"/>
                  </a:moveTo>
                  <a:cubicBezTo>
                    <a:pt x="44" y="69"/>
                    <a:pt x="40" y="71"/>
                    <a:pt x="42" y="70"/>
                  </a:cubicBezTo>
                  <a:close/>
                  <a:moveTo>
                    <a:pt x="42" y="72"/>
                  </a:moveTo>
                  <a:cubicBezTo>
                    <a:pt x="42" y="72"/>
                    <a:pt x="41" y="72"/>
                    <a:pt x="42" y="72"/>
                  </a:cubicBezTo>
                  <a:close/>
                  <a:moveTo>
                    <a:pt x="39" y="81"/>
                  </a:moveTo>
                  <a:cubicBezTo>
                    <a:pt x="39" y="81"/>
                    <a:pt x="39" y="81"/>
                    <a:pt x="39" y="82"/>
                  </a:cubicBezTo>
                  <a:cubicBezTo>
                    <a:pt x="39" y="81"/>
                    <a:pt x="40" y="81"/>
                    <a:pt x="39" y="81"/>
                  </a:cubicBezTo>
                  <a:close/>
                  <a:moveTo>
                    <a:pt x="39" y="86"/>
                  </a:moveTo>
                  <a:cubicBezTo>
                    <a:pt x="39" y="85"/>
                    <a:pt x="39" y="84"/>
                    <a:pt x="39" y="83"/>
                  </a:cubicBezTo>
                  <a:cubicBezTo>
                    <a:pt x="39" y="84"/>
                    <a:pt x="37" y="86"/>
                    <a:pt x="39" y="86"/>
                  </a:cubicBezTo>
                  <a:close/>
                  <a:moveTo>
                    <a:pt x="38" y="88"/>
                  </a:moveTo>
                  <a:cubicBezTo>
                    <a:pt x="38" y="88"/>
                    <a:pt x="38" y="87"/>
                    <a:pt x="38" y="87"/>
                  </a:cubicBezTo>
                  <a:cubicBezTo>
                    <a:pt x="37" y="87"/>
                    <a:pt x="37" y="89"/>
                    <a:pt x="38" y="88"/>
                  </a:cubicBezTo>
                  <a:close/>
                  <a:moveTo>
                    <a:pt x="36" y="94"/>
                  </a:moveTo>
                  <a:cubicBezTo>
                    <a:pt x="36" y="93"/>
                    <a:pt x="37" y="92"/>
                    <a:pt x="37" y="91"/>
                  </a:cubicBezTo>
                  <a:cubicBezTo>
                    <a:pt x="36" y="92"/>
                    <a:pt x="35" y="93"/>
                    <a:pt x="36" y="94"/>
                  </a:cubicBezTo>
                  <a:close/>
                  <a:moveTo>
                    <a:pt x="72" y="30"/>
                  </a:moveTo>
                  <a:cubicBezTo>
                    <a:pt x="75" y="31"/>
                    <a:pt x="71" y="29"/>
                    <a:pt x="72" y="30"/>
                  </a:cubicBezTo>
                  <a:close/>
                  <a:moveTo>
                    <a:pt x="31" y="115"/>
                  </a:moveTo>
                  <a:cubicBezTo>
                    <a:pt x="33" y="107"/>
                    <a:pt x="35" y="102"/>
                    <a:pt x="36" y="95"/>
                  </a:cubicBezTo>
                  <a:cubicBezTo>
                    <a:pt x="34" y="102"/>
                    <a:pt x="31" y="110"/>
                    <a:pt x="31" y="115"/>
                  </a:cubicBezTo>
                  <a:close/>
                  <a:moveTo>
                    <a:pt x="30" y="119"/>
                  </a:moveTo>
                  <a:cubicBezTo>
                    <a:pt x="29" y="118"/>
                    <a:pt x="30" y="117"/>
                    <a:pt x="29" y="117"/>
                  </a:cubicBezTo>
                  <a:cubicBezTo>
                    <a:pt x="29" y="118"/>
                    <a:pt x="28" y="120"/>
                    <a:pt x="30" y="119"/>
                  </a:cubicBezTo>
                  <a:close/>
                  <a:moveTo>
                    <a:pt x="24" y="138"/>
                  </a:moveTo>
                  <a:cubicBezTo>
                    <a:pt x="25" y="132"/>
                    <a:pt x="28" y="125"/>
                    <a:pt x="29" y="119"/>
                  </a:cubicBezTo>
                  <a:cubicBezTo>
                    <a:pt x="27" y="126"/>
                    <a:pt x="24" y="132"/>
                    <a:pt x="24" y="138"/>
                  </a:cubicBezTo>
                  <a:close/>
                  <a:moveTo>
                    <a:pt x="16" y="162"/>
                  </a:moveTo>
                  <a:cubicBezTo>
                    <a:pt x="18" y="157"/>
                    <a:pt x="21" y="148"/>
                    <a:pt x="21" y="142"/>
                  </a:cubicBezTo>
                  <a:cubicBezTo>
                    <a:pt x="20" y="148"/>
                    <a:pt x="15" y="159"/>
                    <a:pt x="16" y="162"/>
                  </a:cubicBezTo>
                  <a:close/>
                  <a:moveTo>
                    <a:pt x="13" y="174"/>
                  </a:moveTo>
                  <a:cubicBezTo>
                    <a:pt x="12" y="172"/>
                    <a:pt x="14" y="169"/>
                    <a:pt x="14" y="166"/>
                  </a:cubicBezTo>
                  <a:cubicBezTo>
                    <a:pt x="13" y="167"/>
                    <a:pt x="11" y="174"/>
                    <a:pt x="13" y="174"/>
                  </a:cubicBezTo>
                  <a:close/>
                  <a:moveTo>
                    <a:pt x="11" y="181"/>
                  </a:moveTo>
                  <a:cubicBezTo>
                    <a:pt x="12" y="180"/>
                    <a:pt x="11" y="176"/>
                    <a:pt x="13" y="175"/>
                  </a:cubicBezTo>
                  <a:cubicBezTo>
                    <a:pt x="11" y="174"/>
                    <a:pt x="10" y="180"/>
                    <a:pt x="11" y="181"/>
                  </a:cubicBezTo>
                  <a:close/>
                  <a:moveTo>
                    <a:pt x="10" y="183"/>
                  </a:moveTo>
                  <a:cubicBezTo>
                    <a:pt x="10" y="183"/>
                    <a:pt x="9" y="183"/>
                    <a:pt x="10" y="183"/>
                  </a:cubicBezTo>
                  <a:close/>
                  <a:moveTo>
                    <a:pt x="7" y="196"/>
                  </a:moveTo>
                  <a:cubicBezTo>
                    <a:pt x="8" y="195"/>
                    <a:pt x="10" y="189"/>
                    <a:pt x="8" y="187"/>
                  </a:cubicBezTo>
                  <a:cubicBezTo>
                    <a:pt x="8" y="190"/>
                    <a:pt x="7" y="193"/>
                    <a:pt x="7" y="196"/>
                  </a:cubicBezTo>
                  <a:close/>
                  <a:moveTo>
                    <a:pt x="4" y="203"/>
                  </a:moveTo>
                  <a:cubicBezTo>
                    <a:pt x="4" y="204"/>
                    <a:pt x="7" y="200"/>
                    <a:pt x="6" y="199"/>
                  </a:cubicBezTo>
                  <a:cubicBezTo>
                    <a:pt x="5" y="200"/>
                    <a:pt x="2" y="203"/>
                    <a:pt x="4" y="203"/>
                  </a:cubicBezTo>
                  <a:close/>
                  <a:moveTo>
                    <a:pt x="3" y="211"/>
                  </a:moveTo>
                  <a:cubicBezTo>
                    <a:pt x="3" y="211"/>
                    <a:pt x="3" y="212"/>
                    <a:pt x="3" y="211"/>
                  </a:cubicBezTo>
                  <a:close/>
                  <a:moveTo>
                    <a:pt x="4" y="210"/>
                  </a:moveTo>
                  <a:cubicBezTo>
                    <a:pt x="4" y="210"/>
                    <a:pt x="3" y="211"/>
                    <a:pt x="4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8" name="Freeform 1443"/>
            <p:cNvSpPr>
              <a:spLocks/>
            </p:cNvSpPr>
            <p:nvPr/>
          </p:nvSpPr>
          <p:spPr bwMode="auto">
            <a:xfrm>
              <a:off x="5726114" y="3746500"/>
              <a:ext cx="9525" cy="6350"/>
            </a:xfrm>
            <a:custGeom>
              <a:avLst/>
              <a:gdLst>
                <a:gd name="T0" fmla="*/ 0 w 5"/>
                <a:gd name="T1" fmla="*/ 4 h 4"/>
                <a:gd name="T2" fmla="*/ 1 w 5"/>
                <a:gd name="T3" fmla="*/ 2 h 4"/>
                <a:gd name="T4" fmla="*/ 3 w 5"/>
                <a:gd name="T5" fmla="*/ 2 h 4"/>
                <a:gd name="T6" fmla="*/ 2 w 5"/>
                <a:gd name="T7" fmla="*/ 3 h 4"/>
                <a:gd name="T8" fmla="*/ 5 w 5"/>
                <a:gd name="T9" fmla="*/ 1 h 4"/>
                <a:gd name="T10" fmla="*/ 4 w 5"/>
                <a:gd name="T11" fmla="*/ 1 h 4"/>
                <a:gd name="T12" fmla="*/ 3 w 5"/>
                <a:gd name="T13" fmla="*/ 4 h 4"/>
                <a:gd name="T14" fmla="*/ 0 w 5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0" y="3"/>
                    <a:pt x="1" y="3"/>
                    <a:pt x="1" y="2"/>
                  </a:cubicBezTo>
                  <a:cubicBezTo>
                    <a:pt x="1" y="3"/>
                    <a:pt x="2" y="4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2"/>
                    <a:pt x="4" y="0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2"/>
                    <a:pt x="4" y="3"/>
                    <a:pt x="3" y="4"/>
                  </a:cubicBezTo>
                  <a:cubicBezTo>
                    <a:pt x="2" y="4"/>
                    <a:pt x="1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9" name="Freeform 1444"/>
            <p:cNvSpPr>
              <a:spLocks/>
            </p:cNvSpPr>
            <p:nvPr/>
          </p:nvSpPr>
          <p:spPr bwMode="auto">
            <a:xfrm>
              <a:off x="5694364" y="3800475"/>
              <a:ext cx="11113" cy="9525"/>
            </a:xfrm>
            <a:custGeom>
              <a:avLst/>
              <a:gdLst>
                <a:gd name="T0" fmla="*/ 1 w 6"/>
                <a:gd name="T1" fmla="*/ 5 h 5"/>
                <a:gd name="T2" fmla="*/ 3 w 6"/>
                <a:gd name="T3" fmla="*/ 1 h 5"/>
                <a:gd name="T4" fmla="*/ 5 w 6"/>
                <a:gd name="T5" fmla="*/ 0 h 5"/>
                <a:gd name="T6" fmla="*/ 2 w 6"/>
                <a:gd name="T7" fmla="*/ 5 h 5"/>
                <a:gd name="T8" fmla="*/ 1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0" y="5"/>
                    <a:pt x="2" y="3"/>
                    <a:pt x="3" y="1"/>
                  </a:cubicBezTo>
                  <a:cubicBezTo>
                    <a:pt x="2" y="3"/>
                    <a:pt x="4" y="2"/>
                    <a:pt x="5" y="0"/>
                  </a:cubicBezTo>
                  <a:cubicBezTo>
                    <a:pt x="6" y="2"/>
                    <a:pt x="2" y="3"/>
                    <a:pt x="2" y="5"/>
                  </a:cubicBezTo>
                  <a:cubicBezTo>
                    <a:pt x="2" y="5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0" name="Freeform 1445"/>
            <p:cNvSpPr>
              <a:spLocks/>
            </p:cNvSpPr>
            <p:nvPr/>
          </p:nvSpPr>
          <p:spPr bwMode="auto">
            <a:xfrm>
              <a:off x="5715001" y="3762375"/>
              <a:ext cx="17463" cy="19050"/>
            </a:xfrm>
            <a:custGeom>
              <a:avLst/>
              <a:gdLst>
                <a:gd name="T0" fmla="*/ 2 w 9"/>
                <a:gd name="T1" fmla="*/ 10 h 10"/>
                <a:gd name="T2" fmla="*/ 1 w 9"/>
                <a:gd name="T3" fmla="*/ 9 h 10"/>
                <a:gd name="T4" fmla="*/ 0 w 9"/>
                <a:gd name="T5" fmla="*/ 9 h 10"/>
                <a:gd name="T6" fmla="*/ 9 w 9"/>
                <a:gd name="T7" fmla="*/ 0 h 10"/>
                <a:gd name="T8" fmla="*/ 2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2" y="10"/>
                  </a:moveTo>
                  <a:cubicBezTo>
                    <a:pt x="1" y="10"/>
                    <a:pt x="1" y="10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6"/>
                    <a:pt x="6" y="3"/>
                    <a:pt x="9" y="0"/>
                  </a:cubicBezTo>
                  <a:cubicBezTo>
                    <a:pt x="9" y="4"/>
                    <a:pt x="1" y="6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1" name="Freeform 1446"/>
            <p:cNvSpPr>
              <a:spLocks noEditPoints="1"/>
            </p:cNvSpPr>
            <p:nvPr/>
          </p:nvSpPr>
          <p:spPr bwMode="auto">
            <a:xfrm>
              <a:off x="5705476" y="3790950"/>
              <a:ext cx="14288" cy="9525"/>
            </a:xfrm>
            <a:custGeom>
              <a:avLst/>
              <a:gdLst>
                <a:gd name="T0" fmla="*/ 1 w 7"/>
                <a:gd name="T1" fmla="*/ 2 h 5"/>
                <a:gd name="T2" fmla="*/ 3 w 7"/>
                <a:gd name="T3" fmla="*/ 0 h 5"/>
                <a:gd name="T4" fmla="*/ 7 w 7"/>
                <a:gd name="T5" fmla="*/ 2 h 5"/>
                <a:gd name="T6" fmla="*/ 2 w 7"/>
                <a:gd name="T7" fmla="*/ 2 h 5"/>
                <a:gd name="T8" fmla="*/ 1 w 7"/>
                <a:gd name="T9" fmla="*/ 2 h 5"/>
                <a:gd name="T10" fmla="*/ 4 w 7"/>
                <a:gd name="T11" fmla="*/ 2 h 5"/>
                <a:gd name="T12" fmla="*/ 4 w 7"/>
                <a:gd name="T13" fmla="*/ 3 h 5"/>
                <a:gd name="T14" fmla="*/ 4 w 7"/>
                <a:gd name="T15" fmla="*/ 2 h 5"/>
                <a:gd name="T16" fmla="*/ 5 w 7"/>
                <a:gd name="T17" fmla="*/ 2 h 5"/>
                <a:gd name="T18" fmla="*/ 5 w 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5">
                  <a:moveTo>
                    <a:pt x="1" y="2"/>
                  </a:moveTo>
                  <a:cubicBezTo>
                    <a:pt x="0" y="1"/>
                    <a:pt x="2" y="1"/>
                    <a:pt x="3" y="0"/>
                  </a:cubicBezTo>
                  <a:cubicBezTo>
                    <a:pt x="2" y="2"/>
                    <a:pt x="5" y="0"/>
                    <a:pt x="7" y="2"/>
                  </a:cubicBezTo>
                  <a:cubicBezTo>
                    <a:pt x="5" y="2"/>
                    <a:pt x="5" y="5"/>
                    <a:pt x="2" y="2"/>
                  </a:cubicBezTo>
                  <a:cubicBezTo>
                    <a:pt x="3" y="0"/>
                    <a:pt x="2" y="2"/>
                    <a:pt x="1" y="2"/>
                  </a:cubicBezTo>
                  <a:close/>
                  <a:moveTo>
                    <a:pt x="4" y="2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2" name="Freeform 1447"/>
            <p:cNvSpPr>
              <a:spLocks/>
            </p:cNvSpPr>
            <p:nvPr/>
          </p:nvSpPr>
          <p:spPr bwMode="auto">
            <a:xfrm>
              <a:off x="5734051" y="3741738"/>
              <a:ext cx="7938" cy="7938"/>
            </a:xfrm>
            <a:custGeom>
              <a:avLst/>
              <a:gdLst>
                <a:gd name="T0" fmla="*/ 2 w 4"/>
                <a:gd name="T1" fmla="*/ 1 h 4"/>
                <a:gd name="T2" fmla="*/ 2 w 4"/>
                <a:gd name="T3" fmla="*/ 0 h 4"/>
                <a:gd name="T4" fmla="*/ 2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1"/>
                  </a:moveTo>
                  <a:cubicBezTo>
                    <a:pt x="3" y="2"/>
                    <a:pt x="0" y="1"/>
                    <a:pt x="2" y="0"/>
                  </a:cubicBezTo>
                  <a:cubicBezTo>
                    <a:pt x="2" y="0"/>
                    <a:pt x="4" y="4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3" name="Freeform 1448"/>
            <p:cNvSpPr>
              <a:spLocks/>
            </p:cNvSpPr>
            <p:nvPr/>
          </p:nvSpPr>
          <p:spPr bwMode="auto">
            <a:xfrm>
              <a:off x="5713414" y="3778250"/>
              <a:ext cx="17463" cy="12700"/>
            </a:xfrm>
            <a:custGeom>
              <a:avLst/>
              <a:gdLst>
                <a:gd name="T0" fmla="*/ 1 w 9"/>
                <a:gd name="T1" fmla="*/ 6 h 7"/>
                <a:gd name="T2" fmla="*/ 1 w 9"/>
                <a:gd name="T3" fmla="*/ 6 h 7"/>
                <a:gd name="T4" fmla="*/ 1 w 9"/>
                <a:gd name="T5" fmla="*/ 4 h 7"/>
                <a:gd name="T6" fmla="*/ 5 w 9"/>
                <a:gd name="T7" fmla="*/ 2 h 7"/>
                <a:gd name="T8" fmla="*/ 4 w 9"/>
                <a:gd name="T9" fmla="*/ 3 h 7"/>
                <a:gd name="T10" fmla="*/ 5 w 9"/>
                <a:gd name="T11" fmla="*/ 1 h 7"/>
                <a:gd name="T12" fmla="*/ 8 w 9"/>
                <a:gd name="T13" fmla="*/ 0 h 7"/>
                <a:gd name="T14" fmla="*/ 9 w 9"/>
                <a:gd name="T15" fmla="*/ 0 h 7"/>
                <a:gd name="T16" fmla="*/ 2 w 9"/>
                <a:gd name="T17" fmla="*/ 7 h 7"/>
                <a:gd name="T18" fmla="*/ 1 w 9"/>
                <a:gd name="T1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7">
                  <a:moveTo>
                    <a:pt x="1" y="6"/>
                  </a:moveTo>
                  <a:cubicBezTo>
                    <a:pt x="0" y="5"/>
                    <a:pt x="2" y="5"/>
                    <a:pt x="1" y="6"/>
                  </a:cubicBezTo>
                  <a:cubicBezTo>
                    <a:pt x="3" y="7"/>
                    <a:pt x="3" y="4"/>
                    <a:pt x="1" y="4"/>
                  </a:cubicBezTo>
                  <a:cubicBezTo>
                    <a:pt x="2" y="4"/>
                    <a:pt x="5" y="5"/>
                    <a:pt x="5" y="2"/>
                  </a:cubicBezTo>
                  <a:cubicBezTo>
                    <a:pt x="3" y="1"/>
                    <a:pt x="5" y="4"/>
                    <a:pt x="4" y="3"/>
                  </a:cubicBezTo>
                  <a:cubicBezTo>
                    <a:pt x="2" y="2"/>
                    <a:pt x="5" y="1"/>
                    <a:pt x="5" y="1"/>
                  </a:cubicBezTo>
                  <a:cubicBezTo>
                    <a:pt x="6" y="3"/>
                    <a:pt x="7" y="2"/>
                    <a:pt x="8" y="0"/>
                  </a:cubicBezTo>
                  <a:cubicBezTo>
                    <a:pt x="8" y="0"/>
                    <a:pt x="9" y="1"/>
                    <a:pt x="9" y="0"/>
                  </a:cubicBezTo>
                  <a:cubicBezTo>
                    <a:pt x="8" y="2"/>
                    <a:pt x="4" y="5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4" name="Freeform 1449"/>
            <p:cNvSpPr>
              <a:spLocks/>
            </p:cNvSpPr>
            <p:nvPr/>
          </p:nvSpPr>
          <p:spPr bwMode="auto">
            <a:xfrm>
              <a:off x="5738814" y="3741738"/>
              <a:ext cx="9525" cy="4763"/>
            </a:xfrm>
            <a:custGeom>
              <a:avLst/>
              <a:gdLst>
                <a:gd name="T0" fmla="*/ 3 w 5"/>
                <a:gd name="T1" fmla="*/ 1 h 2"/>
                <a:gd name="T2" fmla="*/ 3 w 5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2">
                  <a:moveTo>
                    <a:pt x="3" y="1"/>
                  </a:moveTo>
                  <a:cubicBezTo>
                    <a:pt x="0" y="2"/>
                    <a:pt x="5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5" name="Freeform 1450"/>
            <p:cNvSpPr>
              <a:spLocks/>
            </p:cNvSpPr>
            <p:nvPr/>
          </p:nvSpPr>
          <p:spPr bwMode="auto">
            <a:xfrm>
              <a:off x="5734051" y="3756025"/>
              <a:ext cx="7938" cy="4763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4" y="2"/>
                    <a:pt x="2" y="2"/>
                    <a:pt x="1" y="3"/>
                  </a:cubicBezTo>
                  <a:cubicBezTo>
                    <a:pt x="0" y="2"/>
                    <a:pt x="3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6" name="Freeform 1451"/>
            <p:cNvSpPr>
              <a:spLocks/>
            </p:cNvSpPr>
            <p:nvPr/>
          </p:nvSpPr>
          <p:spPr bwMode="auto">
            <a:xfrm>
              <a:off x="5721351" y="3771900"/>
              <a:ext cx="11113" cy="11113"/>
            </a:xfrm>
            <a:custGeom>
              <a:avLst/>
              <a:gdLst>
                <a:gd name="T0" fmla="*/ 3 w 6"/>
                <a:gd name="T1" fmla="*/ 2 h 6"/>
                <a:gd name="T2" fmla="*/ 3 w 6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2"/>
                  </a:moveTo>
                  <a:cubicBezTo>
                    <a:pt x="0" y="6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7" name="Freeform 1452"/>
            <p:cNvSpPr>
              <a:spLocks/>
            </p:cNvSpPr>
            <p:nvPr/>
          </p:nvSpPr>
          <p:spPr bwMode="auto">
            <a:xfrm>
              <a:off x="5708651" y="3805238"/>
              <a:ext cx="3175" cy="9525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1 h 5"/>
                <a:gd name="T4" fmla="*/ 0 w 2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0" y="5"/>
                    <a:pt x="0" y="0"/>
                    <a:pt x="2" y="1"/>
                  </a:cubicBezTo>
                  <a:cubicBezTo>
                    <a:pt x="0" y="2"/>
                    <a:pt x="2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8" name="Freeform 1453"/>
            <p:cNvSpPr>
              <a:spLocks/>
            </p:cNvSpPr>
            <p:nvPr/>
          </p:nvSpPr>
          <p:spPr bwMode="auto">
            <a:xfrm>
              <a:off x="5721351" y="3792538"/>
              <a:ext cx="4763" cy="9525"/>
            </a:xfrm>
            <a:custGeom>
              <a:avLst/>
              <a:gdLst>
                <a:gd name="T0" fmla="*/ 1 w 3"/>
                <a:gd name="T1" fmla="*/ 3 h 5"/>
                <a:gd name="T2" fmla="*/ 1 w 3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0" y="5"/>
                    <a:pt x="3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9" name="Freeform 1454"/>
            <p:cNvSpPr>
              <a:spLocks/>
            </p:cNvSpPr>
            <p:nvPr/>
          </p:nvSpPr>
          <p:spPr bwMode="auto">
            <a:xfrm>
              <a:off x="5724526" y="3797300"/>
              <a:ext cx="7938" cy="4763"/>
            </a:xfrm>
            <a:custGeom>
              <a:avLst/>
              <a:gdLst>
                <a:gd name="T0" fmla="*/ 1 w 4"/>
                <a:gd name="T1" fmla="*/ 0 h 3"/>
                <a:gd name="T2" fmla="*/ 3 w 4"/>
                <a:gd name="T3" fmla="*/ 1 h 3"/>
                <a:gd name="T4" fmla="*/ 1 w 4"/>
                <a:gd name="T5" fmla="*/ 3 h 3"/>
                <a:gd name="T6" fmla="*/ 1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2" y="2"/>
                    <a:pt x="3" y="1"/>
                  </a:cubicBezTo>
                  <a:cubicBezTo>
                    <a:pt x="4" y="3"/>
                    <a:pt x="1" y="1"/>
                    <a:pt x="1" y="3"/>
                  </a:cubicBezTo>
                  <a:cubicBezTo>
                    <a:pt x="0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0" name="Freeform 1455"/>
            <p:cNvSpPr>
              <a:spLocks/>
            </p:cNvSpPr>
            <p:nvPr/>
          </p:nvSpPr>
          <p:spPr bwMode="auto">
            <a:xfrm>
              <a:off x="5800726" y="3690938"/>
              <a:ext cx="30163" cy="11113"/>
            </a:xfrm>
            <a:custGeom>
              <a:avLst/>
              <a:gdLst>
                <a:gd name="T0" fmla="*/ 16 w 16"/>
                <a:gd name="T1" fmla="*/ 1 h 6"/>
                <a:gd name="T2" fmla="*/ 16 w 16"/>
                <a:gd name="T3" fmla="*/ 2 h 6"/>
                <a:gd name="T4" fmla="*/ 0 w 16"/>
                <a:gd name="T5" fmla="*/ 4 h 6"/>
                <a:gd name="T6" fmla="*/ 16 w 16"/>
                <a:gd name="T7" fmla="*/ 2 h 6"/>
                <a:gd name="T8" fmla="*/ 16 w 1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16" y="1"/>
                  </a:moveTo>
                  <a:cubicBezTo>
                    <a:pt x="16" y="0"/>
                    <a:pt x="16" y="1"/>
                    <a:pt x="16" y="2"/>
                  </a:cubicBezTo>
                  <a:cubicBezTo>
                    <a:pt x="12" y="5"/>
                    <a:pt x="5" y="6"/>
                    <a:pt x="0" y="4"/>
                  </a:cubicBezTo>
                  <a:cubicBezTo>
                    <a:pt x="5" y="1"/>
                    <a:pt x="11" y="4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1" name="Freeform 1456"/>
            <p:cNvSpPr>
              <a:spLocks/>
            </p:cNvSpPr>
            <p:nvPr/>
          </p:nvSpPr>
          <p:spPr bwMode="auto">
            <a:xfrm>
              <a:off x="5821364" y="3671888"/>
              <a:ext cx="25400" cy="19050"/>
            </a:xfrm>
            <a:custGeom>
              <a:avLst/>
              <a:gdLst>
                <a:gd name="T0" fmla="*/ 2 w 14"/>
                <a:gd name="T1" fmla="*/ 3 h 10"/>
                <a:gd name="T2" fmla="*/ 5 w 14"/>
                <a:gd name="T3" fmla="*/ 10 h 10"/>
                <a:gd name="T4" fmla="*/ 0 w 14"/>
                <a:gd name="T5" fmla="*/ 5 h 10"/>
                <a:gd name="T6" fmla="*/ 11 w 14"/>
                <a:gd name="T7" fmla="*/ 0 h 10"/>
                <a:gd name="T8" fmla="*/ 12 w 14"/>
                <a:gd name="T9" fmla="*/ 1 h 10"/>
                <a:gd name="T10" fmla="*/ 4 w 14"/>
                <a:gd name="T11" fmla="*/ 3 h 10"/>
                <a:gd name="T12" fmla="*/ 2 w 14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">
                  <a:moveTo>
                    <a:pt x="2" y="3"/>
                  </a:moveTo>
                  <a:cubicBezTo>
                    <a:pt x="2" y="6"/>
                    <a:pt x="4" y="8"/>
                    <a:pt x="5" y="10"/>
                  </a:cubicBezTo>
                  <a:cubicBezTo>
                    <a:pt x="3" y="10"/>
                    <a:pt x="3" y="6"/>
                    <a:pt x="0" y="5"/>
                  </a:cubicBezTo>
                  <a:cubicBezTo>
                    <a:pt x="2" y="2"/>
                    <a:pt x="7" y="0"/>
                    <a:pt x="11" y="0"/>
                  </a:cubicBezTo>
                  <a:cubicBezTo>
                    <a:pt x="14" y="1"/>
                    <a:pt x="14" y="3"/>
                    <a:pt x="12" y="1"/>
                  </a:cubicBezTo>
                  <a:cubicBezTo>
                    <a:pt x="9" y="1"/>
                    <a:pt x="6" y="0"/>
                    <a:pt x="4" y="3"/>
                  </a:cubicBezTo>
                  <a:cubicBezTo>
                    <a:pt x="4" y="3"/>
                    <a:pt x="3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2" name="Freeform 1458"/>
            <p:cNvSpPr>
              <a:spLocks/>
            </p:cNvSpPr>
            <p:nvPr/>
          </p:nvSpPr>
          <p:spPr bwMode="auto">
            <a:xfrm>
              <a:off x="5895976" y="3705225"/>
              <a:ext cx="9525" cy="4763"/>
            </a:xfrm>
            <a:custGeom>
              <a:avLst/>
              <a:gdLst>
                <a:gd name="T0" fmla="*/ 0 w 5"/>
                <a:gd name="T1" fmla="*/ 2 h 3"/>
                <a:gd name="T2" fmla="*/ 3 w 5"/>
                <a:gd name="T3" fmla="*/ 0 h 3"/>
                <a:gd name="T4" fmla="*/ 0 w 5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1" y="2"/>
                    <a:pt x="4" y="1"/>
                    <a:pt x="3" y="0"/>
                  </a:cubicBezTo>
                  <a:cubicBezTo>
                    <a:pt x="5" y="0"/>
                    <a:pt x="2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3" name="Freeform 1459"/>
            <p:cNvSpPr>
              <a:spLocks/>
            </p:cNvSpPr>
            <p:nvPr/>
          </p:nvSpPr>
          <p:spPr bwMode="auto">
            <a:xfrm>
              <a:off x="5508626" y="3797300"/>
              <a:ext cx="28575" cy="71438"/>
            </a:xfrm>
            <a:custGeom>
              <a:avLst/>
              <a:gdLst>
                <a:gd name="T0" fmla="*/ 14 w 15"/>
                <a:gd name="T1" fmla="*/ 0 h 38"/>
                <a:gd name="T2" fmla="*/ 1 w 15"/>
                <a:gd name="T3" fmla="*/ 16 h 38"/>
                <a:gd name="T4" fmla="*/ 10 w 15"/>
                <a:gd name="T5" fmla="*/ 38 h 38"/>
                <a:gd name="T6" fmla="*/ 7 w 15"/>
                <a:gd name="T7" fmla="*/ 30 h 38"/>
                <a:gd name="T8" fmla="*/ 3 w 15"/>
                <a:gd name="T9" fmla="*/ 21 h 38"/>
                <a:gd name="T10" fmla="*/ 4 w 15"/>
                <a:gd name="T11" fmla="*/ 15 h 38"/>
                <a:gd name="T12" fmla="*/ 14 w 15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8">
                  <a:moveTo>
                    <a:pt x="14" y="0"/>
                  </a:moveTo>
                  <a:cubicBezTo>
                    <a:pt x="14" y="0"/>
                    <a:pt x="3" y="8"/>
                    <a:pt x="1" y="16"/>
                  </a:cubicBezTo>
                  <a:cubicBezTo>
                    <a:pt x="0" y="23"/>
                    <a:pt x="1" y="33"/>
                    <a:pt x="10" y="38"/>
                  </a:cubicBezTo>
                  <a:cubicBezTo>
                    <a:pt x="10" y="38"/>
                    <a:pt x="10" y="32"/>
                    <a:pt x="7" y="30"/>
                  </a:cubicBezTo>
                  <a:cubicBezTo>
                    <a:pt x="4" y="27"/>
                    <a:pt x="1" y="22"/>
                    <a:pt x="3" y="21"/>
                  </a:cubicBezTo>
                  <a:cubicBezTo>
                    <a:pt x="5" y="21"/>
                    <a:pt x="4" y="16"/>
                    <a:pt x="4" y="15"/>
                  </a:cubicBezTo>
                  <a:cubicBezTo>
                    <a:pt x="4" y="15"/>
                    <a:pt x="15" y="2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4" name="Freeform 1460"/>
            <p:cNvSpPr>
              <a:spLocks/>
            </p:cNvSpPr>
            <p:nvPr/>
          </p:nvSpPr>
          <p:spPr bwMode="auto">
            <a:xfrm>
              <a:off x="5578476" y="3916363"/>
              <a:ext cx="11113" cy="28575"/>
            </a:xfrm>
            <a:custGeom>
              <a:avLst/>
              <a:gdLst>
                <a:gd name="T0" fmla="*/ 5 w 6"/>
                <a:gd name="T1" fmla="*/ 0 h 15"/>
                <a:gd name="T2" fmla="*/ 4 w 6"/>
                <a:gd name="T3" fmla="*/ 15 h 15"/>
                <a:gd name="T4" fmla="*/ 5 w 6"/>
                <a:gd name="T5" fmla="*/ 11 h 15"/>
                <a:gd name="T6" fmla="*/ 5 w 6"/>
                <a:gd name="T7" fmla="*/ 6 h 15"/>
                <a:gd name="T8" fmla="*/ 5 w 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5" y="0"/>
                  </a:moveTo>
                  <a:cubicBezTo>
                    <a:pt x="5" y="0"/>
                    <a:pt x="0" y="8"/>
                    <a:pt x="4" y="15"/>
                  </a:cubicBezTo>
                  <a:cubicBezTo>
                    <a:pt x="4" y="15"/>
                    <a:pt x="6" y="12"/>
                    <a:pt x="5" y="11"/>
                  </a:cubicBezTo>
                  <a:cubicBezTo>
                    <a:pt x="4" y="10"/>
                    <a:pt x="5" y="7"/>
                    <a:pt x="5" y="6"/>
                  </a:cubicBezTo>
                  <a:cubicBezTo>
                    <a:pt x="4" y="6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795" name="Group 794"/>
          <p:cNvGrpSpPr/>
          <p:nvPr/>
        </p:nvGrpSpPr>
        <p:grpSpPr>
          <a:xfrm flipH="1">
            <a:off x="9178803" y="3636954"/>
            <a:ext cx="521000" cy="508218"/>
            <a:chOff x="6210301" y="4498975"/>
            <a:chExt cx="258763" cy="252413"/>
          </a:xfrm>
          <a:solidFill>
            <a:schemeClr val="accent6">
              <a:alpha val="20000"/>
            </a:schemeClr>
          </a:solidFill>
        </p:grpSpPr>
        <p:sp>
          <p:nvSpPr>
            <p:cNvPr id="796" name="Freeform 1461"/>
            <p:cNvSpPr>
              <a:spLocks/>
            </p:cNvSpPr>
            <p:nvPr/>
          </p:nvSpPr>
          <p:spPr bwMode="auto">
            <a:xfrm>
              <a:off x="6323014" y="454818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7" name="Freeform 1462"/>
            <p:cNvSpPr>
              <a:spLocks/>
            </p:cNvSpPr>
            <p:nvPr/>
          </p:nvSpPr>
          <p:spPr bwMode="auto">
            <a:xfrm>
              <a:off x="6327776" y="4546600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8" name="Freeform 1463"/>
            <p:cNvSpPr>
              <a:spLocks/>
            </p:cNvSpPr>
            <p:nvPr/>
          </p:nvSpPr>
          <p:spPr bwMode="auto">
            <a:xfrm>
              <a:off x="6332539" y="454501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9" name="Freeform 1464"/>
            <p:cNvSpPr>
              <a:spLocks/>
            </p:cNvSpPr>
            <p:nvPr/>
          </p:nvSpPr>
          <p:spPr bwMode="auto">
            <a:xfrm>
              <a:off x="6334126" y="454501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0" name="Freeform 1465"/>
            <p:cNvSpPr>
              <a:spLocks/>
            </p:cNvSpPr>
            <p:nvPr/>
          </p:nvSpPr>
          <p:spPr bwMode="auto">
            <a:xfrm>
              <a:off x="6253164" y="46624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1" name="Freeform 1466"/>
            <p:cNvSpPr>
              <a:spLocks/>
            </p:cNvSpPr>
            <p:nvPr/>
          </p:nvSpPr>
          <p:spPr bwMode="auto">
            <a:xfrm>
              <a:off x="6332539" y="4548188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2" name="Rectangle 1467"/>
            <p:cNvSpPr>
              <a:spLocks noChangeArrowheads="1"/>
            </p:cNvSpPr>
            <p:nvPr/>
          </p:nvSpPr>
          <p:spPr bwMode="auto">
            <a:xfrm>
              <a:off x="6254751" y="46640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3" name="Freeform 1468"/>
            <p:cNvSpPr>
              <a:spLocks/>
            </p:cNvSpPr>
            <p:nvPr/>
          </p:nvSpPr>
          <p:spPr bwMode="auto">
            <a:xfrm>
              <a:off x="6329364" y="4556125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4" name="Freeform 1469"/>
            <p:cNvSpPr>
              <a:spLocks/>
            </p:cNvSpPr>
            <p:nvPr/>
          </p:nvSpPr>
          <p:spPr bwMode="auto">
            <a:xfrm>
              <a:off x="6332539" y="4556125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5" name="Freeform 1470"/>
            <p:cNvSpPr>
              <a:spLocks/>
            </p:cNvSpPr>
            <p:nvPr/>
          </p:nvSpPr>
          <p:spPr bwMode="auto">
            <a:xfrm>
              <a:off x="6334126" y="45545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6" name="Rectangle 1471"/>
            <p:cNvSpPr>
              <a:spLocks noChangeArrowheads="1"/>
            </p:cNvSpPr>
            <p:nvPr/>
          </p:nvSpPr>
          <p:spPr bwMode="auto">
            <a:xfrm>
              <a:off x="6343651" y="45450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7" name="Freeform 1472"/>
            <p:cNvSpPr>
              <a:spLocks/>
            </p:cNvSpPr>
            <p:nvPr/>
          </p:nvSpPr>
          <p:spPr bwMode="auto">
            <a:xfrm>
              <a:off x="6348414" y="4538663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8" name="Freeform 1473"/>
            <p:cNvSpPr>
              <a:spLocks/>
            </p:cNvSpPr>
            <p:nvPr/>
          </p:nvSpPr>
          <p:spPr bwMode="auto">
            <a:xfrm>
              <a:off x="6261101" y="4670425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9" name="Freeform 1474"/>
            <p:cNvSpPr>
              <a:spLocks/>
            </p:cNvSpPr>
            <p:nvPr/>
          </p:nvSpPr>
          <p:spPr bwMode="auto">
            <a:xfrm>
              <a:off x="6337301" y="455771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0" name="Rectangle 1475"/>
            <p:cNvSpPr>
              <a:spLocks noChangeArrowheads="1"/>
            </p:cNvSpPr>
            <p:nvPr/>
          </p:nvSpPr>
          <p:spPr bwMode="auto">
            <a:xfrm>
              <a:off x="6346826" y="45450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1" name="Freeform 1476"/>
            <p:cNvSpPr>
              <a:spLocks/>
            </p:cNvSpPr>
            <p:nvPr/>
          </p:nvSpPr>
          <p:spPr bwMode="auto">
            <a:xfrm>
              <a:off x="6343651" y="45497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2" name="Rectangle 1477"/>
            <p:cNvSpPr>
              <a:spLocks noChangeArrowheads="1"/>
            </p:cNvSpPr>
            <p:nvPr/>
          </p:nvSpPr>
          <p:spPr bwMode="auto">
            <a:xfrm>
              <a:off x="6343651" y="45513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3" name="Rectangle 1478"/>
            <p:cNvSpPr>
              <a:spLocks noChangeArrowheads="1"/>
            </p:cNvSpPr>
            <p:nvPr/>
          </p:nvSpPr>
          <p:spPr bwMode="auto">
            <a:xfrm>
              <a:off x="6343651" y="45545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4" name="Freeform 1479"/>
            <p:cNvSpPr>
              <a:spLocks/>
            </p:cNvSpPr>
            <p:nvPr/>
          </p:nvSpPr>
          <p:spPr bwMode="auto">
            <a:xfrm>
              <a:off x="6264276" y="466883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5" name="Freeform 1480"/>
            <p:cNvSpPr>
              <a:spLocks/>
            </p:cNvSpPr>
            <p:nvPr/>
          </p:nvSpPr>
          <p:spPr bwMode="auto">
            <a:xfrm>
              <a:off x="6323014" y="4583113"/>
              <a:ext cx="1588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6" name="Rectangle 1481"/>
            <p:cNvSpPr>
              <a:spLocks noChangeArrowheads="1"/>
            </p:cNvSpPr>
            <p:nvPr/>
          </p:nvSpPr>
          <p:spPr bwMode="auto">
            <a:xfrm>
              <a:off x="6324601" y="45831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7" name="Freeform 1482"/>
            <p:cNvSpPr>
              <a:spLocks/>
            </p:cNvSpPr>
            <p:nvPr/>
          </p:nvSpPr>
          <p:spPr bwMode="auto">
            <a:xfrm>
              <a:off x="6324601" y="4581525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8" name="Freeform 1483"/>
            <p:cNvSpPr>
              <a:spLocks/>
            </p:cNvSpPr>
            <p:nvPr/>
          </p:nvSpPr>
          <p:spPr bwMode="auto">
            <a:xfrm>
              <a:off x="6264276" y="4670425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9" name="Freeform 1484"/>
            <p:cNvSpPr>
              <a:spLocks/>
            </p:cNvSpPr>
            <p:nvPr/>
          </p:nvSpPr>
          <p:spPr bwMode="auto">
            <a:xfrm>
              <a:off x="6326189" y="4565650"/>
              <a:ext cx="14288" cy="14288"/>
            </a:xfrm>
            <a:custGeom>
              <a:avLst/>
              <a:gdLst>
                <a:gd name="T0" fmla="*/ 0 w 8"/>
                <a:gd name="T1" fmla="*/ 8 h 8"/>
                <a:gd name="T2" fmla="*/ 8 w 8"/>
                <a:gd name="T3" fmla="*/ 0 h 8"/>
                <a:gd name="T4" fmla="*/ 0 w 8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cubicBezTo>
                    <a:pt x="3" y="5"/>
                    <a:pt x="5" y="3"/>
                    <a:pt x="8" y="0"/>
                  </a:cubicBezTo>
                  <a:cubicBezTo>
                    <a:pt x="8" y="2"/>
                    <a:pt x="2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0" name="Rectangle 1485"/>
            <p:cNvSpPr>
              <a:spLocks noChangeArrowheads="1"/>
            </p:cNvSpPr>
            <p:nvPr/>
          </p:nvSpPr>
          <p:spPr bwMode="auto">
            <a:xfrm>
              <a:off x="6346826" y="45513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1" name="Freeform 1486"/>
            <p:cNvSpPr>
              <a:spLocks/>
            </p:cNvSpPr>
            <p:nvPr/>
          </p:nvSpPr>
          <p:spPr bwMode="auto">
            <a:xfrm>
              <a:off x="6346826" y="4549775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2" name="Freeform 1487"/>
            <p:cNvSpPr>
              <a:spLocks/>
            </p:cNvSpPr>
            <p:nvPr/>
          </p:nvSpPr>
          <p:spPr bwMode="auto">
            <a:xfrm>
              <a:off x="6346826" y="455136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3" name="Freeform 1488"/>
            <p:cNvSpPr>
              <a:spLocks/>
            </p:cNvSpPr>
            <p:nvPr/>
          </p:nvSpPr>
          <p:spPr bwMode="auto">
            <a:xfrm>
              <a:off x="6353176" y="454183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4" name="Freeform 1489"/>
            <p:cNvSpPr>
              <a:spLocks/>
            </p:cNvSpPr>
            <p:nvPr/>
          </p:nvSpPr>
          <p:spPr bwMode="auto">
            <a:xfrm>
              <a:off x="6350001" y="4545013"/>
              <a:ext cx="3175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5" name="Rectangle 1490"/>
            <p:cNvSpPr>
              <a:spLocks noChangeArrowheads="1"/>
            </p:cNvSpPr>
            <p:nvPr/>
          </p:nvSpPr>
          <p:spPr bwMode="auto">
            <a:xfrm>
              <a:off x="6357939" y="45386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6" name="Freeform 1491"/>
            <p:cNvSpPr>
              <a:spLocks/>
            </p:cNvSpPr>
            <p:nvPr/>
          </p:nvSpPr>
          <p:spPr bwMode="auto">
            <a:xfrm>
              <a:off x="6267451" y="4670425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7" name="Freeform 1492"/>
            <p:cNvSpPr>
              <a:spLocks/>
            </p:cNvSpPr>
            <p:nvPr/>
          </p:nvSpPr>
          <p:spPr bwMode="auto">
            <a:xfrm>
              <a:off x="6350001" y="4548188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8" name="Freeform 1493"/>
            <p:cNvSpPr>
              <a:spLocks/>
            </p:cNvSpPr>
            <p:nvPr/>
          </p:nvSpPr>
          <p:spPr bwMode="auto">
            <a:xfrm>
              <a:off x="6354764" y="454025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9" name="Rectangle 1494"/>
            <p:cNvSpPr>
              <a:spLocks noChangeArrowheads="1"/>
            </p:cNvSpPr>
            <p:nvPr/>
          </p:nvSpPr>
          <p:spPr bwMode="auto">
            <a:xfrm>
              <a:off x="6327776" y="45831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0" name="Freeform 1495"/>
            <p:cNvSpPr>
              <a:spLocks/>
            </p:cNvSpPr>
            <p:nvPr/>
          </p:nvSpPr>
          <p:spPr bwMode="auto">
            <a:xfrm>
              <a:off x="6329364" y="4579938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1" name="Freeform 1496"/>
            <p:cNvSpPr>
              <a:spLocks/>
            </p:cNvSpPr>
            <p:nvPr/>
          </p:nvSpPr>
          <p:spPr bwMode="auto">
            <a:xfrm>
              <a:off x="6350001" y="4549775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2" name="Rectangle 1497"/>
            <p:cNvSpPr>
              <a:spLocks noChangeArrowheads="1"/>
            </p:cNvSpPr>
            <p:nvPr/>
          </p:nvSpPr>
          <p:spPr bwMode="auto">
            <a:xfrm>
              <a:off x="6353176" y="45497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3" name="Freeform 1498"/>
            <p:cNvSpPr>
              <a:spLocks/>
            </p:cNvSpPr>
            <p:nvPr/>
          </p:nvSpPr>
          <p:spPr bwMode="auto">
            <a:xfrm>
              <a:off x="6357939" y="45402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4" name="Freeform 1499"/>
            <p:cNvSpPr>
              <a:spLocks/>
            </p:cNvSpPr>
            <p:nvPr/>
          </p:nvSpPr>
          <p:spPr bwMode="auto">
            <a:xfrm>
              <a:off x="6334126" y="457676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5" name="Freeform 1500"/>
            <p:cNvSpPr>
              <a:spLocks/>
            </p:cNvSpPr>
            <p:nvPr/>
          </p:nvSpPr>
          <p:spPr bwMode="auto">
            <a:xfrm>
              <a:off x="6353176" y="45481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6" name="Freeform 1501"/>
            <p:cNvSpPr>
              <a:spLocks/>
            </p:cNvSpPr>
            <p:nvPr/>
          </p:nvSpPr>
          <p:spPr bwMode="auto">
            <a:xfrm>
              <a:off x="6343651" y="4562475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7" name="Freeform 1502"/>
            <p:cNvSpPr>
              <a:spLocks/>
            </p:cNvSpPr>
            <p:nvPr/>
          </p:nvSpPr>
          <p:spPr bwMode="auto">
            <a:xfrm>
              <a:off x="6346826" y="4559300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8" name="Freeform 1503"/>
            <p:cNvSpPr>
              <a:spLocks/>
            </p:cNvSpPr>
            <p:nvPr/>
          </p:nvSpPr>
          <p:spPr bwMode="auto">
            <a:xfrm>
              <a:off x="6329364" y="4581525"/>
              <a:ext cx="4763" cy="4763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2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9" name="Freeform 1504"/>
            <p:cNvSpPr>
              <a:spLocks/>
            </p:cNvSpPr>
            <p:nvPr/>
          </p:nvSpPr>
          <p:spPr bwMode="auto">
            <a:xfrm>
              <a:off x="6359526" y="454025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0" name="Freeform 1505"/>
            <p:cNvSpPr>
              <a:spLocks/>
            </p:cNvSpPr>
            <p:nvPr/>
          </p:nvSpPr>
          <p:spPr bwMode="auto">
            <a:xfrm>
              <a:off x="6329364" y="4583113"/>
              <a:ext cx="4763" cy="4763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0 h 2"/>
                <a:gd name="T4" fmla="*/ 1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1" name="Freeform 1506"/>
            <p:cNvSpPr>
              <a:spLocks/>
            </p:cNvSpPr>
            <p:nvPr/>
          </p:nvSpPr>
          <p:spPr bwMode="auto">
            <a:xfrm>
              <a:off x="6337301" y="457676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2" name="Freeform 1507"/>
            <p:cNvSpPr>
              <a:spLocks/>
            </p:cNvSpPr>
            <p:nvPr/>
          </p:nvSpPr>
          <p:spPr bwMode="auto">
            <a:xfrm>
              <a:off x="6338889" y="457676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3" name="Freeform 1508"/>
            <p:cNvSpPr>
              <a:spLocks/>
            </p:cNvSpPr>
            <p:nvPr/>
          </p:nvSpPr>
          <p:spPr bwMode="auto">
            <a:xfrm>
              <a:off x="6332539" y="4583113"/>
              <a:ext cx="3175" cy="4763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2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4" name="Freeform 1509"/>
            <p:cNvSpPr>
              <a:spLocks/>
            </p:cNvSpPr>
            <p:nvPr/>
          </p:nvSpPr>
          <p:spPr bwMode="auto">
            <a:xfrm>
              <a:off x="6340476" y="4575175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5" name="Freeform 1510"/>
            <p:cNvSpPr>
              <a:spLocks/>
            </p:cNvSpPr>
            <p:nvPr/>
          </p:nvSpPr>
          <p:spPr bwMode="auto">
            <a:xfrm>
              <a:off x="6356351" y="4549775"/>
              <a:ext cx="1588" cy="6350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0 h 3"/>
                <a:gd name="T4" fmla="*/ 1 w 1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0" y="3"/>
                    <a:pt x="0" y="1"/>
                    <a:pt x="1" y="0"/>
                  </a:cubicBezTo>
                  <a:cubicBezTo>
                    <a:pt x="1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6" name="Freeform 1511"/>
            <p:cNvSpPr>
              <a:spLocks/>
            </p:cNvSpPr>
            <p:nvPr/>
          </p:nvSpPr>
          <p:spPr bwMode="auto">
            <a:xfrm>
              <a:off x="6357939" y="4548188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7" name="Freeform 1512"/>
            <p:cNvSpPr>
              <a:spLocks/>
            </p:cNvSpPr>
            <p:nvPr/>
          </p:nvSpPr>
          <p:spPr bwMode="auto">
            <a:xfrm>
              <a:off x="6359526" y="454818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8" name="Freeform 1513"/>
            <p:cNvSpPr>
              <a:spLocks/>
            </p:cNvSpPr>
            <p:nvPr/>
          </p:nvSpPr>
          <p:spPr bwMode="auto">
            <a:xfrm>
              <a:off x="6353176" y="455930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9" name="Freeform 1514"/>
            <p:cNvSpPr>
              <a:spLocks/>
            </p:cNvSpPr>
            <p:nvPr/>
          </p:nvSpPr>
          <p:spPr bwMode="auto">
            <a:xfrm>
              <a:off x="6338889" y="4578350"/>
              <a:ext cx="4763" cy="3175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2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0" name="Rectangle 1515"/>
            <p:cNvSpPr>
              <a:spLocks noChangeArrowheads="1"/>
            </p:cNvSpPr>
            <p:nvPr/>
          </p:nvSpPr>
          <p:spPr bwMode="auto">
            <a:xfrm>
              <a:off x="6348414" y="45704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1" name="Freeform 1516"/>
            <p:cNvSpPr>
              <a:spLocks/>
            </p:cNvSpPr>
            <p:nvPr/>
          </p:nvSpPr>
          <p:spPr bwMode="auto">
            <a:xfrm>
              <a:off x="6356351" y="4557713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0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2" name="Freeform 1517"/>
            <p:cNvSpPr>
              <a:spLocks/>
            </p:cNvSpPr>
            <p:nvPr/>
          </p:nvSpPr>
          <p:spPr bwMode="auto">
            <a:xfrm>
              <a:off x="6343651" y="4575175"/>
              <a:ext cx="3175" cy="3175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2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3" name="Freeform 1518"/>
            <p:cNvSpPr>
              <a:spLocks/>
            </p:cNvSpPr>
            <p:nvPr/>
          </p:nvSpPr>
          <p:spPr bwMode="auto">
            <a:xfrm>
              <a:off x="6343651" y="4575175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2"/>
                    <a:pt x="0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4" name="Freeform 1519"/>
            <p:cNvSpPr>
              <a:spLocks/>
            </p:cNvSpPr>
            <p:nvPr/>
          </p:nvSpPr>
          <p:spPr bwMode="auto">
            <a:xfrm>
              <a:off x="6354764" y="45608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5" name="Rectangle 1520"/>
            <p:cNvSpPr>
              <a:spLocks noChangeArrowheads="1"/>
            </p:cNvSpPr>
            <p:nvPr/>
          </p:nvSpPr>
          <p:spPr bwMode="auto">
            <a:xfrm>
              <a:off x="6348414" y="457200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6" name="Freeform 1521"/>
            <p:cNvSpPr>
              <a:spLocks/>
            </p:cNvSpPr>
            <p:nvPr/>
          </p:nvSpPr>
          <p:spPr bwMode="auto">
            <a:xfrm>
              <a:off x="6348414" y="457041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7" name="Freeform 1522"/>
            <p:cNvSpPr>
              <a:spLocks/>
            </p:cNvSpPr>
            <p:nvPr/>
          </p:nvSpPr>
          <p:spPr bwMode="auto">
            <a:xfrm>
              <a:off x="6356351" y="4560888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8" name="Freeform 1523"/>
            <p:cNvSpPr>
              <a:spLocks/>
            </p:cNvSpPr>
            <p:nvPr/>
          </p:nvSpPr>
          <p:spPr bwMode="auto">
            <a:xfrm>
              <a:off x="6357939" y="4556125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9" name="Rectangle 1524"/>
            <p:cNvSpPr>
              <a:spLocks noChangeArrowheads="1"/>
            </p:cNvSpPr>
            <p:nvPr/>
          </p:nvSpPr>
          <p:spPr bwMode="auto">
            <a:xfrm>
              <a:off x="6343651" y="45815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0" name="Freeform 1525"/>
            <p:cNvSpPr>
              <a:spLocks/>
            </p:cNvSpPr>
            <p:nvPr/>
          </p:nvSpPr>
          <p:spPr bwMode="auto">
            <a:xfrm>
              <a:off x="6350001" y="4568825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1" name="Freeform 1526"/>
            <p:cNvSpPr>
              <a:spLocks/>
            </p:cNvSpPr>
            <p:nvPr/>
          </p:nvSpPr>
          <p:spPr bwMode="auto">
            <a:xfrm>
              <a:off x="6361114" y="4554538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2" name="Rectangle 1527"/>
            <p:cNvSpPr>
              <a:spLocks noChangeArrowheads="1"/>
            </p:cNvSpPr>
            <p:nvPr/>
          </p:nvSpPr>
          <p:spPr bwMode="auto">
            <a:xfrm>
              <a:off x="6356351" y="45656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3" name="Rectangle 1528"/>
            <p:cNvSpPr>
              <a:spLocks noChangeArrowheads="1"/>
            </p:cNvSpPr>
            <p:nvPr/>
          </p:nvSpPr>
          <p:spPr bwMode="auto">
            <a:xfrm>
              <a:off x="6369051" y="454660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4" name="Freeform 1529"/>
            <p:cNvSpPr>
              <a:spLocks/>
            </p:cNvSpPr>
            <p:nvPr/>
          </p:nvSpPr>
          <p:spPr bwMode="auto">
            <a:xfrm>
              <a:off x="6338889" y="458946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5" name="Rectangle 1530"/>
            <p:cNvSpPr>
              <a:spLocks noChangeArrowheads="1"/>
            </p:cNvSpPr>
            <p:nvPr/>
          </p:nvSpPr>
          <p:spPr bwMode="auto">
            <a:xfrm>
              <a:off x="6357939" y="45656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6" name="Freeform 1531"/>
            <p:cNvSpPr>
              <a:spLocks/>
            </p:cNvSpPr>
            <p:nvPr/>
          </p:nvSpPr>
          <p:spPr bwMode="auto">
            <a:xfrm>
              <a:off x="6357939" y="4560888"/>
              <a:ext cx="3175" cy="476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2 w 2"/>
                <a:gd name="T5" fmla="*/ 1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7" name="Freeform 1532"/>
            <p:cNvSpPr>
              <a:spLocks/>
            </p:cNvSpPr>
            <p:nvPr/>
          </p:nvSpPr>
          <p:spPr bwMode="auto">
            <a:xfrm>
              <a:off x="6380164" y="45291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8" name="Freeform 1533"/>
            <p:cNvSpPr>
              <a:spLocks/>
            </p:cNvSpPr>
            <p:nvPr/>
          </p:nvSpPr>
          <p:spPr bwMode="auto">
            <a:xfrm>
              <a:off x="6350001" y="4575175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9" name="Rectangle 1534"/>
            <p:cNvSpPr>
              <a:spLocks noChangeArrowheads="1"/>
            </p:cNvSpPr>
            <p:nvPr/>
          </p:nvSpPr>
          <p:spPr bwMode="auto">
            <a:xfrm>
              <a:off x="6345239" y="4586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0" name="Rectangle 1535"/>
            <p:cNvSpPr>
              <a:spLocks noChangeArrowheads="1"/>
            </p:cNvSpPr>
            <p:nvPr/>
          </p:nvSpPr>
          <p:spPr bwMode="auto">
            <a:xfrm>
              <a:off x="6356351" y="45704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1" name="Freeform 1536"/>
            <p:cNvSpPr>
              <a:spLocks/>
            </p:cNvSpPr>
            <p:nvPr/>
          </p:nvSpPr>
          <p:spPr bwMode="auto">
            <a:xfrm>
              <a:off x="6356351" y="4567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2" name="Freeform 1537"/>
            <p:cNvSpPr>
              <a:spLocks/>
            </p:cNvSpPr>
            <p:nvPr/>
          </p:nvSpPr>
          <p:spPr bwMode="auto">
            <a:xfrm>
              <a:off x="6356351" y="4562475"/>
              <a:ext cx="4763" cy="4763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0"/>
                    <a:pt x="3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3" name="Rectangle 1538"/>
            <p:cNvSpPr>
              <a:spLocks noChangeArrowheads="1"/>
            </p:cNvSpPr>
            <p:nvPr/>
          </p:nvSpPr>
          <p:spPr bwMode="auto">
            <a:xfrm>
              <a:off x="6384926" y="45307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4" name="Freeform 1539"/>
            <p:cNvSpPr>
              <a:spLocks/>
            </p:cNvSpPr>
            <p:nvPr/>
          </p:nvSpPr>
          <p:spPr bwMode="auto">
            <a:xfrm>
              <a:off x="6361114" y="4562475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5" name="Rectangle 1540"/>
            <p:cNvSpPr>
              <a:spLocks noChangeArrowheads="1"/>
            </p:cNvSpPr>
            <p:nvPr/>
          </p:nvSpPr>
          <p:spPr bwMode="auto">
            <a:xfrm>
              <a:off x="6365876" y="455930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6" name="Rectangle 1541"/>
            <p:cNvSpPr>
              <a:spLocks noChangeArrowheads="1"/>
            </p:cNvSpPr>
            <p:nvPr/>
          </p:nvSpPr>
          <p:spPr bwMode="auto">
            <a:xfrm>
              <a:off x="6353176" y="45799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7" name="Rectangle 1542"/>
            <p:cNvSpPr>
              <a:spLocks noChangeArrowheads="1"/>
            </p:cNvSpPr>
            <p:nvPr/>
          </p:nvSpPr>
          <p:spPr bwMode="auto">
            <a:xfrm>
              <a:off x="6369051" y="45561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8" name="Freeform 1543"/>
            <p:cNvSpPr>
              <a:spLocks/>
            </p:cNvSpPr>
            <p:nvPr/>
          </p:nvSpPr>
          <p:spPr bwMode="auto">
            <a:xfrm>
              <a:off x="6353176" y="458152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9" name="Freeform 1544"/>
            <p:cNvSpPr>
              <a:spLocks/>
            </p:cNvSpPr>
            <p:nvPr/>
          </p:nvSpPr>
          <p:spPr bwMode="auto">
            <a:xfrm>
              <a:off x="6402389" y="4508500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0" name="Freeform 1545"/>
            <p:cNvSpPr>
              <a:spLocks/>
            </p:cNvSpPr>
            <p:nvPr/>
          </p:nvSpPr>
          <p:spPr bwMode="auto">
            <a:xfrm>
              <a:off x="6402389" y="4511675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1" name="Freeform 1546"/>
            <p:cNvSpPr>
              <a:spLocks/>
            </p:cNvSpPr>
            <p:nvPr/>
          </p:nvSpPr>
          <p:spPr bwMode="auto">
            <a:xfrm>
              <a:off x="6410326" y="4568825"/>
              <a:ext cx="6350" cy="6350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0"/>
                    <a:pt x="3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2" name="Freeform 1547"/>
            <p:cNvSpPr>
              <a:spLocks/>
            </p:cNvSpPr>
            <p:nvPr/>
          </p:nvSpPr>
          <p:spPr bwMode="auto">
            <a:xfrm>
              <a:off x="6411914" y="4570413"/>
              <a:ext cx="6350" cy="4763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0"/>
                    <a:pt x="3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3" name="Freeform 1548"/>
            <p:cNvSpPr>
              <a:spLocks/>
            </p:cNvSpPr>
            <p:nvPr/>
          </p:nvSpPr>
          <p:spPr bwMode="auto">
            <a:xfrm>
              <a:off x="6419851" y="4606925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4" name="Freeform 1549"/>
            <p:cNvSpPr>
              <a:spLocks/>
            </p:cNvSpPr>
            <p:nvPr/>
          </p:nvSpPr>
          <p:spPr bwMode="auto">
            <a:xfrm>
              <a:off x="6419851" y="460851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5" name="Freeform 1550"/>
            <p:cNvSpPr>
              <a:spLocks/>
            </p:cNvSpPr>
            <p:nvPr/>
          </p:nvSpPr>
          <p:spPr bwMode="auto">
            <a:xfrm>
              <a:off x="6418264" y="46116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6" name="Freeform 1551"/>
            <p:cNvSpPr>
              <a:spLocks/>
            </p:cNvSpPr>
            <p:nvPr/>
          </p:nvSpPr>
          <p:spPr bwMode="auto">
            <a:xfrm>
              <a:off x="6418264" y="46116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7" name="Freeform 1552"/>
            <p:cNvSpPr>
              <a:spLocks noEditPoints="1"/>
            </p:cNvSpPr>
            <p:nvPr/>
          </p:nvSpPr>
          <p:spPr bwMode="auto">
            <a:xfrm>
              <a:off x="6221414" y="4546600"/>
              <a:ext cx="131763" cy="125413"/>
            </a:xfrm>
            <a:custGeom>
              <a:avLst/>
              <a:gdLst>
                <a:gd name="T0" fmla="*/ 37 w 70"/>
                <a:gd name="T1" fmla="*/ 32 h 67"/>
                <a:gd name="T2" fmla="*/ 33 w 70"/>
                <a:gd name="T3" fmla="*/ 33 h 67"/>
                <a:gd name="T4" fmla="*/ 8 w 70"/>
                <a:gd name="T5" fmla="*/ 37 h 67"/>
                <a:gd name="T6" fmla="*/ 4 w 70"/>
                <a:gd name="T7" fmla="*/ 32 h 67"/>
                <a:gd name="T8" fmla="*/ 12 w 70"/>
                <a:gd name="T9" fmla="*/ 14 h 67"/>
                <a:gd name="T10" fmla="*/ 44 w 70"/>
                <a:gd name="T11" fmla="*/ 2 h 67"/>
                <a:gd name="T12" fmla="*/ 54 w 70"/>
                <a:gd name="T13" fmla="*/ 1 h 67"/>
                <a:gd name="T14" fmla="*/ 56 w 70"/>
                <a:gd name="T15" fmla="*/ 4 h 67"/>
                <a:gd name="T16" fmla="*/ 58 w 70"/>
                <a:gd name="T17" fmla="*/ 5 h 67"/>
                <a:gd name="T18" fmla="*/ 59 w 70"/>
                <a:gd name="T19" fmla="*/ 8 h 67"/>
                <a:gd name="T20" fmla="*/ 58 w 70"/>
                <a:gd name="T21" fmla="*/ 13 h 67"/>
                <a:gd name="T22" fmla="*/ 53 w 70"/>
                <a:gd name="T23" fmla="*/ 18 h 67"/>
                <a:gd name="T24" fmla="*/ 52 w 70"/>
                <a:gd name="T25" fmla="*/ 22 h 67"/>
                <a:gd name="T26" fmla="*/ 50 w 70"/>
                <a:gd name="T27" fmla="*/ 24 h 67"/>
                <a:gd name="T28" fmla="*/ 61 w 70"/>
                <a:gd name="T29" fmla="*/ 21 h 67"/>
                <a:gd name="T30" fmla="*/ 66 w 70"/>
                <a:gd name="T31" fmla="*/ 22 h 67"/>
                <a:gd name="T32" fmla="*/ 66 w 70"/>
                <a:gd name="T33" fmla="*/ 28 h 67"/>
                <a:gd name="T34" fmla="*/ 29 w 70"/>
                <a:gd name="T35" fmla="*/ 67 h 67"/>
                <a:gd name="T36" fmla="*/ 27 w 70"/>
                <a:gd name="T37" fmla="*/ 65 h 67"/>
                <a:gd name="T38" fmla="*/ 23 w 70"/>
                <a:gd name="T39" fmla="*/ 57 h 67"/>
                <a:gd name="T40" fmla="*/ 21 w 70"/>
                <a:gd name="T41" fmla="*/ 53 h 67"/>
                <a:gd name="T42" fmla="*/ 25 w 70"/>
                <a:gd name="T43" fmla="*/ 61 h 67"/>
                <a:gd name="T44" fmla="*/ 22 w 70"/>
                <a:gd name="T45" fmla="*/ 57 h 67"/>
                <a:gd name="T46" fmla="*/ 6 w 70"/>
                <a:gd name="T47" fmla="*/ 35 h 67"/>
                <a:gd name="T48" fmla="*/ 16 w 70"/>
                <a:gd name="T49" fmla="*/ 28 h 67"/>
                <a:gd name="T50" fmla="*/ 34 w 70"/>
                <a:gd name="T51" fmla="*/ 8 h 67"/>
                <a:gd name="T52" fmla="*/ 36 w 70"/>
                <a:gd name="T53" fmla="*/ 16 h 67"/>
                <a:gd name="T54" fmla="*/ 28 w 70"/>
                <a:gd name="T55" fmla="*/ 34 h 67"/>
                <a:gd name="T56" fmla="*/ 53 w 70"/>
                <a:gd name="T57" fmla="*/ 3 h 67"/>
                <a:gd name="T58" fmla="*/ 54 w 70"/>
                <a:gd name="T59" fmla="*/ 3 h 67"/>
                <a:gd name="T60" fmla="*/ 54 w 70"/>
                <a:gd name="T61" fmla="*/ 7 h 67"/>
                <a:gd name="T62" fmla="*/ 47 w 70"/>
                <a:gd name="T63" fmla="*/ 26 h 67"/>
                <a:gd name="T64" fmla="*/ 48 w 70"/>
                <a:gd name="T65" fmla="*/ 25 h 67"/>
                <a:gd name="T66" fmla="*/ 51 w 70"/>
                <a:gd name="T67" fmla="*/ 21 h 67"/>
                <a:gd name="T68" fmla="*/ 52 w 70"/>
                <a:gd name="T69" fmla="*/ 20 h 67"/>
                <a:gd name="T70" fmla="*/ 25 w 70"/>
                <a:gd name="T71" fmla="*/ 60 h 67"/>
                <a:gd name="T72" fmla="*/ 51 w 70"/>
                <a:gd name="T73" fmla="*/ 29 h 67"/>
                <a:gd name="T74" fmla="*/ 28 w 70"/>
                <a:gd name="T75" fmla="*/ 65 h 67"/>
                <a:gd name="T76" fmla="*/ 46 w 70"/>
                <a:gd name="T77" fmla="*/ 40 h 67"/>
                <a:gd name="T78" fmla="*/ 52 w 70"/>
                <a:gd name="T79" fmla="*/ 37 h 67"/>
                <a:gd name="T80" fmla="*/ 49 w 70"/>
                <a:gd name="T81" fmla="*/ 42 h 67"/>
                <a:gd name="T82" fmla="*/ 50 w 70"/>
                <a:gd name="T83" fmla="*/ 42 h 67"/>
                <a:gd name="T84" fmla="*/ 58 w 70"/>
                <a:gd name="T85" fmla="*/ 30 h 67"/>
                <a:gd name="T86" fmla="*/ 47 w 70"/>
                <a:gd name="T87" fmla="*/ 47 h 67"/>
                <a:gd name="T88" fmla="*/ 57 w 70"/>
                <a:gd name="T89" fmla="*/ 33 h 67"/>
                <a:gd name="T90" fmla="*/ 59 w 70"/>
                <a:gd name="T91" fmla="*/ 30 h 67"/>
                <a:gd name="T92" fmla="*/ 52 w 70"/>
                <a:gd name="T93" fmla="*/ 41 h 67"/>
                <a:gd name="T94" fmla="*/ 55 w 70"/>
                <a:gd name="T95" fmla="*/ 38 h 67"/>
                <a:gd name="T96" fmla="*/ 64 w 70"/>
                <a:gd name="T97" fmla="*/ 25 h 67"/>
                <a:gd name="T98" fmla="*/ 52 w 70"/>
                <a:gd name="T99" fmla="*/ 42 h 67"/>
                <a:gd name="T100" fmla="*/ 48 w 70"/>
                <a:gd name="T101" fmla="*/ 49 h 67"/>
                <a:gd name="T102" fmla="*/ 51 w 70"/>
                <a:gd name="T103" fmla="*/ 45 h 67"/>
                <a:gd name="T104" fmla="*/ 54 w 70"/>
                <a:gd name="T105" fmla="*/ 40 h 67"/>
                <a:gd name="T106" fmla="*/ 55 w 70"/>
                <a:gd name="T107" fmla="*/ 39 h 67"/>
                <a:gd name="T108" fmla="*/ 61 w 70"/>
                <a:gd name="T109" fmla="*/ 30 h 67"/>
                <a:gd name="T110" fmla="*/ 62 w 70"/>
                <a:gd name="T111" fmla="*/ 29 h 67"/>
                <a:gd name="T112" fmla="*/ 69 w 70"/>
                <a:gd name="T113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67">
                  <a:moveTo>
                    <a:pt x="20" y="50"/>
                  </a:moveTo>
                  <a:cubicBezTo>
                    <a:pt x="25" y="41"/>
                    <a:pt x="38" y="34"/>
                    <a:pt x="46" y="27"/>
                  </a:cubicBezTo>
                  <a:cubicBezTo>
                    <a:pt x="43" y="29"/>
                    <a:pt x="40" y="30"/>
                    <a:pt x="37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4" y="33"/>
                    <a:pt x="33" y="34"/>
                  </a:cubicBezTo>
                  <a:cubicBezTo>
                    <a:pt x="32" y="34"/>
                    <a:pt x="32" y="34"/>
                    <a:pt x="3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4"/>
                    <a:pt x="32" y="34"/>
                    <a:pt x="32" y="34"/>
                  </a:cubicBezTo>
                  <a:cubicBezTo>
                    <a:pt x="25" y="37"/>
                    <a:pt x="16" y="40"/>
                    <a:pt x="8" y="37"/>
                  </a:cubicBezTo>
                  <a:cubicBezTo>
                    <a:pt x="7" y="37"/>
                    <a:pt x="7" y="37"/>
                    <a:pt x="7" y="38"/>
                  </a:cubicBezTo>
                  <a:cubicBezTo>
                    <a:pt x="6" y="37"/>
                    <a:pt x="6" y="36"/>
                    <a:pt x="6" y="36"/>
                  </a:cubicBezTo>
                  <a:cubicBezTo>
                    <a:pt x="4" y="36"/>
                    <a:pt x="6" y="33"/>
                    <a:pt x="4" y="32"/>
                  </a:cubicBezTo>
                  <a:cubicBezTo>
                    <a:pt x="5" y="28"/>
                    <a:pt x="0" y="23"/>
                    <a:pt x="4" y="19"/>
                  </a:cubicBezTo>
                  <a:cubicBezTo>
                    <a:pt x="3" y="18"/>
                    <a:pt x="3" y="19"/>
                    <a:pt x="2" y="19"/>
                  </a:cubicBezTo>
                  <a:cubicBezTo>
                    <a:pt x="4" y="16"/>
                    <a:pt x="9" y="16"/>
                    <a:pt x="12" y="14"/>
                  </a:cubicBezTo>
                  <a:cubicBezTo>
                    <a:pt x="10" y="12"/>
                    <a:pt x="9" y="10"/>
                    <a:pt x="8" y="8"/>
                  </a:cubicBezTo>
                  <a:cubicBezTo>
                    <a:pt x="19" y="3"/>
                    <a:pt x="31" y="3"/>
                    <a:pt x="43" y="1"/>
                  </a:cubicBezTo>
                  <a:cubicBezTo>
                    <a:pt x="43" y="1"/>
                    <a:pt x="44" y="1"/>
                    <a:pt x="44" y="2"/>
                  </a:cubicBezTo>
                  <a:cubicBezTo>
                    <a:pt x="45" y="1"/>
                    <a:pt x="47" y="1"/>
                    <a:pt x="49" y="0"/>
                  </a:cubicBezTo>
                  <a:cubicBezTo>
                    <a:pt x="49" y="1"/>
                    <a:pt x="52" y="0"/>
                    <a:pt x="53" y="1"/>
                  </a:cubicBezTo>
                  <a:cubicBezTo>
                    <a:pt x="53" y="2"/>
                    <a:pt x="53" y="1"/>
                    <a:pt x="54" y="1"/>
                  </a:cubicBezTo>
                  <a:cubicBezTo>
                    <a:pt x="54" y="2"/>
                    <a:pt x="56" y="2"/>
                    <a:pt x="56" y="2"/>
                  </a:cubicBezTo>
                  <a:cubicBezTo>
                    <a:pt x="58" y="2"/>
                    <a:pt x="56" y="2"/>
                    <a:pt x="55" y="3"/>
                  </a:cubicBezTo>
                  <a:cubicBezTo>
                    <a:pt x="55" y="3"/>
                    <a:pt x="56" y="3"/>
                    <a:pt x="56" y="4"/>
                  </a:cubicBezTo>
                  <a:cubicBezTo>
                    <a:pt x="57" y="3"/>
                    <a:pt x="57" y="2"/>
                    <a:pt x="57" y="3"/>
                  </a:cubicBezTo>
                  <a:cubicBezTo>
                    <a:pt x="57" y="4"/>
                    <a:pt x="59" y="4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6"/>
                    <a:pt x="57" y="6"/>
                    <a:pt x="57" y="6"/>
                  </a:cubicBezTo>
                  <a:cubicBezTo>
                    <a:pt x="57" y="7"/>
                    <a:pt x="58" y="7"/>
                    <a:pt x="57" y="8"/>
                  </a:cubicBezTo>
                  <a:cubicBezTo>
                    <a:pt x="58" y="8"/>
                    <a:pt x="58" y="7"/>
                    <a:pt x="59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7" y="9"/>
                    <a:pt x="59" y="11"/>
                    <a:pt x="57" y="12"/>
                  </a:cubicBezTo>
                  <a:cubicBezTo>
                    <a:pt x="57" y="13"/>
                    <a:pt x="58" y="13"/>
                    <a:pt x="58" y="13"/>
                  </a:cubicBezTo>
                  <a:cubicBezTo>
                    <a:pt x="57" y="14"/>
                    <a:pt x="56" y="16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4" y="18"/>
                    <a:pt x="54" y="17"/>
                    <a:pt x="53" y="18"/>
                  </a:cubicBezTo>
                  <a:cubicBezTo>
                    <a:pt x="54" y="20"/>
                    <a:pt x="52" y="19"/>
                    <a:pt x="53" y="21"/>
                  </a:cubicBezTo>
                  <a:cubicBezTo>
                    <a:pt x="52" y="21"/>
                    <a:pt x="52" y="22"/>
                    <a:pt x="51" y="22"/>
                  </a:cubicBezTo>
                  <a:cubicBezTo>
                    <a:pt x="51" y="22"/>
                    <a:pt x="51" y="22"/>
                    <a:pt x="52" y="22"/>
                  </a:cubicBezTo>
                  <a:cubicBezTo>
                    <a:pt x="51" y="22"/>
                    <a:pt x="51" y="23"/>
                    <a:pt x="50" y="24"/>
                  </a:cubicBezTo>
                  <a:cubicBezTo>
                    <a:pt x="50" y="23"/>
                    <a:pt x="50" y="24"/>
                    <a:pt x="49" y="24"/>
                  </a:cubicBezTo>
                  <a:cubicBezTo>
                    <a:pt x="49" y="24"/>
                    <a:pt x="50" y="24"/>
                    <a:pt x="50" y="24"/>
                  </a:cubicBezTo>
                  <a:cubicBezTo>
                    <a:pt x="51" y="23"/>
                    <a:pt x="53" y="25"/>
                    <a:pt x="53" y="23"/>
                  </a:cubicBezTo>
                  <a:cubicBezTo>
                    <a:pt x="55" y="24"/>
                    <a:pt x="56" y="22"/>
                    <a:pt x="58" y="21"/>
                  </a:cubicBezTo>
                  <a:cubicBezTo>
                    <a:pt x="58" y="23"/>
                    <a:pt x="61" y="23"/>
                    <a:pt x="61" y="21"/>
                  </a:cubicBezTo>
                  <a:cubicBezTo>
                    <a:pt x="62" y="21"/>
                    <a:pt x="60" y="22"/>
                    <a:pt x="61" y="23"/>
                  </a:cubicBezTo>
                  <a:cubicBezTo>
                    <a:pt x="62" y="23"/>
                    <a:pt x="64" y="22"/>
                    <a:pt x="64" y="24"/>
                  </a:cubicBezTo>
                  <a:cubicBezTo>
                    <a:pt x="64" y="24"/>
                    <a:pt x="65" y="23"/>
                    <a:pt x="66" y="22"/>
                  </a:cubicBezTo>
                  <a:cubicBezTo>
                    <a:pt x="65" y="24"/>
                    <a:pt x="66" y="25"/>
                    <a:pt x="65" y="28"/>
                  </a:cubicBezTo>
                  <a:cubicBezTo>
                    <a:pt x="66" y="28"/>
                    <a:pt x="67" y="27"/>
                    <a:pt x="67" y="28"/>
                  </a:cubicBezTo>
                  <a:cubicBezTo>
                    <a:pt x="67" y="29"/>
                    <a:pt x="66" y="28"/>
                    <a:pt x="66" y="28"/>
                  </a:cubicBezTo>
                  <a:cubicBezTo>
                    <a:pt x="66" y="29"/>
                    <a:pt x="67" y="29"/>
                    <a:pt x="68" y="29"/>
                  </a:cubicBezTo>
                  <a:cubicBezTo>
                    <a:pt x="70" y="33"/>
                    <a:pt x="70" y="38"/>
                    <a:pt x="67" y="43"/>
                  </a:cubicBezTo>
                  <a:cubicBezTo>
                    <a:pt x="57" y="57"/>
                    <a:pt x="42" y="65"/>
                    <a:pt x="29" y="67"/>
                  </a:cubicBezTo>
                  <a:cubicBezTo>
                    <a:pt x="28" y="66"/>
                    <a:pt x="29" y="65"/>
                    <a:pt x="28" y="66"/>
                  </a:cubicBezTo>
                  <a:cubicBezTo>
                    <a:pt x="28" y="65"/>
                    <a:pt x="28" y="65"/>
                    <a:pt x="27" y="64"/>
                  </a:cubicBezTo>
                  <a:cubicBezTo>
                    <a:pt x="27" y="64"/>
                    <a:pt x="27" y="65"/>
                    <a:pt x="27" y="65"/>
                  </a:cubicBezTo>
                  <a:cubicBezTo>
                    <a:pt x="27" y="64"/>
                    <a:pt x="26" y="63"/>
                    <a:pt x="26" y="62"/>
                  </a:cubicBezTo>
                  <a:cubicBezTo>
                    <a:pt x="25" y="63"/>
                    <a:pt x="23" y="61"/>
                    <a:pt x="25" y="60"/>
                  </a:cubicBezTo>
                  <a:cubicBezTo>
                    <a:pt x="23" y="60"/>
                    <a:pt x="23" y="59"/>
                    <a:pt x="23" y="57"/>
                  </a:cubicBezTo>
                  <a:cubicBezTo>
                    <a:pt x="23" y="57"/>
                    <a:pt x="22" y="57"/>
                    <a:pt x="22" y="57"/>
                  </a:cubicBezTo>
                  <a:cubicBezTo>
                    <a:pt x="22" y="56"/>
                    <a:pt x="21" y="55"/>
                    <a:pt x="22" y="54"/>
                  </a:cubicBezTo>
                  <a:cubicBezTo>
                    <a:pt x="21" y="54"/>
                    <a:pt x="21" y="54"/>
                    <a:pt x="21" y="53"/>
                  </a:cubicBezTo>
                  <a:cubicBezTo>
                    <a:pt x="20" y="54"/>
                    <a:pt x="20" y="49"/>
                    <a:pt x="21" y="51"/>
                  </a:cubicBezTo>
                  <a:cubicBezTo>
                    <a:pt x="21" y="50"/>
                    <a:pt x="20" y="50"/>
                    <a:pt x="20" y="50"/>
                  </a:cubicBezTo>
                  <a:close/>
                  <a:moveTo>
                    <a:pt x="25" y="61"/>
                  </a:moveTo>
                  <a:cubicBezTo>
                    <a:pt x="25" y="61"/>
                    <a:pt x="25" y="61"/>
                    <a:pt x="24" y="61"/>
                  </a:cubicBezTo>
                  <a:cubicBezTo>
                    <a:pt x="25" y="61"/>
                    <a:pt x="25" y="61"/>
                    <a:pt x="25" y="61"/>
                  </a:cubicBezTo>
                  <a:close/>
                  <a:moveTo>
                    <a:pt x="22" y="57"/>
                  </a:moveTo>
                  <a:cubicBezTo>
                    <a:pt x="23" y="57"/>
                    <a:pt x="22" y="57"/>
                    <a:pt x="22" y="57"/>
                  </a:cubicBezTo>
                  <a:close/>
                  <a:moveTo>
                    <a:pt x="6" y="35"/>
                  </a:moveTo>
                  <a:cubicBezTo>
                    <a:pt x="7" y="35"/>
                    <a:pt x="6" y="35"/>
                    <a:pt x="6" y="35"/>
                  </a:cubicBezTo>
                  <a:close/>
                  <a:moveTo>
                    <a:pt x="14" y="28"/>
                  </a:moveTo>
                  <a:cubicBezTo>
                    <a:pt x="15" y="28"/>
                    <a:pt x="14" y="28"/>
                    <a:pt x="14" y="28"/>
                  </a:cubicBezTo>
                  <a:close/>
                  <a:moveTo>
                    <a:pt x="16" y="28"/>
                  </a:moveTo>
                  <a:cubicBezTo>
                    <a:pt x="16" y="28"/>
                    <a:pt x="16" y="28"/>
                    <a:pt x="16" y="28"/>
                  </a:cubicBezTo>
                  <a:close/>
                  <a:moveTo>
                    <a:pt x="34" y="8"/>
                  </a:moveTo>
                  <a:cubicBezTo>
                    <a:pt x="34" y="8"/>
                    <a:pt x="34" y="8"/>
                    <a:pt x="34" y="8"/>
                  </a:cubicBezTo>
                  <a:close/>
                  <a:moveTo>
                    <a:pt x="18" y="38"/>
                  </a:moveTo>
                  <a:cubicBezTo>
                    <a:pt x="18" y="38"/>
                    <a:pt x="18" y="38"/>
                    <a:pt x="18" y="38"/>
                  </a:cubicBezTo>
                  <a:close/>
                  <a:moveTo>
                    <a:pt x="36" y="16"/>
                  </a:moveTo>
                  <a:cubicBezTo>
                    <a:pt x="36" y="16"/>
                    <a:pt x="36" y="16"/>
                    <a:pt x="36" y="16"/>
                  </a:cubicBezTo>
                  <a:close/>
                  <a:moveTo>
                    <a:pt x="28" y="34"/>
                  </a:moveTo>
                  <a:cubicBezTo>
                    <a:pt x="29" y="34"/>
                    <a:pt x="28" y="34"/>
                    <a:pt x="28" y="34"/>
                  </a:cubicBezTo>
                  <a:close/>
                  <a:moveTo>
                    <a:pt x="52" y="3"/>
                  </a:moveTo>
                  <a:cubicBezTo>
                    <a:pt x="53" y="3"/>
                    <a:pt x="52" y="3"/>
                    <a:pt x="52" y="3"/>
                  </a:cubicBezTo>
                  <a:close/>
                  <a:moveTo>
                    <a:pt x="53" y="3"/>
                  </a:moveTo>
                  <a:cubicBezTo>
                    <a:pt x="54" y="3"/>
                    <a:pt x="53" y="3"/>
                    <a:pt x="53" y="3"/>
                  </a:cubicBezTo>
                  <a:close/>
                  <a:moveTo>
                    <a:pt x="54" y="3"/>
                  </a:moveTo>
                  <a:cubicBezTo>
                    <a:pt x="54" y="3"/>
                    <a:pt x="54" y="3"/>
                    <a:pt x="54" y="3"/>
                  </a:cubicBezTo>
                  <a:close/>
                  <a:moveTo>
                    <a:pt x="35" y="33"/>
                  </a:moveTo>
                  <a:cubicBezTo>
                    <a:pt x="35" y="33"/>
                    <a:pt x="34" y="33"/>
                    <a:pt x="35" y="33"/>
                  </a:cubicBezTo>
                  <a:close/>
                  <a:moveTo>
                    <a:pt x="54" y="7"/>
                  </a:moveTo>
                  <a:cubicBezTo>
                    <a:pt x="55" y="7"/>
                    <a:pt x="54" y="7"/>
                    <a:pt x="54" y="7"/>
                  </a:cubicBezTo>
                  <a:close/>
                  <a:moveTo>
                    <a:pt x="47" y="25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8" y="26"/>
                    <a:pt x="47" y="25"/>
                  </a:cubicBezTo>
                  <a:close/>
                  <a:moveTo>
                    <a:pt x="48" y="25"/>
                  </a:moveTo>
                  <a:cubicBezTo>
                    <a:pt x="48" y="25"/>
                    <a:pt x="48" y="26"/>
                    <a:pt x="48" y="25"/>
                  </a:cubicBezTo>
                  <a:close/>
                  <a:moveTo>
                    <a:pt x="49" y="25"/>
                  </a:moveTo>
                  <a:cubicBezTo>
                    <a:pt x="49" y="25"/>
                    <a:pt x="48" y="25"/>
                    <a:pt x="49" y="25"/>
                  </a:cubicBezTo>
                  <a:close/>
                  <a:moveTo>
                    <a:pt x="51" y="21"/>
                  </a:moveTo>
                  <a:cubicBezTo>
                    <a:pt x="51" y="21"/>
                    <a:pt x="51" y="21"/>
                    <a:pt x="51" y="21"/>
                  </a:cubicBezTo>
                  <a:close/>
                  <a:moveTo>
                    <a:pt x="52" y="20"/>
                  </a:moveTo>
                  <a:cubicBezTo>
                    <a:pt x="52" y="21"/>
                    <a:pt x="52" y="19"/>
                    <a:pt x="52" y="20"/>
                  </a:cubicBezTo>
                  <a:close/>
                  <a:moveTo>
                    <a:pt x="52" y="19"/>
                  </a:moveTo>
                  <a:cubicBezTo>
                    <a:pt x="53" y="19"/>
                    <a:pt x="52" y="19"/>
                    <a:pt x="52" y="19"/>
                  </a:cubicBezTo>
                  <a:close/>
                  <a:moveTo>
                    <a:pt x="25" y="60"/>
                  </a:moveTo>
                  <a:cubicBezTo>
                    <a:pt x="25" y="60"/>
                    <a:pt x="25" y="60"/>
                    <a:pt x="25" y="60"/>
                  </a:cubicBezTo>
                  <a:close/>
                  <a:moveTo>
                    <a:pt x="51" y="29"/>
                  </a:moveTo>
                  <a:cubicBezTo>
                    <a:pt x="51" y="28"/>
                    <a:pt x="51" y="29"/>
                    <a:pt x="51" y="29"/>
                  </a:cubicBezTo>
                  <a:close/>
                  <a:moveTo>
                    <a:pt x="27" y="64"/>
                  </a:moveTo>
                  <a:cubicBezTo>
                    <a:pt x="28" y="64"/>
                    <a:pt x="27" y="64"/>
                    <a:pt x="27" y="64"/>
                  </a:cubicBezTo>
                  <a:close/>
                  <a:moveTo>
                    <a:pt x="28" y="65"/>
                  </a:moveTo>
                  <a:cubicBezTo>
                    <a:pt x="29" y="65"/>
                    <a:pt x="28" y="65"/>
                    <a:pt x="28" y="65"/>
                  </a:cubicBezTo>
                  <a:close/>
                  <a:moveTo>
                    <a:pt x="46" y="40"/>
                  </a:move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7" y="40"/>
                  </a:moveTo>
                  <a:cubicBezTo>
                    <a:pt x="47" y="40"/>
                    <a:pt x="47" y="40"/>
                    <a:pt x="47" y="40"/>
                  </a:cubicBezTo>
                  <a:close/>
                  <a:moveTo>
                    <a:pt x="52" y="37"/>
                  </a:moveTo>
                  <a:cubicBezTo>
                    <a:pt x="52" y="37"/>
                    <a:pt x="51" y="37"/>
                    <a:pt x="52" y="37"/>
                  </a:cubicBezTo>
                  <a:close/>
                  <a:moveTo>
                    <a:pt x="49" y="42"/>
                  </a:moveTo>
                  <a:cubicBezTo>
                    <a:pt x="49" y="42"/>
                    <a:pt x="49" y="42"/>
                    <a:pt x="49" y="42"/>
                  </a:cubicBezTo>
                  <a:close/>
                  <a:moveTo>
                    <a:pt x="50" y="41"/>
                  </a:moveTo>
                  <a:cubicBezTo>
                    <a:pt x="51" y="42"/>
                    <a:pt x="50" y="39"/>
                    <a:pt x="50" y="41"/>
                  </a:cubicBezTo>
                  <a:close/>
                  <a:moveTo>
                    <a:pt x="50" y="42"/>
                  </a:moveTo>
                  <a:cubicBezTo>
                    <a:pt x="51" y="42"/>
                    <a:pt x="49" y="41"/>
                    <a:pt x="50" y="42"/>
                  </a:cubicBezTo>
                  <a:close/>
                  <a:moveTo>
                    <a:pt x="58" y="30"/>
                  </a:moveTo>
                  <a:cubicBezTo>
                    <a:pt x="59" y="30"/>
                    <a:pt x="57" y="30"/>
                    <a:pt x="58" y="30"/>
                  </a:cubicBezTo>
                  <a:close/>
                  <a:moveTo>
                    <a:pt x="62" y="24"/>
                  </a:moveTo>
                  <a:cubicBezTo>
                    <a:pt x="63" y="24"/>
                    <a:pt x="62" y="24"/>
                    <a:pt x="62" y="24"/>
                  </a:cubicBezTo>
                  <a:close/>
                  <a:moveTo>
                    <a:pt x="47" y="47"/>
                  </a:moveTo>
                  <a:cubicBezTo>
                    <a:pt x="47" y="49"/>
                    <a:pt x="46" y="46"/>
                    <a:pt x="47" y="47"/>
                  </a:cubicBezTo>
                  <a:close/>
                  <a:moveTo>
                    <a:pt x="57" y="33"/>
                  </a:moveTo>
                  <a:cubicBezTo>
                    <a:pt x="59" y="31"/>
                    <a:pt x="56" y="33"/>
                    <a:pt x="57" y="33"/>
                  </a:cubicBezTo>
                  <a:close/>
                  <a:moveTo>
                    <a:pt x="48" y="46"/>
                  </a:moveTo>
                  <a:cubicBezTo>
                    <a:pt x="48" y="46"/>
                    <a:pt x="48" y="46"/>
                    <a:pt x="48" y="46"/>
                  </a:cubicBezTo>
                  <a:close/>
                  <a:moveTo>
                    <a:pt x="59" y="30"/>
                  </a:moveTo>
                  <a:cubicBezTo>
                    <a:pt x="60" y="30"/>
                    <a:pt x="59" y="30"/>
                    <a:pt x="59" y="30"/>
                  </a:cubicBezTo>
                  <a:close/>
                  <a:moveTo>
                    <a:pt x="52" y="41"/>
                  </a:moveTo>
                  <a:cubicBezTo>
                    <a:pt x="53" y="42"/>
                    <a:pt x="51" y="40"/>
                    <a:pt x="52" y="41"/>
                  </a:cubicBezTo>
                  <a:close/>
                  <a:moveTo>
                    <a:pt x="55" y="38"/>
                  </a:moveTo>
                  <a:cubicBezTo>
                    <a:pt x="55" y="38"/>
                    <a:pt x="56" y="38"/>
                    <a:pt x="56" y="38"/>
                  </a:cubicBezTo>
                  <a:cubicBezTo>
                    <a:pt x="55" y="36"/>
                    <a:pt x="55" y="37"/>
                    <a:pt x="55" y="38"/>
                  </a:cubicBezTo>
                  <a:close/>
                  <a:moveTo>
                    <a:pt x="64" y="25"/>
                  </a:moveTo>
                  <a:cubicBezTo>
                    <a:pt x="64" y="25"/>
                    <a:pt x="63" y="25"/>
                    <a:pt x="63" y="25"/>
                  </a:cubicBezTo>
                  <a:cubicBezTo>
                    <a:pt x="63" y="26"/>
                    <a:pt x="65" y="25"/>
                    <a:pt x="64" y="25"/>
                  </a:cubicBezTo>
                  <a:close/>
                  <a:moveTo>
                    <a:pt x="52" y="42"/>
                  </a:moveTo>
                  <a:cubicBezTo>
                    <a:pt x="52" y="44"/>
                    <a:pt x="50" y="43"/>
                    <a:pt x="51" y="44"/>
                  </a:cubicBezTo>
                  <a:cubicBezTo>
                    <a:pt x="51" y="44"/>
                    <a:pt x="53" y="43"/>
                    <a:pt x="52" y="42"/>
                  </a:cubicBezTo>
                  <a:close/>
                  <a:moveTo>
                    <a:pt x="62" y="28"/>
                  </a:moveTo>
                  <a:cubicBezTo>
                    <a:pt x="64" y="28"/>
                    <a:pt x="61" y="27"/>
                    <a:pt x="62" y="28"/>
                  </a:cubicBezTo>
                  <a:close/>
                  <a:moveTo>
                    <a:pt x="48" y="49"/>
                  </a:moveTo>
                  <a:cubicBezTo>
                    <a:pt x="49" y="49"/>
                    <a:pt x="48" y="49"/>
                    <a:pt x="48" y="49"/>
                  </a:cubicBezTo>
                  <a:close/>
                  <a:moveTo>
                    <a:pt x="51" y="45"/>
                  </a:moveTo>
                  <a:cubicBezTo>
                    <a:pt x="52" y="45"/>
                    <a:pt x="50" y="44"/>
                    <a:pt x="51" y="45"/>
                  </a:cubicBezTo>
                  <a:close/>
                  <a:moveTo>
                    <a:pt x="53" y="42"/>
                  </a:moveTo>
                  <a:cubicBezTo>
                    <a:pt x="53" y="42"/>
                    <a:pt x="53" y="42"/>
                    <a:pt x="53" y="42"/>
                  </a:cubicBezTo>
                  <a:close/>
                  <a:moveTo>
                    <a:pt x="54" y="40"/>
                  </a:moveTo>
                  <a:cubicBezTo>
                    <a:pt x="55" y="40"/>
                    <a:pt x="54" y="40"/>
                    <a:pt x="54" y="40"/>
                  </a:cubicBezTo>
                  <a:close/>
                  <a:moveTo>
                    <a:pt x="55" y="39"/>
                  </a:moveTo>
                  <a:cubicBezTo>
                    <a:pt x="55" y="39"/>
                    <a:pt x="54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lose/>
                  <a:moveTo>
                    <a:pt x="61" y="29"/>
                  </a:moveTo>
                  <a:cubicBezTo>
                    <a:pt x="61" y="29"/>
                    <a:pt x="61" y="30"/>
                    <a:pt x="61" y="30"/>
                  </a:cubicBezTo>
                  <a:cubicBezTo>
                    <a:pt x="61" y="31"/>
                    <a:pt x="62" y="29"/>
                    <a:pt x="61" y="29"/>
                  </a:cubicBezTo>
                  <a:close/>
                  <a:moveTo>
                    <a:pt x="62" y="29"/>
                  </a:move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55" y="41"/>
                  </a:moveTo>
                  <a:cubicBezTo>
                    <a:pt x="55" y="41"/>
                    <a:pt x="55" y="41"/>
                    <a:pt x="55" y="41"/>
                  </a:cubicBezTo>
                  <a:close/>
                  <a:moveTo>
                    <a:pt x="69" y="33"/>
                  </a:moveTo>
                  <a:cubicBezTo>
                    <a:pt x="69" y="35"/>
                    <a:pt x="69" y="32"/>
                    <a:pt x="6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8" name="Freeform 1553"/>
            <p:cNvSpPr>
              <a:spLocks/>
            </p:cNvSpPr>
            <p:nvPr/>
          </p:nvSpPr>
          <p:spPr bwMode="auto">
            <a:xfrm>
              <a:off x="6327776" y="4545013"/>
              <a:ext cx="6350" cy="0"/>
            </a:xfrm>
            <a:custGeom>
              <a:avLst/>
              <a:gdLst>
                <a:gd name="T0" fmla="*/ 2 w 3"/>
                <a:gd name="T1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0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9" name="Freeform 1554"/>
            <p:cNvSpPr>
              <a:spLocks/>
            </p:cNvSpPr>
            <p:nvPr/>
          </p:nvSpPr>
          <p:spPr bwMode="auto">
            <a:xfrm>
              <a:off x="6334126" y="4541838"/>
              <a:ext cx="4763" cy="0"/>
            </a:xfrm>
            <a:custGeom>
              <a:avLst/>
              <a:gdLst>
                <a:gd name="T0" fmla="*/ 1 w 3"/>
                <a:gd name="T1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0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0" name="Freeform 1555"/>
            <p:cNvSpPr>
              <a:spLocks/>
            </p:cNvSpPr>
            <p:nvPr/>
          </p:nvSpPr>
          <p:spPr bwMode="auto">
            <a:xfrm>
              <a:off x="6337301" y="4540250"/>
              <a:ext cx="7938" cy="0"/>
            </a:xfrm>
            <a:custGeom>
              <a:avLst/>
              <a:gdLst>
                <a:gd name="T0" fmla="*/ 1 w 4"/>
                <a:gd name="T1" fmla="*/ 1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4">
                  <a:moveTo>
                    <a:pt x="1" y="0"/>
                  </a:moveTo>
                  <a:cubicBezTo>
                    <a:pt x="0" y="0"/>
                    <a:pt x="4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1" name="Freeform 1556"/>
            <p:cNvSpPr>
              <a:spLocks/>
            </p:cNvSpPr>
            <p:nvPr/>
          </p:nvSpPr>
          <p:spPr bwMode="auto">
            <a:xfrm>
              <a:off x="6253164" y="4664075"/>
              <a:ext cx="7938" cy="4763"/>
            </a:xfrm>
            <a:custGeom>
              <a:avLst/>
              <a:gdLst>
                <a:gd name="T0" fmla="*/ 1 w 4"/>
                <a:gd name="T1" fmla="*/ 0 h 2"/>
                <a:gd name="T2" fmla="*/ 3 w 4"/>
                <a:gd name="T3" fmla="*/ 1 h 2"/>
                <a:gd name="T4" fmla="*/ 1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2" y="0"/>
                    <a:pt x="2" y="1"/>
                    <a:pt x="3" y="1"/>
                  </a:cubicBezTo>
                  <a:cubicBezTo>
                    <a:pt x="4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2" name="Freeform 1557"/>
            <p:cNvSpPr>
              <a:spLocks/>
            </p:cNvSpPr>
            <p:nvPr/>
          </p:nvSpPr>
          <p:spPr bwMode="auto">
            <a:xfrm>
              <a:off x="6335714" y="4545013"/>
              <a:ext cx="12700" cy="3175"/>
            </a:xfrm>
            <a:custGeom>
              <a:avLst/>
              <a:gdLst>
                <a:gd name="T0" fmla="*/ 0 w 7"/>
                <a:gd name="T1" fmla="*/ 2 h 2"/>
                <a:gd name="T2" fmla="*/ 4 w 7"/>
                <a:gd name="T3" fmla="*/ 1 h 2"/>
                <a:gd name="T4" fmla="*/ 0 w 7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cubicBezTo>
                    <a:pt x="1" y="1"/>
                    <a:pt x="4" y="1"/>
                    <a:pt x="4" y="1"/>
                  </a:cubicBezTo>
                  <a:cubicBezTo>
                    <a:pt x="7" y="0"/>
                    <a:pt x="2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3" name="Freeform 1558"/>
            <p:cNvSpPr>
              <a:spLocks/>
            </p:cNvSpPr>
            <p:nvPr/>
          </p:nvSpPr>
          <p:spPr bwMode="auto">
            <a:xfrm>
              <a:off x="6343651" y="4540250"/>
              <a:ext cx="6350" cy="0"/>
            </a:xfrm>
            <a:custGeom>
              <a:avLst/>
              <a:gdLst>
                <a:gd name="T0" fmla="*/ 0 w 4"/>
                <a:gd name="T1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cubicBezTo>
                    <a:pt x="0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4" name="Freeform 1559"/>
            <p:cNvSpPr>
              <a:spLocks/>
            </p:cNvSpPr>
            <p:nvPr/>
          </p:nvSpPr>
          <p:spPr bwMode="auto">
            <a:xfrm>
              <a:off x="6335714" y="4554538"/>
              <a:ext cx="7938" cy="1588"/>
            </a:xfrm>
            <a:custGeom>
              <a:avLst/>
              <a:gdLst>
                <a:gd name="T0" fmla="*/ 2 w 4"/>
                <a:gd name="T1" fmla="*/ 0 h 1"/>
                <a:gd name="T2" fmla="*/ 2 w 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0" y="0"/>
                    <a:pt x="4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5" name="Freeform 1560"/>
            <p:cNvSpPr>
              <a:spLocks/>
            </p:cNvSpPr>
            <p:nvPr/>
          </p:nvSpPr>
          <p:spPr bwMode="auto">
            <a:xfrm>
              <a:off x="6348414" y="4537075"/>
              <a:ext cx="9525" cy="1588"/>
            </a:xfrm>
            <a:custGeom>
              <a:avLst/>
              <a:gdLst>
                <a:gd name="T0" fmla="*/ 1 w 5"/>
                <a:gd name="T1" fmla="*/ 1 h 1"/>
                <a:gd name="T2" fmla="*/ 4 w 5"/>
                <a:gd name="T3" fmla="*/ 0 h 1"/>
                <a:gd name="T4" fmla="*/ 1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0" y="1"/>
                    <a:pt x="3" y="0"/>
                    <a:pt x="4" y="0"/>
                  </a:cubicBezTo>
                  <a:cubicBezTo>
                    <a:pt x="5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6" name="Freeform 1561"/>
            <p:cNvSpPr>
              <a:spLocks/>
            </p:cNvSpPr>
            <p:nvPr/>
          </p:nvSpPr>
          <p:spPr bwMode="auto">
            <a:xfrm>
              <a:off x="6315076" y="4589463"/>
              <a:ext cx="4763" cy="0"/>
            </a:xfrm>
            <a:custGeom>
              <a:avLst/>
              <a:gdLst>
                <a:gd name="T0" fmla="*/ 1 w 3"/>
                <a:gd name="T1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0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7" name="Freeform 1562"/>
            <p:cNvSpPr>
              <a:spLocks/>
            </p:cNvSpPr>
            <p:nvPr/>
          </p:nvSpPr>
          <p:spPr bwMode="auto">
            <a:xfrm>
              <a:off x="6346826" y="4541838"/>
              <a:ext cx="6350" cy="3175"/>
            </a:xfrm>
            <a:custGeom>
              <a:avLst/>
              <a:gdLst>
                <a:gd name="T0" fmla="*/ 2 w 3"/>
                <a:gd name="T1" fmla="*/ 1 h 1"/>
                <a:gd name="T2" fmla="*/ 2 w 3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0" y="1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8" name="Freeform 1563"/>
            <p:cNvSpPr>
              <a:spLocks/>
            </p:cNvSpPr>
            <p:nvPr/>
          </p:nvSpPr>
          <p:spPr bwMode="auto">
            <a:xfrm>
              <a:off x="6350001" y="4541838"/>
              <a:ext cx="3175" cy="47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9" name="Freeform 1564"/>
            <p:cNvSpPr>
              <a:spLocks noEditPoints="1"/>
            </p:cNvSpPr>
            <p:nvPr/>
          </p:nvSpPr>
          <p:spPr bwMode="auto">
            <a:xfrm>
              <a:off x="6307139" y="4498975"/>
              <a:ext cx="153988" cy="252413"/>
            </a:xfrm>
            <a:custGeom>
              <a:avLst/>
              <a:gdLst>
                <a:gd name="T0" fmla="*/ 32 w 82"/>
                <a:gd name="T1" fmla="*/ 18 h 134"/>
                <a:gd name="T2" fmla="*/ 44 w 82"/>
                <a:gd name="T3" fmla="*/ 2 h 134"/>
                <a:gd name="T4" fmla="*/ 51 w 82"/>
                <a:gd name="T5" fmla="*/ 1 h 134"/>
                <a:gd name="T6" fmla="*/ 53 w 82"/>
                <a:gd name="T7" fmla="*/ 3 h 134"/>
                <a:gd name="T8" fmla="*/ 50 w 82"/>
                <a:gd name="T9" fmla="*/ 9 h 134"/>
                <a:gd name="T10" fmla="*/ 54 w 82"/>
                <a:gd name="T11" fmla="*/ 18 h 134"/>
                <a:gd name="T12" fmla="*/ 64 w 82"/>
                <a:gd name="T13" fmla="*/ 28 h 134"/>
                <a:gd name="T14" fmla="*/ 56 w 82"/>
                <a:gd name="T15" fmla="*/ 37 h 134"/>
                <a:gd name="T16" fmla="*/ 64 w 82"/>
                <a:gd name="T17" fmla="*/ 50 h 134"/>
                <a:gd name="T18" fmla="*/ 42 w 82"/>
                <a:gd name="T19" fmla="*/ 43 h 134"/>
                <a:gd name="T20" fmla="*/ 49 w 82"/>
                <a:gd name="T21" fmla="*/ 22 h 134"/>
                <a:gd name="T22" fmla="*/ 39 w 82"/>
                <a:gd name="T23" fmla="*/ 35 h 134"/>
                <a:gd name="T24" fmla="*/ 5 w 82"/>
                <a:gd name="T25" fmla="*/ 113 h 134"/>
                <a:gd name="T26" fmla="*/ 31 w 82"/>
                <a:gd name="T27" fmla="*/ 30 h 134"/>
                <a:gd name="T28" fmla="*/ 27 w 82"/>
                <a:gd name="T29" fmla="*/ 33 h 134"/>
                <a:gd name="T30" fmla="*/ 32 w 82"/>
                <a:gd name="T31" fmla="*/ 26 h 134"/>
                <a:gd name="T32" fmla="*/ 27 w 82"/>
                <a:gd name="T33" fmla="*/ 20 h 134"/>
                <a:gd name="T34" fmla="*/ 33 w 82"/>
                <a:gd name="T35" fmla="*/ 17 h 134"/>
                <a:gd name="T36" fmla="*/ 44 w 82"/>
                <a:gd name="T37" fmla="*/ 4 h 134"/>
                <a:gd name="T38" fmla="*/ 36 w 82"/>
                <a:gd name="T39" fmla="*/ 17 h 134"/>
                <a:gd name="T40" fmla="*/ 42 w 82"/>
                <a:gd name="T41" fmla="*/ 13 h 134"/>
                <a:gd name="T42" fmla="*/ 38 w 82"/>
                <a:gd name="T43" fmla="*/ 14 h 134"/>
                <a:gd name="T44" fmla="*/ 35 w 82"/>
                <a:gd name="T45" fmla="*/ 19 h 134"/>
                <a:gd name="T46" fmla="*/ 42 w 82"/>
                <a:gd name="T47" fmla="*/ 18 h 134"/>
                <a:gd name="T48" fmla="*/ 34 w 82"/>
                <a:gd name="T49" fmla="*/ 21 h 134"/>
                <a:gd name="T50" fmla="*/ 47 w 82"/>
                <a:gd name="T51" fmla="*/ 6 h 134"/>
                <a:gd name="T52" fmla="*/ 47 w 82"/>
                <a:gd name="T53" fmla="*/ 4 h 134"/>
                <a:gd name="T54" fmla="*/ 42 w 82"/>
                <a:gd name="T55" fmla="*/ 12 h 134"/>
                <a:gd name="T56" fmla="*/ 40 w 82"/>
                <a:gd name="T57" fmla="*/ 15 h 134"/>
                <a:gd name="T58" fmla="*/ 41 w 82"/>
                <a:gd name="T59" fmla="*/ 14 h 134"/>
                <a:gd name="T60" fmla="*/ 34 w 82"/>
                <a:gd name="T61" fmla="*/ 25 h 134"/>
                <a:gd name="T62" fmla="*/ 36 w 82"/>
                <a:gd name="T63" fmla="*/ 26 h 134"/>
                <a:gd name="T64" fmla="*/ 47 w 82"/>
                <a:gd name="T65" fmla="*/ 10 h 134"/>
                <a:gd name="T66" fmla="*/ 51 w 82"/>
                <a:gd name="T67" fmla="*/ 3 h 134"/>
                <a:gd name="T68" fmla="*/ 51 w 82"/>
                <a:gd name="T69" fmla="*/ 2 h 134"/>
                <a:gd name="T70" fmla="*/ 36 w 82"/>
                <a:gd name="T71" fmla="*/ 25 h 134"/>
                <a:gd name="T72" fmla="*/ 46 w 82"/>
                <a:gd name="T73" fmla="*/ 13 h 134"/>
                <a:gd name="T74" fmla="*/ 36 w 82"/>
                <a:gd name="T75" fmla="*/ 27 h 134"/>
                <a:gd name="T76" fmla="*/ 43 w 82"/>
                <a:gd name="T77" fmla="*/ 18 h 134"/>
                <a:gd name="T78" fmla="*/ 39 w 82"/>
                <a:gd name="T79" fmla="*/ 26 h 134"/>
                <a:gd name="T80" fmla="*/ 42 w 82"/>
                <a:gd name="T81" fmla="*/ 22 h 134"/>
                <a:gd name="T82" fmla="*/ 37 w 82"/>
                <a:gd name="T83" fmla="*/ 30 h 134"/>
                <a:gd name="T84" fmla="*/ 36 w 82"/>
                <a:gd name="T85" fmla="*/ 32 h 134"/>
                <a:gd name="T86" fmla="*/ 38 w 82"/>
                <a:gd name="T87" fmla="*/ 30 h 134"/>
                <a:gd name="T88" fmla="*/ 47 w 82"/>
                <a:gd name="T89" fmla="*/ 19 h 134"/>
                <a:gd name="T90" fmla="*/ 40 w 82"/>
                <a:gd name="T91" fmla="*/ 29 h 134"/>
                <a:gd name="T92" fmla="*/ 35 w 82"/>
                <a:gd name="T93" fmla="*/ 37 h 134"/>
                <a:gd name="T94" fmla="*/ 47 w 82"/>
                <a:gd name="T95" fmla="*/ 20 h 134"/>
                <a:gd name="T96" fmla="*/ 34 w 82"/>
                <a:gd name="T97" fmla="*/ 39 h 134"/>
                <a:gd name="T98" fmla="*/ 48 w 82"/>
                <a:gd name="T99" fmla="*/ 19 h 134"/>
                <a:gd name="T100" fmla="*/ 34 w 82"/>
                <a:gd name="T101" fmla="*/ 40 h 134"/>
                <a:gd name="T102" fmla="*/ 33 w 82"/>
                <a:gd name="T103" fmla="*/ 45 h 134"/>
                <a:gd name="T104" fmla="*/ 31 w 82"/>
                <a:gd name="T105" fmla="*/ 54 h 134"/>
                <a:gd name="T106" fmla="*/ 30 w 82"/>
                <a:gd name="T107" fmla="*/ 54 h 134"/>
                <a:gd name="T108" fmla="*/ 28 w 82"/>
                <a:gd name="T109" fmla="*/ 59 h 134"/>
                <a:gd name="T110" fmla="*/ 28 w 82"/>
                <a:gd name="T111" fmla="*/ 59 h 134"/>
                <a:gd name="T112" fmla="*/ 23 w 82"/>
                <a:gd name="T113" fmla="*/ 74 h 134"/>
                <a:gd name="T114" fmla="*/ 12 w 82"/>
                <a:gd name="T115" fmla="*/ 101 h 134"/>
                <a:gd name="T116" fmla="*/ 10 w 82"/>
                <a:gd name="T117" fmla="*/ 103 h 134"/>
                <a:gd name="T118" fmla="*/ 8 w 82"/>
                <a:gd name="T119" fmla="*/ 113 h 134"/>
                <a:gd name="T120" fmla="*/ 6 w 82"/>
                <a:gd name="T121" fmla="*/ 116 h 134"/>
                <a:gd name="T122" fmla="*/ 2 w 82"/>
                <a:gd name="T123" fmla="*/ 126 h 134"/>
                <a:gd name="T124" fmla="*/ 1 w 82"/>
                <a:gd name="T125" fmla="*/ 13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" h="134">
                  <a:moveTo>
                    <a:pt x="27" y="20"/>
                  </a:moveTo>
                  <a:cubicBezTo>
                    <a:pt x="27" y="19"/>
                    <a:pt x="31" y="20"/>
                    <a:pt x="32" y="21"/>
                  </a:cubicBezTo>
                  <a:cubicBezTo>
                    <a:pt x="32" y="19"/>
                    <a:pt x="30" y="20"/>
                    <a:pt x="30" y="19"/>
                  </a:cubicBezTo>
                  <a:cubicBezTo>
                    <a:pt x="30" y="18"/>
                    <a:pt x="31" y="17"/>
                    <a:pt x="32" y="18"/>
                  </a:cubicBezTo>
                  <a:cubicBezTo>
                    <a:pt x="33" y="13"/>
                    <a:pt x="39" y="11"/>
                    <a:pt x="42" y="9"/>
                  </a:cubicBezTo>
                  <a:cubicBezTo>
                    <a:pt x="41" y="8"/>
                    <a:pt x="43" y="7"/>
                    <a:pt x="45" y="6"/>
                  </a:cubicBezTo>
                  <a:cubicBezTo>
                    <a:pt x="44" y="6"/>
                    <a:pt x="43" y="5"/>
                    <a:pt x="43" y="4"/>
                  </a:cubicBezTo>
                  <a:cubicBezTo>
                    <a:pt x="43" y="3"/>
                    <a:pt x="44" y="3"/>
                    <a:pt x="44" y="2"/>
                  </a:cubicBezTo>
                  <a:cubicBezTo>
                    <a:pt x="45" y="2"/>
                    <a:pt x="44" y="3"/>
                    <a:pt x="45" y="3"/>
                  </a:cubicBezTo>
                  <a:cubicBezTo>
                    <a:pt x="45" y="3"/>
                    <a:pt x="45" y="2"/>
                    <a:pt x="46" y="2"/>
                  </a:cubicBezTo>
                  <a:cubicBezTo>
                    <a:pt x="46" y="2"/>
                    <a:pt x="45" y="2"/>
                    <a:pt x="45" y="2"/>
                  </a:cubicBezTo>
                  <a:cubicBezTo>
                    <a:pt x="47" y="0"/>
                    <a:pt x="49" y="2"/>
                    <a:pt x="51" y="1"/>
                  </a:cubicBezTo>
                  <a:cubicBezTo>
                    <a:pt x="52" y="1"/>
                    <a:pt x="53" y="4"/>
                    <a:pt x="54" y="2"/>
                  </a:cubicBezTo>
                  <a:cubicBezTo>
                    <a:pt x="54" y="3"/>
                    <a:pt x="54" y="4"/>
                    <a:pt x="55" y="5"/>
                  </a:cubicBezTo>
                  <a:cubicBezTo>
                    <a:pt x="54" y="6"/>
                    <a:pt x="53" y="6"/>
                    <a:pt x="52" y="7"/>
                  </a:cubicBezTo>
                  <a:cubicBezTo>
                    <a:pt x="52" y="6"/>
                    <a:pt x="53" y="4"/>
                    <a:pt x="53" y="3"/>
                  </a:cubicBezTo>
                  <a:cubicBezTo>
                    <a:pt x="52" y="2"/>
                    <a:pt x="52" y="4"/>
                    <a:pt x="51" y="3"/>
                  </a:cubicBezTo>
                  <a:cubicBezTo>
                    <a:pt x="52" y="4"/>
                    <a:pt x="50" y="5"/>
                    <a:pt x="51" y="7"/>
                  </a:cubicBezTo>
                  <a:cubicBezTo>
                    <a:pt x="50" y="8"/>
                    <a:pt x="48" y="7"/>
                    <a:pt x="48" y="8"/>
                  </a:cubicBezTo>
                  <a:cubicBezTo>
                    <a:pt x="48" y="8"/>
                    <a:pt x="49" y="9"/>
                    <a:pt x="50" y="9"/>
                  </a:cubicBezTo>
                  <a:cubicBezTo>
                    <a:pt x="50" y="9"/>
                    <a:pt x="49" y="10"/>
                    <a:pt x="51" y="11"/>
                  </a:cubicBezTo>
                  <a:cubicBezTo>
                    <a:pt x="48" y="10"/>
                    <a:pt x="46" y="11"/>
                    <a:pt x="46" y="14"/>
                  </a:cubicBezTo>
                  <a:cubicBezTo>
                    <a:pt x="48" y="14"/>
                    <a:pt x="47" y="12"/>
                    <a:pt x="47" y="12"/>
                  </a:cubicBezTo>
                  <a:cubicBezTo>
                    <a:pt x="50" y="13"/>
                    <a:pt x="52" y="16"/>
                    <a:pt x="54" y="18"/>
                  </a:cubicBezTo>
                  <a:cubicBezTo>
                    <a:pt x="54" y="18"/>
                    <a:pt x="53" y="18"/>
                    <a:pt x="53" y="18"/>
                  </a:cubicBezTo>
                  <a:cubicBezTo>
                    <a:pt x="53" y="19"/>
                    <a:pt x="54" y="18"/>
                    <a:pt x="55" y="19"/>
                  </a:cubicBezTo>
                  <a:cubicBezTo>
                    <a:pt x="55" y="19"/>
                    <a:pt x="54" y="19"/>
                    <a:pt x="54" y="19"/>
                  </a:cubicBezTo>
                  <a:cubicBezTo>
                    <a:pt x="57" y="21"/>
                    <a:pt x="59" y="25"/>
                    <a:pt x="64" y="28"/>
                  </a:cubicBezTo>
                  <a:cubicBezTo>
                    <a:pt x="70" y="26"/>
                    <a:pt x="76" y="18"/>
                    <a:pt x="82" y="16"/>
                  </a:cubicBezTo>
                  <a:cubicBezTo>
                    <a:pt x="77" y="19"/>
                    <a:pt x="70" y="26"/>
                    <a:pt x="64" y="30"/>
                  </a:cubicBezTo>
                  <a:cubicBezTo>
                    <a:pt x="58" y="27"/>
                    <a:pt x="56" y="21"/>
                    <a:pt x="51" y="17"/>
                  </a:cubicBezTo>
                  <a:cubicBezTo>
                    <a:pt x="53" y="24"/>
                    <a:pt x="50" y="31"/>
                    <a:pt x="56" y="37"/>
                  </a:cubicBezTo>
                  <a:cubicBezTo>
                    <a:pt x="49" y="32"/>
                    <a:pt x="52" y="22"/>
                    <a:pt x="50" y="15"/>
                  </a:cubicBezTo>
                  <a:cubicBezTo>
                    <a:pt x="49" y="15"/>
                    <a:pt x="48" y="16"/>
                    <a:pt x="47" y="16"/>
                  </a:cubicBezTo>
                  <a:cubicBezTo>
                    <a:pt x="53" y="23"/>
                    <a:pt x="45" y="35"/>
                    <a:pt x="48" y="43"/>
                  </a:cubicBezTo>
                  <a:cubicBezTo>
                    <a:pt x="53" y="46"/>
                    <a:pt x="59" y="48"/>
                    <a:pt x="64" y="50"/>
                  </a:cubicBezTo>
                  <a:cubicBezTo>
                    <a:pt x="66" y="51"/>
                    <a:pt x="69" y="52"/>
                    <a:pt x="70" y="54"/>
                  </a:cubicBezTo>
                  <a:cubicBezTo>
                    <a:pt x="63" y="50"/>
                    <a:pt x="53" y="47"/>
                    <a:pt x="47" y="43"/>
                  </a:cubicBezTo>
                  <a:cubicBezTo>
                    <a:pt x="46" y="37"/>
                    <a:pt x="47" y="31"/>
                    <a:pt x="48" y="25"/>
                  </a:cubicBezTo>
                  <a:cubicBezTo>
                    <a:pt x="46" y="30"/>
                    <a:pt x="42" y="37"/>
                    <a:pt x="42" y="43"/>
                  </a:cubicBezTo>
                  <a:cubicBezTo>
                    <a:pt x="48" y="48"/>
                    <a:pt x="57" y="51"/>
                    <a:pt x="61" y="56"/>
                  </a:cubicBezTo>
                  <a:cubicBezTo>
                    <a:pt x="61" y="57"/>
                    <a:pt x="61" y="57"/>
                    <a:pt x="61" y="56"/>
                  </a:cubicBezTo>
                  <a:cubicBezTo>
                    <a:pt x="56" y="51"/>
                    <a:pt x="46" y="48"/>
                    <a:pt x="40" y="42"/>
                  </a:cubicBezTo>
                  <a:cubicBezTo>
                    <a:pt x="42" y="35"/>
                    <a:pt x="45" y="29"/>
                    <a:pt x="49" y="22"/>
                  </a:cubicBezTo>
                  <a:cubicBezTo>
                    <a:pt x="45" y="20"/>
                    <a:pt x="44" y="25"/>
                    <a:pt x="42" y="28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9"/>
                    <a:pt x="39" y="33"/>
                    <a:pt x="40" y="35"/>
                  </a:cubicBezTo>
                  <a:cubicBezTo>
                    <a:pt x="39" y="35"/>
                    <a:pt x="40" y="36"/>
                    <a:pt x="39" y="35"/>
                  </a:cubicBezTo>
                  <a:cubicBezTo>
                    <a:pt x="30" y="65"/>
                    <a:pt x="15" y="96"/>
                    <a:pt x="5" y="126"/>
                  </a:cubicBezTo>
                  <a:cubicBezTo>
                    <a:pt x="5" y="127"/>
                    <a:pt x="4" y="127"/>
                    <a:pt x="4" y="127"/>
                  </a:cubicBezTo>
                  <a:cubicBezTo>
                    <a:pt x="4" y="130"/>
                    <a:pt x="1" y="131"/>
                    <a:pt x="0" y="134"/>
                  </a:cubicBezTo>
                  <a:cubicBezTo>
                    <a:pt x="0" y="127"/>
                    <a:pt x="3" y="119"/>
                    <a:pt x="5" y="113"/>
                  </a:cubicBezTo>
                  <a:cubicBezTo>
                    <a:pt x="16" y="85"/>
                    <a:pt x="31" y="55"/>
                    <a:pt x="34" y="29"/>
                  </a:cubicBezTo>
                  <a:cubicBezTo>
                    <a:pt x="34" y="29"/>
                    <a:pt x="35" y="28"/>
                    <a:pt x="36" y="28"/>
                  </a:cubicBezTo>
                  <a:cubicBezTo>
                    <a:pt x="35" y="28"/>
                    <a:pt x="34" y="28"/>
                    <a:pt x="34" y="27"/>
                  </a:cubicBezTo>
                  <a:cubicBezTo>
                    <a:pt x="34" y="28"/>
                    <a:pt x="32" y="31"/>
                    <a:pt x="31" y="30"/>
                  </a:cubicBezTo>
                  <a:cubicBezTo>
                    <a:pt x="30" y="29"/>
                    <a:pt x="33" y="30"/>
                    <a:pt x="33" y="28"/>
                  </a:cubicBezTo>
                  <a:cubicBezTo>
                    <a:pt x="32" y="28"/>
                    <a:pt x="32" y="29"/>
                    <a:pt x="32" y="29"/>
                  </a:cubicBezTo>
                  <a:cubicBezTo>
                    <a:pt x="31" y="29"/>
                    <a:pt x="32" y="28"/>
                    <a:pt x="32" y="27"/>
                  </a:cubicBezTo>
                  <a:cubicBezTo>
                    <a:pt x="30" y="28"/>
                    <a:pt x="28" y="32"/>
                    <a:pt x="27" y="33"/>
                  </a:cubicBezTo>
                  <a:cubicBezTo>
                    <a:pt x="27" y="32"/>
                    <a:pt x="29" y="30"/>
                    <a:pt x="29" y="29"/>
                  </a:cubicBezTo>
                  <a:cubicBezTo>
                    <a:pt x="29" y="31"/>
                    <a:pt x="30" y="27"/>
                    <a:pt x="31" y="27"/>
                  </a:cubicBezTo>
                  <a:cubicBezTo>
                    <a:pt x="31" y="27"/>
                    <a:pt x="30" y="27"/>
                    <a:pt x="30" y="27"/>
                  </a:cubicBezTo>
                  <a:cubicBezTo>
                    <a:pt x="29" y="26"/>
                    <a:pt x="31" y="26"/>
                    <a:pt x="32" y="26"/>
                  </a:cubicBezTo>
                  <a:cubicBezTo>
                    <a:pt x="31" y="25"/>
                    <a:pt x="30" y="25"/>
                    <a:pt x="32" y="24"/>
                  </a:cubicBezTo>
                  <a:cubicBezTo>
                    <a:pt x="33" y="24"/>
                    <a:pt x="32" y="25"/>
                    <a:pt x="33" y="25"/>
                  </a:cubicBezTo>
                  <a:cubicBezTo>
                    <a:pt x="35" y="25"/>
                    <a:pt x="31" y="23"/>
                    <a:pt x="33" y="23"/>
                  </a:cubicBezTo>
                  <a:cubicBezTo>
                    <a:pt x="29" y="23"/>
                    <a:pt x="30" y="20"/>
                    <a:pt x="27" y="20"/>
                  </a:cubicBezTo>
                  <a:close/>
                  <a:moveTo>
                    <a:pt x="50" y="4"/>
                  </a:moveTo>
                  <a:cubicBezTo>
                    <a:pt x="49" y="5"/>
                    <a:pt x="50" y="6"/>
                    <a:pt x="49" y="6"/>
                  </a:cubicBezTo>
                  <a:cubicBezTo>
                    <a:pt x="50" y="7"/>
                    <a:pt x="51" y="5"/>
                    <a:pt x="50" y="4"/>
                  </a:cubicBezTo>
                  <a:close/>
                  <a:moveTo>
                    <a:pt x="33" y="17"/>
                  </a:moveTo>
                  <a:cubicBezTo>
                    <a:pt x="33" y="18"/>
                    <a:pt x="33" y="16"/>
                    <a:pt x="33" y="17"/>
                  </a:cubicBezTo>
                  <a:close/>
                  <a:moveTo>
                    <a:pt x="33" y="19"/>
                  </a:moveTo>
                  <a:cubicBezTo>
                    <a:pt x="34" y="20"/>
                    <a:pt x="32" y="18"/>
                    <a:pt x="33" y="19"/>
                  </a:cubicBezTo>
                  <a:close/>
                  <a:moveTo>
                    <a:pt x="44" y="4"/>
                  </a:moveTo>
                  <a:cubicBezTo>
                    <a:pt x="44" y="4"/>
                    <a:pt x="44" y="4"/>
                    <a:pt x="44" y="4"/>
                  </a:cubicBezTo>
                  <a:close/>
                  <a:moveTo>
                    <a:pt x="36" y="17"/>
                  </a:moveTo>
                  <a:cubicBezTo>
                    <a:pt x="37" y="18"/>
                    <a:pt x="36" y="16"/>
                    <a:pt x="36" y="15"/>
                  </a:cubicBezTo>
                  <a:cubicBezTo>
                    <a:pt x="36" y="16"/>
                    <a:pt x="36" y="16"/>
                    <a:pt x="36" y="17"/>
                  </a:cubicBezTo>
                  <a:close/>
                  <a:moveTo>
                    <a:pt x="38" y="17"/>
                  </a:moveTo>
                  <a:cubicBezTo>
                    <a:pt x="38" y="16"/>
                    <a:pt x="41" y="19"/>
                    <a:pt x="44" y="15"/>
                  </a:cubicBezTo>
                  <a:cubicBezTo>
                    <a:pt x="44" y="16"/>
                    <a:pt x="44" y="16"/>
                    <a:pt x="45" y="16"/>
                  </a:cubicBezTo>
                  <a:cubicBezTo>
                    <a:pt x="44" y="15"/>
                    <a:pt x="44" y="12"/>
                    <a:pt x="42" y="13"/>
                  </a:cubicBezTo>
                  <a:cubicBezTo>
                    <a:pt x="42" y="14"/>
                    <a:pt x="42" y="15"/>
                    <a:pt x="42" y="16"/>
                  </a:cubicBezTo>
                  <a:cubicBezTo>
                    <a:pt x="41" y="16"/>
                    <a:pt x="39" y="16"/>
                    <a:pt x="39" y="15"/>
                  </a:cubicBezTo>
                  <a:cubicBezTo>
                    <a:pt x="39" y="16"/>
                    <a:pt x="38" y="16"/>
                    <a:pt x="37" y="17"/>
                  </a:cubicBezTo>
                  <a:cubicBezTo>
                    <a:pt x="36" y="16"/>
                    <a:pt x="39" y="15"/>
                    <a:pt x="38" y="14"/>
                  </a:cubicBezTo>
                  <a:cubicBezTo>
                    <a:pt x="37" y="15"/>
                    <a:pt x="36" y="17"/>
                    <a:pt x="38" y="17"/>
                  </a:cubicBezTo>
                  <a:close/>
                  <a:moveTo>
                    <a:pt x="35" y="19"/>
                  </a:moveTo>
                  <a:cubicBezTo>
                    <a:pt x="35" y="19"/>
                    <a:pt x="35" y="19"/>
                    <a:pt x="34" y="19"/>
                  </a:cubicBezTo>
                  <a:cubicBezTo>
                    <a:pt x="35" y="20"/>
                    <a:pt x="35" y="20"/>
                    <a:pt x="35" y="19"/>
                  </a:cubicBezTo>
                  <a:close/>
                  <a:moveTo>
                    <a:pt x="36" y="24"/>
                  </a:moveTo>
                  <a:cubicBezTo>
                    <a:pt x="36" y="22"/>
                    <a:pt x="41" y="23"/>
                    <a:pt x="42" y="21"/>
                  </a:cubicBezTo>
                  <a:cubicBezTo>
                    <a:pt x="41" y="20"/>
                    <a:pt x="43" y="19"/>
                    <a:pt x="43" y="18"/>
                  </a:cubicBezTo>
                  <a:cubicBezTo>
                    <a:pt x="42" y="19"/>
                    <a:pt x="42" y="18"/>
                    <a:pt x="42" y="18"/>
                  </a:cubicBezTo>
                  <a:cubicBezTo>
                    <a:pt x="41" y="19"/>
                    <a:pt x="41" y="20"/>
                    <a:pt x="40" y="19"/>
                  </a:cubicBezTo>
                  <a:cubicBezTo>
                    <a:pt x="41" y="19"/>
                    <a:pt x="40" y="19"/>
                    <a:pt x="40" y="18"/>
                  </a:cubicBezTo>
                  <a:cubicBezTo>
                    <a:pt x="39" y="20"/>
                    <a:pt x="37" y="21"/>
                    <a:pt x="35" y="22"/>
                  </a:cubicBezTo>
                  <a:cubicBezTo>
                    <a:pt x="34" y="22"/>
                    <a:pt x="35" y="21"/>
                    <a:pt x="34" y="21"/>
                  </a:cubicBezTo>
                  <a:cubicBezTo>
                    <a:pt x="34" y="22"/>
                    <a:pt x="35" y="23"/>
                    <a:pt x="36" y="24"/>
                  </a:cubicBezTo>
                  <a:close/>
                  <a:moveTo>
                    <a:pt x="39" y="14"/>
                  </a:moveTo>
                  <a:cubicBezTo>
                    <a:pt x="39" y="14"/>
                    <a:pt x="39" y="14"/>
                    <a:pt x="39" y="14"/>
                  </a:cubicBezTo>
                  <a:close/>
                  <a:moveTo>
                    <a:pt x="47" y="6"/>
                  </a:moveTo>
                  <a:cubicBezTo>
                    <a:pt x="47" y="5"/>
                    <a:pt x="46" y="4"/>
                    <a:pt x="45" y="5"/>
                  </a:cubicBezTo>
                  <a:cubicBezTo>
                    <a:pt x="46" y="5"/>
                    <a:pt x="47" y="6"/>
                    <a:pt x="47" y="6"/>
                  </a:cubicBezTo>
                  <a:close/>
                  <a:moveTo>
                    <a:pt x="50" y="4"/>
                  </a:moveTo>
                  <a:cubicBezTo>
                    <a:pt x="49" y="3"/>
                    <a:pt x="47" y="2"/>
                    <a:pt x="47" y="4"/>
                  </a:cubicBezTo>
                  <a:cubicBezTo>
                    <a:pt x="48" y="4"/>
                    <a:pt x="49" y="4"/>
                    <a:pt x="50" y="4"/>
                  </a:cubicBezTo>
                  <a:close/>
                  <a:moveTo>
                    <a:pt x="40" y="14"/>
                  </a:moveTo>
                  <a:cubicBezTo>
                    <a:pt x="41" y="14"/>
                    <a:pt x="40" y="14"/>
                    <a:pt x="40" y="14"/>
                  </a:cubicBezTo>
                  <a:close/>
                  <a:moveTo>
                    <a:pt x="42" y="12"/>
                  </a:moveTo>
                  <a:cubicBezTo>
                    <a:pt x="42" y="12"/>
                    <a:pt x="42" y="12"/>
                    <a:pt x="42" y="12"/>
                  </a:cubicBezTo>
                  <a:close/>
                  <a:moveTo>
                    <a:pt x="44" y="8"/>
                  </a:moveTo>
                  <a:cubicBezTo>
                    <a:pt x="45" y="8"/>
                    <a:pt x="44" y="8"/>
                    <a:pt x="44" y="8"/>
                  </a:cubicBezTo>
                  <a:close/>
                  <a:moveTo>
                    <a:pt x="40" y="15"/>
                  </a:moveTo>
                  <a:cubicBezTo>
                    <a:pt x="42" y="15"/>
                    <a:pt x="39" y="15"/>
                    <a:pt x="40" y="15"/>
                  </a:cubicBezTo>
                  <a:close/>
                  <a:moveTo>
                    <a:pt x="49" y="2"/>
                  </a:moveTo>
                  <a:cubicBezTo>
                    <a:pt x="49" y="2"/>
                    <a:pt x="49" y="2"/>
                    <a:pt x="49" y="2"/>
                  </a:cubicBezTo>
                  <a:close/>
                  <a:moveTo>
                    <a:pt x="41" y="14"/>
                  </a:moveTo>
                  <a:cubicBezTo>
                    <a:pt x="42" y="14"/>
                    <a:pt x="41" y="14"/>
                    <a:pt x="41" y="14"/>
                  </a:cubicBezTo>
                  <a:close/>
                  <a:moveTo>
                    <a:pt x="44" y="10"/>
                  </a:moveTo>
                  <a:cubicBezTo>
                    <a:pt x="44" y="10"/>
                    <a:pt x="44" y="10"/>
                    <a:pt x="44" y="10"/>
                  </a:cubicBezTo>
                  <a:close/>
                  <a:moveTo>
                    <a:pt x="34" y="25"/>
                  </a:moveTo>
                  <a:cubicBezTo>
                    <a:pt x="34" y="25"/>
                    <a:pt x="34" y="25"/>
                    <a:pt x="34" y="25"/>
                  </a:cubicBezTo>
                  <a:close/>
                  <a:moveTo>
                    <a:pt x="43" y="12"/>
                  </a:moveTo>
                  <a:cubicBezTo>
                    <a:pt x="43" y="12"/>
                    <a:pt x="43" y="12"/>
                    <a:pt x="43" y="12"/>
                  </a:cubicBezTo>
                  <a:close/>
                  <a:moveTo>
                    <a:pt x="36" y="26"/>
                  </a:moveTo>
                  <a:cubicBezTo>
                    <a:pt x="35" y="26"/>
                    <a:pt x="35" y="25"/>
                    <a:pt x="35" y="25"/>
                  </a:cubicBezTo>
                  <a:cubicBezTo>
                    <a:pt x="34" y="25"/>
                    <a:pt x="34" y="26"/>
                    <a:pt x="34" y="26"/>
                  </a:cubicBezTo>
                  <a:cubicBezTo>
                    <a:pt x="35" y="25"/>
                    <a:pt x="35" y="27"/>
                    <a:pt x="36" y="26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6" y="9"/>
                    <a:pt x="45" y="10"/>
                    <a:pt x="46" y="10"/>
                  </a:cubicBezTo>
                  <a:cubicBezTo>
                    <a:pt x="47" y="12"/>
                    <a:pt x="48" y="9"/>
                    <a:pt x="47" y="10"/>
                  </a:cubicBezTo>
                  <a:close/>
                  <a:moveTo>
                    <a:pt x="51" y="3"/>
                  </a:moveTo>
                  <a:cubicBezTo>
                    <a:pt x="51" y="2"/>
                    <a:pt x="51" y="3"/>
                    <a:pt x="51" y="3"/>
                  </a:cubicBezTo>
                  <a:close/>
                  <a:moveTo>
                    <a:pt x="46" y="10"/>
                  </a:moveTo>
                  <a:cubicBezTo>
                    <a:pt x="47" y="10"/>
                    <a:pt x="46" y="10"/>
                    <a:pt x="46" y="10"/>
                  </a:cubicBezTo>
                  <a:close/>
                  <a:moveTo>
                    <a:pt x="51" y="2"/>
                  </a:moveTo>
                  <a:cubicBezTo>
                    <a:pt x="52" y="2"/>
                    <a:pt x="51" y="2"/>
                    <a:pt x="51" y="2"/>
                  </a:cubicBezTo>
                  <a:close/>
                  <a:moveTo>
                    <a:pt x="40" y="26"/>
                  </a:moveTo>
                  <a:cubicBezTo>
                    <a:pt x="40" y="25"/>
                    <a:pt x="41" y="24"/>
                    <a:pt x="40" y="24"/>
                  </a:cubicBezTo>
                  <a:cubicBezTo>
                    <a:pt x="39" y="25"/>
                    <a:pt x="37" y="24"/>
                    <a:pt x="36" y="25"/>
                  </a:cubicBezTo>
                  <a:cubicBezTo>
                    <a:pt x="38" y="26"/>
                    <a:pt x="38" y="25"/>
                    <a:pt x="40" y="26"/>
                  </a:cubicBezTo>
                  <a:close/>
                  <a:moveTo>
                    <a:pt x="46" y="13"/>
                  </a:moveTo>
                  <a:cubicBezTo>
                    <a:pt x="45" y="12"/>
                    <a:pt x="45" y="12"/>
                    <a:pt x="44" y="12"/>
                  </a:cubicBezTo>
                  <a:cubicBezTo>
                    <a:pt x="45" y="13"/>
                    <a:pt x="46" y="14"/>
                    <a:pt x="46" y="13"/>
                  </a:cubicBezTo>
                  <a:close/>
                  <a:moveTo>
                    <a:pt x="38" y="27"/>
                  </a:moveTo>
                  <a:cubicBezTo>
                    <a:pt x="36" y="24"/>
                    <a:pt x="36" y="27"/>
                    <a:pt x="38" y="27"/>
                  </a:cubicBezTo>
                  <a:close/>
                  <a:moveTo>
                    <a:pt x="36" y="27"/>
                  </a:moveTo>
                  <a:cubicBezTo>
                    <a:pt x="36" y="27"/>
                    <a:pt x="36" y="27"/>
                    <a:pt x="36" y="27"/>
                  </a:cubicBezTo>
                  <a:close/>
                  <a:moveTo>
                    <a:pt x="42" y="22"/>
                  </a:moveTo>
                  <a:cubicBezTo>
                    <a:pt x="41" y="23"/>
                    <a:pt x="39" y="23"/>
                    <a:pt x="39" y="24"/>
                  </a:cubicBezTo>
                  <a:cubicBezTo>
                    <a:pt x="40" y="23"/>
                    <a:pt x="42" y="23"/>
                    <a:pt x="42" y="22"/>
                  </a:cubicBezTo>
                  <a:close/>
                  <a:moveTo>
                    <a:pt x="43" y="18"/>
                  </a:moveTo>
                  <a:cubicBezTo>
                    <a:pt x="45" y="18"/>
                    <a:pt x="42" y="17"/>
                    <a:pt x="43" y="18"/>
                  </a:cubicBezTo>
                  <a:close/>
                  <a:moveTo>
                    <a:pt x="38" y="27"/>
                  </a:moveTo>
                  <a:cubicBezTo>
                    <a:pt x="39" y="27"/>
                    <a:pt x="38" y="27"/>
                    <a:pt x="38" y="27"/>
                  </a:cubicBezTo>
                  <a:close/>
                  <a:moveTo>
                    <a:pt x="39" y="26"/>
                  </a:moveTo>
                  <a:cubicBezTo>
                    <a:pt x="41" y="26"/>
                    <a:pt x="38" y="26"/>
                    <a:pt x="39" y="26"/>
                  </a:cubicBezTo>
                  <a:close/>
                  <a:moveTo>
                    <a:pt x="42" y="22"/>
                  </a:move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3" y="22"/>
                    <a:pt x="42" y="22"/>
                  </a:cubicBezTo>
                  <a:close/>
                  <a:moveTo>
                    <a:pt x="48" y="14"/>
                  </a:moveTo>
                  <a:cubicBezTo>
                    <a:pt x="46" y="14"/>
                    <a:pt x="50" y="15"/>
                    <a:pt x="48" y="14"/>
                  </a:cubicBezTo>
                  <a:close/>
                  <a:moveTo>
                    <a:pt x="37" y="30"/>
                  </a:moveTo>
                  <a:cubicBezTo>
                    <a:pt x="38" y="30"/>
                    <a:pt x="37" y="30"/>
                    <a:pt x="37" y="30"/>
                  </a:cubicBezTo>
                  <a:close/>
                  <a:moveTo>
                    <a:pt x="43" y="22"/>
                  </a:moveTo>
                  <a:cubicBezTo>
                    <a:pt x="44" y="22"/>
                    <a:pt x="43" y="22"/>
                    <a:pt x="43" y="22"/>
                  </a:cubicBezTo>
                  <a:close/>
                  <a:moveTo>
                    <a:pt x="35" y="36"/>
                  </a:moveTo>
                  <a:cubicBezTo>
                    <a:pt x="36" y="35"/>
                    <a:pt x="36" y="34"/>
                    <a:pt x="36" y="32"/>
                  </a:cubicBezTo>
                  <a:cubicBezTo>
                    <a:pt x="35" y="34"/>
                    <a:pt x="35" y="35"/>
                    <a:pt x="35" y="36"/>
                  </a:cubicBezTo>
                  <a:close/>
                  <a:moveTo>
                    <a:pt x="36" y="31"/>
                  </a:moveTo>
                  <a:cubicBezTo>
                    <a:pt x="38" y="33"/>
                    <a:pt x="38" y="30"/>
                    <a:pt x="36" y="31"/>
                  </a:cubicBezTo>
                  <a:close/>
                  <a:moveTo>
                    <a:pt x="38" y="30"/>
                  </a:moveTo>
                  <a:cubicBezTo>
                    <a:pt x="38" y="30"/>
                    <a:pt x="38" y="30"/>
                    <a:pt x="38" y="30"/>
                  </a:cubicBezTo>
                  <a:close/>
                  <a:moveTo>
                    <a:pt x="47" y="19"/>
                  </a:moveTo>
                  <a:cubicBezTo>
                    <a:pt x="48" y="18"/>
                    <a:pt x="47" y="17"/>
                    <a:pt x="46" y="17"/>
                  </a:cubicBezTo>
                  <a:cubicBezTo>
                    <a:pt x="47" y="18"/>
                    <a:pt x="47" y="18"/>
                    <a:pt x="47" y="19"/>
                  </a:cubicBezTo>
                  <a:close/>
                  <a:moveTo>
                    <a:pt x="40" y="27"/>
                  </a:moveTo>
                  <a:cubicBezTo>
                    <a:pt x="40" y="27"/>
                    <a:pt x="40" y="28"/>
                    <a:pt x="40" y="28"/>
                  </a:cubicBezTo>
                  <a:cubicBezTo>
                    <a:pt x="40" y="27"/>
                    <a:pt x="41" y="27"/>
                    <a:pt x="40" y="27"/>
                  </a:cubicBezTo>
                  <a:close/>
                  <a:moveTo>
                    <a:pt x="40" y="29"/>
                  </a:moveTo>
                  <a:cubicBezTo>
                    <a:pt x="40" y="29"/>
                    <a:pt x="39" y="29"/>
                    <a:pt x="40" y="29"/>
                  </a:cubicBezTo>
                  <a:close/>
                  <a:moveTo>
                    <a:pt x="35" y="38"/>
                  </a:moveTo>
                  <a:cubicBezTo>
                    <a:pt x="36" y="37"/>
                    <a:pt x="36" y="37"/>
                    <a:pt x="36" y="36"/>
                  </a:cubicBezTo>
                  <a:cubicBezTo>
                    <a:pt x="36" y="37"/>
                    <a:pt x="35" y="36"/>
                    <a:pt x="35" y="37"/>
                  </a:cubicBezTo>
                  <a:cubicBezTo>
                    <a:pt x="35" y="37"/>
                    <a:pt x="34" y="38"/>
                    <a:pt x="35" y="38"/>
                  </a:cubicBezTo>
                  <a:close/>
                  <a:moveTo>
                    <a:pt x="47" y="20"/>
                  </a:moveTo>
                  <a:cubicBezTo>
                    <a:pt x="46" y="20"/>
                    <a:pt x="47" y="19"/>
                    <a:pt x="47" y="19"/>
                  </a:cubicBezTo>
                  <a:cubicBezTo>
                    <a:pt x="46" y="19"/>
                    <a:pt x="46" y="21"/>
                    <a:pt x="47" y="20"/>
                  </a:cubicBezTo>
                  <a:close/>
                  <a:moveTo>
                    <a:pt x="43" y="25"/>
                  </a:move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4" y="25"/>
                    <a:pt x="43" y="25"/>
                  </a:cubicBezTo>
                  <a:close/>
                  <a:moveTo>
                    <a:pt x="34" y="39"/>
                  </a:moveTo>
                  <a:cubicBezTo>
                    <a:pt x="34" y="40"/>
                    <a:pt x="36" y="40"/>
                    <a:pt x="35" y="39"/>
                  </a:cubicBezTo>
                  <a:cubicBezTo>
                    <a:pt x="34" y="40"/>
                    <a:pt x="35" y="37"/>
                    <a:pt x="34" y="38"/>
                  </a:cubicBezTo>
                  <a:cubicBezTo>
                    <a:pt x="34" y="39"/>
                    <a:pt x="34" y="39"/>
                    <a:pt x="34" y="39"/>
                  </a:cubicBezTo>
                  <a:close/>
                  <a:moveTo>
                    <a:pt x="48" y="19"/>
                  </a:moveTo>
                  <a:cubicBezTo>
                    <a:pt x="48" y="19"/>
                    <a:pt x="48" y="20"/>
                    <a:pt x="48" y="20"/>
                  </a:cubicBezTo>
                  <a:cubicBezTo>
                    <a:pt x="48" y="19"/>
                    <a:pt x="48" y="19"/>
                    <a:pt x="48" y="19"/>
                  </a:cubicBezTo>
                  <a:close/>
                  <a:moveTo>
                    <a:pt x="34" y="40"/>
                  </a:moveTo>
                  <a:cubicBezTo>
                    <a:pt x="34" y="42"/>
                    <a:pt x="35" y="40"/>
                    <a:pt x="34" y="40"/>
                  </a:cubicBezTo>
                  <a:close/>
                  <a:moveTo>
                    <a:pt x="33" y="44"/>
                  </a:moveTo>
                  <a:cubicBezTo>
                    <a:pt x="35" y="44"/>
                    <a:pt x="32" y="44"/>
                    <a:pt x="33" y="44"/>
                  </a:cubicBezTo>
                  <a:close/>
                  <a:moveTo>
                    <a:pt x="33" y="45"/>
                  </a:moveTo>
                  <a:cubicBezTo>
                    <a:pt x="33" y="45"/>
                    <a:pt x="33" y="45"/>
                    <a:pt x="33" y="45"/>
                  </a:cubicBezTo>
                  <a:close/>
                  <a:moveTo>
                    <a:pt x="31" y="50"/>
                  </a:move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0"/>
                  </a:cubicBezTo>
                  <a:close/>
                  <a:moveTo>
                    <a:pt x="31" y="54"/>
                  </a:moveTo>
                  <a:cubicBezTo>
                    <a:pt x="31" y="53"/>
                    <a:pt x="31" y="53"/>
                    <a:pt x="31" y="52"/>
                  </a:cubicBezTo>
                  <a:cubicBezTo>
                    <a:pt x="30" y="53"/>
                    <a:pt x="29" y="53"/>
                    <a:pt x="31" y="54"/>
                  </a:cubicBezTo>
                  <a:close/>
                  <a:moveTo>
                    <a:pt x="30" y="55"/>
                  </a:moveTo>
                  <a:cubicBezTo>
                    <a:pt x="30" y="55"/>
                    <a:pt x="30" y="54"/>
                    <a:pt x="30" y="54"/>
                  </a:cubicBezTo>
                  <a:cubicBezTo>
                    <a:pt x="29" y="55"/>
                    <a:pt x="29" y="56"/>
                    <a:pt x="30" y="55"/>
                  </a:cubicBezTo>
                  <a:close/>
                  <a:moveTo>
                    <a:pt x="28" y="59"/>
                  </a:moveTo>
                  <a:cubicBezTo>
                    <a:pt x="29" y="58"/>
                    <a:pt x="29" y="57"/>
                    <a:pt x="29" y="57"/>
                  </a:cubicBezTo>
                  <a:cubicBezTo>
                    <a:pt x="28" y="58"/>
                    <a:pt x="28" y="58"/>
                    <a:pt x="28" y="59"/>
                  </a:cubicBezTo>
                  <a:close/>
                  <a:moveTo>
                    <a:pt x="55" y="20"/>
                  </a:moveTo>
                  <a:cubicBezTo>
                    <a:pt x="56" y="21"/>
                    <a:pt x="54" y="19"/>
                    <a:pt x="55" y="20"/>
                  </a:cubicBezTo>
                  <a:close/>
                  <a:moveTo>
                    <a:pt x="24" y="72"/>
                  </a:moveTo>
                  <a:cubicBezTo>
                    <a:pt x="25" y="67"/>
                    <a:pt x="27" y="63"/>
                    <a:pt x="28" y="59"/>
                  </a:cubicBezTo>
                  <a:cubicBezTo>
                    <a:pt x="27" y="64"/>
                    <a:pt x="24" y="68"/>
                    <a:pt x="24" y="72"/>
                  </a:cubicBezTo>
                  <a:close/>
                  <a:moveTo>
                    <a:pt x="23" y="74"/>
                  </a:moveTo>
                  <a:cubicBezTo>
                    <a:pt x="22" y="74"/>
                    <a:pt x="23" y="73"/>
                    <a:pt x="23" y="73"/>
                  </a:cubicBezTo>
                  <a:cubicBezTo>
                    <a:pt x="22" y="73"/>
                    <a:pt x="22" y="75"/>
                    <a:pt x="23" y="74"/>
                  </a:cubicBezTo>
                  <a:close/>
                  <a:moveTo>
                    <a:pt x="18" y="86"/>
                  </a:moveTo>
                  <a:cubicBezTo>
                    <a:pt x="20" y="82"/>
                    <a:pt x="22" y="78"/>
                    <a:pt x="22" y="75"/>
                  </a:cubicBezTo>
                  <a:cubicBezTo>
                    <a:pt x="21" y="78"/>
                    <a:pt x="18" y="82"/>
                    <a:pt x="18" y="86"/>
                  </a:cubicBezTo>
                  <a:close/>
                  <a:moveTo>
                    <a:pt x="12" y="101"/>
                  </a:moveTo>
                  <a:cubicBezTo>
                    <a:pt x="13" y="98"/>
                    <a:pt x="16" y="92"/>
                    <a:pt x="17" y="88"/>
                  </a:cubicBezTo>
                  <a:cubicBezTo>
                    <a:pt x="15" y="92"/>
                    <a:pt x="12" y="99"/>
                    <a:pt x="12" y="101"/>
                  </a:cubicBezTo>
                  <a:close/>
                  <a:moveTo>
                    <a:pt x="9" y="108"/>
                  </a:moveTo>
                  <a:cubicBezTo>
                    <a:pt x="9" y="107"/>
                    <a:pt x="11" y="105"/>
                    <a:pt x="10" y="103"/>
                  </a:cubicBezTo>
                  <a:cubicBezTo>
                    <a:pt x="10" y="104"/>
                    <a:pt x="8" y="108"/>
                    <a:pt x="9" y="108"/>
                  </a:cubicBezTo>
                  <a:close/>
                  <a:moveTo>
                    <a:pt x="8" y="113"/>
                  </a:moveTo>
                  <a:cubicBezTo>
                    <a:pt x="9" y="112"/>
                    <a:pt x="8" y="110"/>
                    <a:pt x="9" y="109"/>
                  </a:cubicBezTo>
                  <a:cubicBezTo>
                    <a:pt x="8" y="108"/>
                    <a:pt x="7" y="112"/>
                    <a:pt x="8" y="113"/>
                  </a:cubicBezTo>
                  <a:close/>
                  <a:moveTo>
                    <a:pt x="7" y="114"/>
                  </a:moveTo>
                  <a:cubicBezTo>
                    <a:pt x="7" y="114"/>
                    <a:pt x="7" y="114"/>
                    <a:pt x="7" y="114"/>
                  </a:cubicBezTo>
                  <a:close/>
                  <a:moveTo>
                    <a:pt x="4" y="122"/>
                  </a:moveTo>
                  <a:cubicBezTo>
                    <a:pt x="5" y="121"/>
                    <a:pt x="7" y="118"/>
                    <a:pt x="6" y="116"/>
                  </a:cubicBezTo>
                  <a:cubicBezTo>
                    <a:pt x="5" y="118"/>
                    <a:pt x="4" y="120"/>
                    <a:pt x="4" y="122"/>
                  </a:cubicBezTo>
                  <a:close/>
                  <a:moveTo>
                    <a:pt x="2" y="126"/>
                  </a:moveTo>
                  <a:cubicBezTo>
                    <a:pt x="2" y="127"/>
                    <a:pt x="5" y="124"/>
                    <a:pt x="3" y="124"/>
                  </a:cubicBezTo>
                  <a:cubicBezTo>
                    <a:pt x="3" y="125"/>
                    <a:pt x="1" y="126"/>
                    <a:pt x="2" y="126"/>
                  </a:cubicBezTo>
                  <a:close/>
                  <a:moveTo>
                    <a:pt x="1" y="132"/>
                  </a:moveTo>
                  <a:cubicBezTo>
                    <a:pt x="1" y="131"/>
                    <a:pt x="1" y="132"/>
                    <a:pt x="1" y="132"/>
                  </a:cubicBezTo>
                  <a:close/>
                  <a:moveTo>
                    <a:pt x="1" y="131"/>
                  </a:moveTo>
                  <a:cubicBezTo>
                    <a:pt x="2" y="131"/>
                    <a:pt x="1" y="131"/>
                    <a:pt x="1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0" name="Freeform 1565"/>
            <p:cNvSpPr>
              <a:spLocks/>
            </p:cNvSpPr>
            <p:nvPr/>
          </p:nvSpPr>
          <p:spPr bwMode="auto">
            <a:xfrm>
              <a:off x="6353176" y="4545013"/>
              <a:ext cx="6350" cy="3175"/>
            </a:xfrm>
            <a:custGeom>
              <a:avLst/>
              <a:gdLst>
                <a:gd name="T0" fmla="*/ 0 w 4"/>
                <a:gd name="T1" fmla="*/ 2 h 2"/>
                <a:gd name="T2" fmla="*/ 1 w 4"/>
                <a:gd name="T3" fmla="*/ 1 h 2"/>
                <a:gd name="T4" fmla="*/ 2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3 w 4"/>
                <a:gd name="T11" fmla="*/ 0 h 2"/>
                <a:gd name="T12" fmla="*/ 2 w 4"/>
                <a:gd name="T13" fmla="*/ 2 h 2"/>
                <a:gd name="T14" fmla="*/ 0 w 4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3" y="1"/>
                    <a:pt x="2" y="2"/>
                  </a:cubicBezTo>
                  <a:cubicBezTo>
                    <a:pt x="1" y="2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1" name="Freeform 1566"/>
            <p:cNvSpPr>
              <a:spLocks/>
            </p:cNvSpPr>
            <p:nvPr/>
          </p:nvSpPr>
          <p:spPr bwMode="auto">
            <a:xfrm>
              <a:off x="6329364" y="4576763"/>
              <a:ext cx="7938" cy="4763"/>
            </a:xfrm>
            <a:custGeom>
              <a:avLst/>
              <a:gdLst>
                <a:gd name="T0" fmla="*/ 0 w 4"/>
                <a:gd name="T1" fmla="*/ 3 h 3"/>
                <a:gd name="T2" fmla="*/ 2 w 4"/>
                <a:gd name="T3" fmla="*/ 0 h 3"/>
                <a:gd name="T4" fmla="*/ 3 w 4"/>
                <a:gd name="T5" fmla="*/ 0 h 3"/>
                <a:gd name="T6" fmla="*/ 1 w 4"/>
                <a:gd name="T7" fmla="*/ 3 h 3"/>
                <a:gd name="T8" fmla="*/ 0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0" y="3"/>
                    <a:pt x="1" y="1"/>
                    <a:pt x="2" y="0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1" y="2"/>
                    <a:pt x="1" y="3"/>
                  </a:cubicBezTo>
                  <a:cubicBezTo>
                    <a:pt x="1" y="3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2" name="Freeform 1567"/>
            <p:cNvSpPr>
              <a:spLocks/>
            </p:cNvSpPr>
            <p:nvPr/>
          </p:nvSpPr>
          <p:spPr bwMode="auto">
            <a:xfrm>
              <a:off x="6343651" y="4554538"/>
              <a:ext cx="12700" cy="11113"/>
            </a:xfrm>
            <a:custGeom>
              <a:avLst/>
              <a:gdLst>
                <a:gd name="T0" fmla="*/ 1 w 7"/>
                <a:gd name="T1" fmla="*/ 6 h 6"/>
                <a:gd name="T2" fmla="*/ 1 w 7"/>
                <a:gd name="T3" fmla="*/ 6 h 6"/>
                <a:gd name="T4" fmla="*/ 0 w 7"/>
                <a:gd name="T5" fmla="*/ 5 h 6"/>
                <a:gd name="T6" fmla="*/ 7 w 7"/>
                <a:gd name="T7" fmla="*/ 0 h 6"/>
                <a:gd name="T8" fmla="*/ 1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2" y="3"/>
                    <a:pt x="5" y="2"/>
                    <a:pt x="7" y="0"/>
                  </a:cubicBezTo>
                  <a:cubicBezTo>
                    <a:pt x="6" y="3"/>
                    <a:pt x="1" y="3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3" name="Freeform 1568"/>
            <p:cNvSpPr>
              <a:spLocks noEditPoints="1"/>
            </p:cNvSpPr>
            <p:nvPr/>
          </p:nvSpPr>
          <p:spPr bwMode="auto">
            <a:xfrm>
              <a:off x="6337301" y="4570413"/>
              <a:ext cx="7938" cy="6350"/>
            </a:xfrm>
            <a:custGeom>
              <a:avLst/>
              <a:gdLst>
                <a:gd name="T0" fmla="*/ 0 w 4"/>
                <a:gd name="T1" fmla="*/ 1 h 3"/>
                <a:gd name="T2" fmla="*/ 2 w 4"/>
                <a:gd name="T3" fmla="*/ 0 h 3"/>
                <a:gd name="T4" fmla="*/ 4 w 4"/>
                <a:gd name="T5" fmla="*/ 2 h 3"/>
                <a:gd name="T6" fmla="*/ 1 w 4"/>
                <a:gd name="T7" fmla="*/ 2 h 3"/>
                <a:gd name="T8" fmla="*/ 0 w 4"/>
                <a:gd name="T9" fmla="*/ 1 h 3"/>
                <a:gd name="T10" fmla="*/ 2 w 4"/>
                <a:gd name="T11" fmla="*/ 1 h 3"/>
                <a:gd name="T12" fmla="*/ 3 w 4"/>
                <a:gd name="T13" fmla="*/ 2 h 3"/>
                <a:gd name="T14" fmla="*/ 2 w 4"/>
                <a:gd name="T15" fmla="*/ 1 h 3"/>
                <a:gd name="T16" fmla="*/ 3 w 4"/>
                <a:gd name="T17" fmla="*/ 2 h 3"/>
                <a:gd name="T18" fmla="*/ 3 w 4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0" y="1"/>
                    <a:pt x="1" y="1"/>
                    <a:pt x="2" y="0"/>
                  </a:cubicBezTo>
                  <a:cubicBezTo>
                    <a:pt x="1" y="1"/>
                    <a:pt x="3" y="0"/>
                    <a:pt x="4" y="2"/>
                  </a:cubicBezTo>
                  <a:cubicBezTo>
                    <a:pt x="3" y="1"/>
                    <a:pt x="3" y="3"/>
                    <a:pt x="1" y="2"/>
                  </a:cubicBezTo>
                  <a:cubicBezTo>
                    <a:pt x="2" y="0"/>
                    <a:pt x="1" y="1"/>
                    <a:pt x="0" y="1"/>
                  </a:cubicBezTo>
                  <a:close/>
                  <a:moveTo>
                    <a:pt x="2" y="1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2" y="1"/>
                  </a:cubicBezTo>
                  <a:close/>
                  <a:moveTo>
                    <a:pt x="3" y="2"/>
                  </a:moveTo>
                  <a:cubicBezTo>
                    <a:pt x="3" y="1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4" name="Freeform 1569"/>
            <p:cNvSpPr>
              <a:spLocks/>
            </p:cNvSpPr>
            <p:nvPr/>
          </p:nvSpPr>
          <p:spPr bwMode="auto">
            <a:xfrm>
              <a:off x="6357939" y="4541838"/>
              <a:ext cx="3175" cy="4763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1"/>
                    <a:pt x="0" y="0"/>
                    <a:pt x="1" y="0"/>
                  </a:cubicBezTo>
                  <a:cubicBezTo>
                    <a:pt x="1" y="0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5" name="Freeform 1570"/>
            <p:cNvSpPr>
              <a:spLocks/>
            </p:cNvSpPr>
            <p:nvPr/>
          </p:nvSpPr>
          <p:spPr bwMode="auto">
            <a:xfrm>
              <a:off x="6343651" y="4562475"/>
              <a:ext cx="11113" cy="7938"/>
            </a:xfrm>
            <a:custGeom>
              <a:avLst/>
              <a:gdLst>
                <a:gd name="T0" fmla="*/ 0 w 6"/>
                <a:gd name="T1" fmla="*/ 3 h 4"/>
                <a:gd name="T2" fmla="*/ 0 w 6"/>
                <a:gd name="T3" fmla="*/ 4 h 4"/>
                <a:gd name="T4" fmla="*/ 0 w 6"/>
                <a:gd name="T5" fmla="*/ 2 h 4"/>
                <a:gd name="T6" fmla="*/ 3 w 6"/>
                <a:gd name="T7" fmla="*/ 1 h 4"/>
                <a:gd name="T8" fmla="*/ 2 w 6"/>
                <a:gd name="T9" fmla="*/ 2 h 4"/>
                <a:gd name="T10" fmla="*/ 3 w 6"/>
                <a:gd name="T11" fmla="*/ 0 h 4"/>
                <a:gd name="T12" fmla="*/ 5 w 6"/>
                <a:gd name="T13" fmla="*/ 0 h 4"/>
                <a:gd name="T14" fmla="*/ 6 w 6"/>
                <a:gd name="T15" fmla="*/ 0 h 4"/>
                <a:gd name="T16" fmla="*/ 1 w 6"/>
                <a:gd name="T17" fmla="*/ 4 h 4"/>
                <a:gd name="T18" fmla="*/ 0 w 6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0" y="3"/>
                    <a:pt x="1" y="3"/>
                    <a:pt x="0" y="4"/>
                  </a:cubicBezTo>
                  <a:cubicBezTo>
                    <a:pt x="1" y="4"/>
                    <a:pt x="2" y="3"/>
                    <a:pt x="0" y="2"/>
                  </a:cubicBezTo>
                  <a:cubicBezTo>
                    <a:pt x="1" y="2"/>
                    <a:pt x="3" y="3"/>
                    <a:pt x="3" y="1"/>
                  </a:cubicBezTo>
                  <a:cubicBezTo>
                    <a:pt x="2" y="1"/>
                    <a:pt x="3" y="3"/>
                    <a:pt x="2" y="2"/>
                  </a:cubicBezTo>
                  <a:cubicBezTo>
                    <a:pt x="1" y="1"/>
                    <a:pt x="3" y="1"/>
                    <a:pt x="3" y="0"/>
                  </a:cubicBezTo>
                  <a:cubicBezTo>
                    <a:pt x="3" y="2"/>
                    <a:pt x="5" y="1"/>
                    <a:pt x="5" y="0"/>
                  </a:cubicBezTo>
                  <a:cubicBezTo>
                    <a:pt x="5" y="0"/>
                    <a:pt x="5" y="1"/>
                    <a:pt x="6" y="0"/>
                  </a:cubicBezTo>
                  <a:cubicBezTo>
                    <a:pt x="5" y="1"/>
                    <a:pt x="2" y="3"/>
                    <a:pt x="1" y="4"/>
                  </a:cubicBezTo>
                  <a:cubicBezTo>
                    <a:pt x="0" y="4"/>
                    <a:pt x="1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6" name="Freeform 1571"/>
            <p:cNvSpPr>
              <a:spLocks/>
            </p:cNvSpPr>
            <p:nvPr/>
          </p:nvSpPr>
          <p:spPr bwMode="auto">
            <a:xfrm>
              <a:off x="6359526" y="4541838"/>
              <a:ext cx="6350" cy="0"/>
            </a:xfrm>
            <a:custGeom>
              <a:avLst/>
              <a:gdLst>
                <a:gd name="T0" fmla="*/ 2 w 3"/>
                <a:gd name="T1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0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7" name="Freeform 1572"/>
            <p:cNvSpPr>
              <a:spLocks/>
            </p:cNvSpPr>
            <p:nvPr/>
          </p:nvSpPr>
          <p:spPr bwMode="auto">
            <a:xfrm>
              <a:off x="6357939" y="4549775"/>
              <a:ext cx="3175" cy="476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8" name="Freeform 1573"/>
            <p:cNvSpPr>
              <a:spLocks/>
            </p:cNvSpPr>
            <p:nvPr/>
          </p:nvSpPr>
          <p:spPr bwMode="auto">
            <a:xfrm>
              <a:off x="6346826" y="4559300"/>
              <a:ext cx="7938" cy="6350"/>
            </a:xfrm>
            <a:custGeom>
              <a:avLst/>
              <a:gdLst>
                <a:gd name="T0" fmla="*/ 2 w 4"/>
                <a:gd name="T1" fmla="*/ 2 h 3"/>
                <a:gd name="T2" fmla="*/ 2 w 4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2"/>
                  </a:moveTo>
                  <a:cubicBezTo>
                    <a:pt x="0" y="3"/>
                    <a:pt x="4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9" name="Freeform 1574"/>
            <p:cNvSpPr>
              <a:spLocks/>
            </p:cNvSpPr>
            <p:nvPr/>
          </p:nvSpPr>
          <p:spPr bwMode="auto">
            <a:xfrm>
              <a:off x="6337301" y="4579938"/>
              <a:ext cx="3175" cy="6350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1 h 3"/>
                <a:gd name="T4" fmla="*/ 0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0"/>
                    <a:pt x="2" y="1"/>
                  </a:cubicBezTo>
                  <a:cubicBezTo>
                    <a:pt x="0" y="1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0" name="Freeform 1575"/>
            <p:cNvSpPr>
              <a:spLocks/>
            </p:cNvSpPr>
            <p:nvPr/>
          </p:nvSpPr>
          <p:spPr bwMode="auto">
            <a:xfrm>
              <a:off x="6346826" y="4572000"/>
              <a:ext cx="3175" cy="6350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0" y="3"/>
                    <a:pt x="2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1" name="Freeform 1576"/>
            <p:cNvSpPr>
              <a:spLocks/>
            </p:cNvSpPr>
            <p:nvPr/>
          </p:nvSpPr>
          <p:spPr bwMode="auto">
            <a:xfrm>
              <a:off x="6348414" y="4575175"/>
              <a:ext cx="6350" cy="3175"/>
            </a:xfrm>
            <a:custGeom>
              <a:avLst/>
              <a:gdLst>
                <a:gd name="T0" fmla="*/ 1 w 3"/>
                <a:gd name="T1" fmla="*/ 1 h 2"/>
                <a:gd name="T2" fmla="*/ 2 w 3"/>
                <a:gd name="T3" fmla="*/ 1 h 2"/>
                <a:gd name="T4" fmla="*/ 1 w 3"/>
                <a:gd name="T5" fmla="*/ 2 h 2"/>
                <a:gd name="T6" fmla="*/ 1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0"/>
                    <a:pt x="1" y="2"/>
                    <a:pt x="2" y="1"/>
                  </a:cubicBezTo>
                  <a:cubicBezTo>
                    <a:pt x="3" y="2"/>
                    <a:pt x="1" y="1"/>
                    <a:pt x="1" y="2"/>
                  </a:cubicBezTo>
                  <a:cubicBezTo>
                    <a:pt x="0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2" name="Freeform 1577"/>
            <p:cNvSpPr>
              <a:spLocks/>
            </p:cNvSpPr>
            <p:nvPr/>
          </p:nvSpPr>
          <p:spPr bwMode="auto">
            <a:xfrm>
              <a:off x="6400801" y="4514850"/>
              <a:ext cx="20638" cy="4763"/>
            </a:xfrm>
            <a:custGeom>
              <a:avLst/>
              <a:gdLst>
                <a:gd name="T0" fmla="*/ 10 w 11"/>
                <a:gd name="T1" fmla="*/ 0 h 3"/>
                <a:gd name="T2" fmla="*/ 11 w 11"/>
                <a:gd name="T3" fmla="*/ 1 h 3"/>
                <a:gd name="T4" fmla="*/ 0 w 11"/>
                <a:gd name="T5" fmla="*/ 1 h 3"/>
                <a:gd name="T6" fmla="*/ 11 w 11"/>
                <a:gd name="T7" fmla="*/ 1 h 3"/>
                <a:gd name="T8" fmla="*/ 10 w 1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8" y="3"/>
                    <a:pt x="3" y="3"/>
                    <a:pt x="0" y="1"/>
                  </a:cubicBezTo>
                  <a:cubicBezTo>
                    <a:pt x="3" y="0"/>
                    <a:pt x="7" y="2"/>
                    <a:pt x="11" y="1"/>
                  </a:cubicBezTo>
                  <a:cubicBezTo>
                    <a:pt x="11" y="1"/>
                    <a:pt x="11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3" name="Freeform 1578"/>
            <p:cNvSpPr>
              <a:spLocks/>
            </p:cNvSpPr>
            <p:nvPr/>
          </p:nvSpPr>
          <p:spPr bwMode="auto">
            <a:xfrm>
              <a:off x="6416676" y="4500563"/>
              <a:ext cx="15875" cy="14288"/>
            </a:xfrm>
            <a:custGeom>
              <a:avLst/>
              <a:gdLst>
                <a:gd name="T0" fmla="*/ 2 w 9"/>
                <a:gd name="T1" fmla="*/ 2 h 7"/>
                <a:gd name="T2" fmla="*/ 3 w 9"/>
                <a:gd name="T3" fmla="*/ 7 h 7"/>
                <a:gd name="T4" fmla="*/ 0 w 9"/>
                <a:gd name="T5" fmla="*/ 3 h 7"/>
                <a:gd name="T6" fmla="*/ 7 w 9"/>
                <a:gd name="T7" fmla="*/ 1 h 7"/>
                <a:gd name="T8" fmla="*/ 7 w 9"/>
                <a:gd name="T9" fmla="*/ 1 h 7"/>
                <a:gd name="T10" fmla="*/ 3 w 9"/>
                <a:gd name="T11" fmla="*/ 2 h 7"/>
                <a:gd name="T12" fmla="*/ 2 w 9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7">
                  <a:moveTo>
                    <a:pt x="2" y="2"/>
                  </a:moveTo>
                  <a:cubicBezTo>
                    <a:pt x="1" y="4"/>
                    <a:pt x="2" y="5"/>
                    <a:pt x="3" y="7"/>
                  </a:cubicBezTo>
                  <a:cubicBezTo>
                    <a:pt x="1" y="7"/>
                    <a:pt x="2" y="4"/>
                    <a:pt x="0" y="3"/>
                  </a:cubicBezTo>
                  <a:cubicBezTo>
                    <a:pt x="2" y="1"/>
                    <a:pt x="5" y="1"/>
                    <a:pt x="7" y="1"/>
                  </a:cubicBezTo>
                  <a:cubicBezTo>
                    <a:pt x="9" y="2"/>
                    <a:pt x="9" y="3"/>
                    <a:pt x="7" y="1"/>
                  </a:cubicBezTo>
                  <a:cubicBezTo>
                    <a:pt x="6" y="1"/>
                    <a:pt x="4" y="0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4" name="Freeform 1579"/>
            <p:cNvSpPr>
              <a:spLocks/>
            </p:cNvSpPr>
            <p:nvPr/>
          </p:nvSpPr>
          <p:spPr bwMode="auto">
            <a:xfrm>
              <a:off x="6462714" y="4525963"/>
              <a:ext cx="6350" cy="3175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2" y="1"/>
                    <a:pt x="1" y="0"/>
                  </a:cubicBezTo>
                  <a:cubicBezTo>
                    <a:pt x="3" y="0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5" name="Freeform 1580"/>
            <p:cNvSpPr>
              <a:spLocks/>
            </p:cNvSpPr>
            <p:nvPr/>
          </p:nvSpPr>
          <p:spPr bwMode="auto">
            <a:xfrm>
              <a:off x="6210301" y="4565650"/>
              <a:ext cx="17463" cy="44450"/>
            </a:xfrm>
            <a:custGeom>
              <a:avLst/>
              <a:gdLst>
                <a:gd name="T0" fmla="*/ 10 w 10"/>
                <a:gd name="T1" fmla="*/ 0 h 24"/>
                <a:gd name="T2" fmla="*/ 1 w 10"/>
                <a:gd name="T3" fmla="*/ 9 h 24"/>
                <a:gd name="T4" fmla="*/ 6 w 10"/>
                <a:gd name="T5" fmla="*/ 24 h 24"/>
                <a:gd name="T6" fmla="*/ 4 w 10"/>
                <a:gd name="T7" fmla="*/ 18 h 24"/>
                <a:gd name="T8" fmla="*/ 2 w 10"/>
                <a:gd name="T9" fmla="*/ 13 h 24"/>
                <a:gd name="T10" fmla="*/ 3 w 10"/>
                <a:gd name="T11" fmla="*/ 9 h 24"/>
                <a:gd name="T12" fmla="*/ 10 w 10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4">
                  <a:moveTo>
                    <a:pt x="10" y="0"/>
                  </a:moveTo>
                  <a:cubicBezTo>
                    <a:pt x="10" y="0"/>
                    <a:pt x="3" y="5"/>
                    <a:pt x="1" y="9"/>
                  </a:cubicBezTo>
                  <a:cubicBezTo>
                    <a:pt x="0" y="14"/>
                    <a:pt x="0" y="20"/>
                    <a:pt x="6" y="24"/>
                  </a:cubicBezTo>
                  <a:cubicBezTo>
                    <a:pt x="6" y="24"/>
                    <a:pt x="6" y="20"/>
                    <a:pt x="4" y="18"/>
                  </a:cubicBezTo>
                  <a:cubicBezTo>
                    <a:pt x="2" y="17"/>
                    <a:pt x="1" y="13"/>
                    <a:pt x="2" y="13"/>
                  </a:cubicBezTo>
                  <a:cubicBezTo>
                    <a:pt x="3" y="13"/>
                    <a:pt x="3" y="9"/>
                    <a:pt x="3" y="9"/>
                  </a:cubicBezTo>
                  <a:cubicBezTo>
                    <a:pt x="3" y="9"/>
                    <a:pt x="10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6" name="Freeform 1581"/>
            <p:cNvSpPr>
              <a:spLocks/>
            </p:cNvSpPr>
            <p:nvPr/>
          </p:nvSpPr>
          <p:spPr bwMode="auto">
            <a:xfrm>
              <a:off x="6248401" y="4643438"/>
              <a:ext cx="6350" cy="17463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9 h 9"/>
                <a:gd name="T4" fmla="*/ 3 w 3"/>
                <a:gd name="T5" fmla="*/ 7 h 9"/>
                <a:gd name="T6" fmla="*/ 3 w 3"/>
                <a:gd name="T7" fmla="*/ 4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0"/>
                    <a:pt x="0" y="5"/>
                    <a:pt x="2" y="9"/>
                  </a:cubicBezTo>
                  <a:cubicBezTo>
                    <a:pt x="2" y="9"/>
                    <a:pt x="3" y="8"/>
                    <a:pt x="3" y="7"/>
                  </a:cubicBezTo>
                  <a:cubicBezTo>
                    <a:pt x="2" y="6"/>
                    <a:pt x="3" y="5"/>
                    <a:pt x="3" y="4"/>
                  </a:cubicBezTo>
                  <a:cubicBezTo>
                    <a:pt x="3" y="4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917" name="Group 916"/>
          <p:cNvGrpSpPr/>
          <p:nvPr/>
        </p:nvGrpSpPr>
        <p:grpSpPr>
          <a:xfrm rot="256944" flipH="1">
            <a:off x="11084660" y="3939364"/>
            <a:ext cx="428310" cy="556162"/>
            <a:chOff x="5556251" y="5210176"/>
            <a:chExt cx="212726" cy="276225"/>
          </a:xfrm>
          <a:solidFill>
            <a:schemeClr val="accent3">
              <a:alpha val="20000"/>
            </a:schemeClr>
          </a:solidFill>
        </p:grpSpPr>
        <p:sp>
          <p:nvSpPr>
            <p:cNvPr id="918" name="Rectangle 1582"/>
            <p:cNvSpPr>
              <a:spLocks noChangeArrowheads="1"/>
            </p:cNvSpPr>
            <p:nvPr/>
          </p:nvSpPr>
          <p:spPr bwMode="auto">
            <a:xfrm>
              <a:off x="5641976" y="529590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9" name="Rectangle 1583"/>
            <p:cNvSpPr>
              <a:spLocks noChangeArrowheads="1"/>
            </p:cNvSpPr>
            <p:nvPr/>
          </p:nvSpPr>
          <p:spPr bwMode="auto">
            <a:xfrm>
              <a:off x="5646739" y="52927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0" name="Freeform 1584"/>
            <p:cNvSpPr>
              <a:spLocks/>
            </p:cNvSpPr>
            <p:nvPr/>
          </p:nvSpPr>
          <p:spPr bwMode="auto">
            <a:xfrm>
              <a:off x="5648326" y="528796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1" name="Freeform 1585"/>
            <p:cNvSpPr>
              <a:spLocks/>
            </p:cNvSpPr>
            <p:nvPr/>
          </p:nvSpPr>
          <p:spPr bwMode="auto">
            <a:xfrm>
              <a:off x="5649914" y="5286375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2" name="Freeform 1586"/>
            <p:cNvSpPr>
              <a:spLocks/>
            </p:cNvSpPr>
            <p:nvPr/>
          </p:nvSpPr>
          <p:spPr bwMode="auto">
            <a:xfrm>
              <a:off x="5627689" y="542925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3" name="Freeform 1587"/>
            <p:cNvSpPr>
              <a:spLocks/>
            </p:cNvSpPr>
            <p:nvPr/>
          </p:nvSpPr>
          <p:spPr bwMode="auto">
            <a:xfrm>
              <a:off x="5649914" y="529431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4" name="Freeform 1588"/>
            <p:cNvSpPr>
              <a:spLocks/>
            </p:cNvSpPr>
            <p:nvPr/>
          </p:nvSpPr>
          <p:spPr bwMode="auto">
            <a:xfrm>
              <a:off x="5629276" y="543083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5" name="Rectangle 1589"/>
            <p:cNvSpPr>
              <a:spLocks noChangeArrowheads="1"/>
            </p:cNvSpPr>
            <p:nvPr/>
          </p:nvSpPr>
          <p:spPr bwMode="auto">
            <a:xfrm>
              <a:off x="5651501" y="52990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6" name="Freeform 1590"/>
            <p:cNvSpPr>
              <a:spLocks/>
            </p:cNvSpPr>
            <p:nvPr/>
          </p:nvSpPr>
          <p:spPr bwMode="auto">
            <a:xfrm>
              <a:off x="5653089" y="5297488"/>
              <a:ext cx="3175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7" name="Rectangle 1591"/>
            <p:cNvSpPr>
              <a:spLocks noChangeArrowheads="1"/>
            </p:cNvSpPr>
            <p:nvPr/>
          </p:nvSpPr>
          <p:spPr bwMode="auto">
            <a:xfrm>
              <a:off x="5656264" y="52974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8" name="Freeform 1592"/>
            <p:cNvSpPr>
              <a:spLocks/>
            </p:cNvSpPr>
            <p:nvPr/>
          </p:nvSpPr>
          <p:spPr bwMode="auto">
            <a:xfrm>
              <a:off x="5657851" y="5284788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9" name="Freeform 1593"/>
            <p:cNvSpPr>
              <a:spLocks/>
            </p:cNvSpPr>
            <p:nvPr/>
          </p:nvSpPr>
          <p:spPr bwMode="auto">
            <a:xfrm>
              <a:off x="5661026" y="52768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0" name="Rectangle 1594"/>
            <p:cNvSpPr>
              <a:spLocks noChangeArrowheads="1"/>
            </p:cNvSpPr>
            <p:nvPr/>
          </p:nvSpPr>
          <p:spPr bwMode="auto">
            <a:xfrm>
              <a:off x="5638801" y="54324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1" name="Freeform 1595"/>
            <p:cNvSpPr>
              <a:spLocks/>
            </p:cNvSpPr>
            <p:nvPr/>
          </p:nvSpPr>
          <p:spPr bwMode="auto">
            <a:xfrm>
              <a:off x="5659439" y="529748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2" name="Freeform 1596"/>
            <p:cNvSpPr>
              <a:spLocks/>
            </p:cNvSpPr>
            <p:nvPr/>
          </p:nvSpPr>
          <p:spPr bwMode="auto">
            <a:xfrm>
              <a:off x="5661026" y="528320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3" name="Freeform 1597"/>
            <p:cNvSpPr>
              <a:spLocks/>
            </p:cNvSpPr>
            <p:nvPr/>
          </p:nvSpPr>
          <p:spPr bwMode="auto">
            <a:xfrm>
              <a:off x="5661026" y="528796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4" name="Freeform 1598"/>
            <p:cNvSpPr>
              <a:spLocks/>
            </p:cNvSpPr>
            <p:nvPr/>
          </p:nvSpPr>
          <p:spPr bwMode="auto">
            <a:xfrm>
              <a:off x="5661026" y="529272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5" name="Rectangle 1599"/>
            <p:cNvSpPr>
              <a:spLocks noChangeArrowheads="1"/>
            </p:cNvSpPr>
            <p:nvPr/>
          </p:nvSpPr>
          <p:spPr bwMode="auto">
            <a:xfrm>
              <a:off x="5662614" y="52943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6" name="Freeform 1600"/>
            <p:cNvSpPr>
              <a:spLocks/>
            </p:cNvSpPr>
            <p:nvPr/>
          </p:nvSpPr>
          <p:spPr bwMode="auto">
            <a:xfrm>
              <a:off x="5640389" y="543083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7" name="Freeform 1601"/>
            <p:cNvSpPr>
              <a:spLocks/>
            </p:cNvSpPr>
            <p:nvPr/>
          </p:nvSpPr>
          <p:spPr bwMode="auto">
            <a:xfrm>
              <a:off x="5657851" y="5327650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8" name="Freeform 1602"/>
            <p:cNvSpPr>
              <a:spLocks/>
            </p:cNvSpPr>
            <p:nvPr/>
          </p:nvSpPr>
          <p:spPr bwMode="auto">
            <a:xfrm>
              <a:off x="5657851" y="5327650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9" name="Freeform 1603"/>
            <p:cNvSpPr>
              <a:spLocks/>
            </p:cNvSpPr>
            <p:nvPr/>
          </p:nvSpPr>
          <p:spPr bwMode="auto">
            <a:xfrm>
              <a:off x="5657851" y="532606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0" name="Freeform 1604"/>
            <p:cNvSpPr>
              <a:spLocks/>
            </p:cNvSpPr>
            <p:nvPr/>
          </p:nvSpPr>
          <p:spPr bwMode="auto">
            <a:xfrm>
              <a:off x="5641976" y="5430838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1" name="Freeform 1605"/>
            <p:cNvSpPr>
              <a:spLocks/>
            </p:cNvSpPr>
            <p:nvPr/>
          </p:nvSpPr>
          <p:spPr bwMode="auto">
            <a:xfrm>
              <a:off x="5659439" y="5303838"/>
              <a:ext cx="7938" cy="20638"/>
            </a:xfrm>
            <a:custGeom>
              <a:avLst/>
              <a:gdLst>
                <a:gd name="T0" fmla="*/ 0 w 4"/>
                <a:gd name="T1" fmla="*/ 11 h 11"/>
                <a:gd name="T2" fmla="*/ 4 w 4"/>
                <a:gd name="T3" fmla="*/ 0 h 11"/>
                <a:gd name="T4" fmla="*/ 0 w 4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cubicBezTo>
                    <a:pt x="1" y="7"/>
                    <a:pt x="2" y="4"/>
                    <a:pt x="4" y="0"/>
                  </a:cubicBezTo>
                  <a:cubicBezTo>
                    <a:pt x="4" y="2"/>
                    <a:pt x="1" y="9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2" name="Rectangle 1606"/>
            <p:cNvSpPr>
              <a:spLocks noChangeArrowheads="1"/>
            </p:cNvSpPr>
            <p:nvPr/>
          </p:nvSpPr>
          <p:spPr bwMode="auto">
            <a:xfrm>
              <a:off x="5664201" y="52895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3" name="Freeform 1607"/>
            <p:cNvSpPr>
              <a:spLocks/>
            </p:cNvSpPr>
            <p:nvPr/>
          </p:nvSpPr>
          <p:spPr bwMode="auto">
            <a:xfrm>
              <a:off x="5664201" y="5287963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4" name="Freeform 1608"/>
            <p:cNvSpPr>
              <a:spLocks/>
            </p:cNvSpPr>
            <p:nvPr/>
          </p:nvSpPr>
          <p:spPr bwMode="auto">
            <a:xfrm>
              <a:off x="5664201" y="5287963"/>
              <a:ext cx="3175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5" name="Freeform 1609"/>
            <p:cNvSpPr>
              <a:spLocks/>
            </p:cNvSpPr>
            <p:nvPr/>
          </p:nvSpPr>
          <p:spPr bwMode="auto">
            <a:xfrm>
              <a:off x="5667376" y="527843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6" name="Freeform 1610"/>
            <p:cNvSpPr>
              <a:spLocks/>
            </p:cNvSpPr>
            <p:nvPr/>
          </p:nvSpPr>
          <p:spPr bwMode="auto">
            <a:xfrm>
              <a:off x="5667376" y="528161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7" name="Freeform 1611"/>
            <p:cNvSpPr>
              <a:spLocks/>
            </p:cNvSpPr>
            <p:nvPr/>
          </p:nvSpPr>
          <p:spPr bwMode="auto">
            <a:xfrm>
              <a:off x="5668964" y="52720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8" name="Rectangle 1612"/>
            <p:cNvSpPr>
              <a:spLocks noChangeArrowheads="1"/>
            </p:cNvSpPr>
            <p:nvPr/>
          </p:nvSpPr>
          <p:spPr bwMode="auto">
            <a:xfrm>
              <a:off x="5643564" y="54308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9" name="Freeform 1613"/>
            <p:cNvSpPr>
              <a:spLocks/>
            </p:cNvSpPr>
            <p:nvPr/>
          </p:nvSpPr>
          <p:spPr bwMode="auto">
            <a:xfrm>
              <a:off x="5667376" y="52847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0" name="Freeform 1614"/>
            <p:cNvSpPr>
              <a:spLocks/>
            </p:cNvSpPr>
            <p:nvPr/>
          </p:nvSpPr>
          <p:spPr bwMode="auto">
            <a:xfrm>
              <a:off x="5668964" y="527526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1" name="Freeform 1615"/>
            <p:cNvSpPr>
              <a:spLocks/>
            </p:cNvSpPr>
            <p:nvPr/>
          </p:nvSpPr>
          <p:spPr bwMode="auto">
            <a:xfrm>
              <a:off x="5661026" y="532606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2" name="Rectangle 1616"/>
            <p:cNvSpPr>
              <a:spLocks noChangeArrowheads="1"/>
            </p:cNvSpPr>
            <p:nvPr/>
          </p:nvSpPr>
          <p:spPr bwMode="auto">
            <a:xfrm>
              <a:off x="5662614" y="53228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3" name="Rectangle 1617"/>
            <p:cNvSpPr>
              <a:spLocks noChangeArrowheads="1"/>
            </p:cNvSpPr>
            <p:nvPr/>
          </p:nvSpPr>
          <p:spPr bwMode="auto">
            <a:xfrm>
              <a:off x="5668964" y="52863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4" name="Freeform 1618"/>
            <p:cNvSpPr>
              <a:spLocks/>
            </p:cNvSpPr>
            <p:nvPr/>
          </p:nvSpPr>
          <p:spPr bwMode="auto">
            <a:xfrm>
              <a:off x="5668964" y="5284788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5" name="Freeform 1619"/>
            <p:cNvSpPr>
              <a:spLocks/>
            </p:cNvSpPr>
            <p:nvPr/>
          </p:nvSpPr>
          <p:spPr bwMode="auto">
            <a:xfrm>
              <a:off x="5670551" y="5273675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6" name="Freeform 1620"/>
            <p:cNvSpPr>
              <a:spLocks/>
            </p:cNvSpPr>
            <p:nvPr/>
          </p:nvSpPr>
          <p:spPr bwMode="auto">
            <a:xfrm>
              <a:off x="5662614" y="5316538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7" name="Rectangle 1621"/>
            <p:cNvSpPr>
              <a:spLocks noChangeArrowheads="1"/>
            </p:cNvSpPr>
            <p:nvPr/>
          </p:nvSpPr>
          <p:spPr bwMode="auto">
            <a:xfrm>
              <a:off x="5670551" y="52847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8" name="Freeform 1622"/>
            <p:cNvSpPr>
              <a:spLocks/>
            </p:cNvSpPr>
            <p:nvPr/>
          </p:nvSpPr>
          <p:spPr bwMode="auto">
            <a:xfrm>
              <a:off x="5667376" y="5302250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9" name="Rectangle 1623"/>
            <p:cNvSpPr>
              <a:spLocks noChangeArrowheads="1"/>
            </p:cNvSpPr>
            <p:nvPr/>
          </p:nvSpPr>
          <p:spPr bwMode="auto">
            <a:xfrm>
              <a:off x="5668964" y="529590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0" name="Freeform 1624"/>
            <p:cNvSpPr>
              <a:spLocks/>
            </p:cNvSpPr>
            <p:nvPr/>
          </p:nvSpPr>
          <p:spPr bwMode="auto">
            <a:xfrm>
              <a:off x="5662614" y="5324475"/>
              <a:ext cx="4763" cy="1588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1" name="Freeform 1625"/>
            <p:cNvSpPr>
              <a:spLocks/>
            </p:cNvSpPr>
            <p:nvPr/>
          </p:nvSpPr>
          <p:spPr bwMode="auto">
            <a:xfrm>
              <a:off x="5672139" y="52736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2" name="Freeform 1626"/>
            <p:cNvSpPr>
              <a:spLocks/>
            </p:cNvSpPr>
            <p:nvPr/>
          </p:nvSpPr>
          <p:spPr bwMode="auto">
            <a:xfrm>
              <a:off x="5664201" y="5326063"/>
              <a:ext cx="3175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3" name="Rectangle 1627"/>
            <p:cNvSpPr>
              <a:spLocks noChangeArrowheads="1"/>
            </p:cNvSpPr>
            <p:nvPr/>
          </p:nvSpPr>
          <p:spPr bwMode="auto">
            <a:xfrm>
              <a:off x="5668964" y="53165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4" name="Freeform 1628"/>
            <p:cNvSpPr>
              <a:spLocks/>
            </p:cNvSpPr>
            <p:nvPr/>
          </p:nvSpPr>
          <p:spPr bwMode="auto">
            <a:xfrm>
              <a:off x="5668964" y="531336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5" name="Freeform 1629"/>
            <p:cNvSpPr>
              <a:spLocks/>
            </p:cNvSpPr>
            <p:nvPr/>
          </p:nvSpPr>
          <p:spPr bwMode="auto">
            <a:xfrm>
              <a:off x="5664201" y="5326063"/>
              <a:ext cx="6350" cy="0"/>
            </a:xfrm>
            <a:custGeom>
              <a:avLst/>
              <a:gdLst>
                <a:gd name="T0" fmla="*/ 2 w 3"/>
                <a:gd name="T1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0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6" name="Freeform 1630"/>
            <p:cNvSpPr>
              <a:spLocks/>
            </p:cNvSpPr>
            <p:nvPr/>
          </p:nvSpPr>
          <p:spPr bwMode="auto">
            <a:xfrm>
              <a:off x="5670551" y="531336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7" name="Freeform 1631"/>
            <p:cNvSpPr>
              <a:spLocks/>
            </p:cNvSpPr>
            <p:nvPr/>
          </p:nvSpPr>
          <p:spPr bwMode="auto">
            <a:xfrm>
              <a:off x="5673726" y="5284788"/>
              <a:ext cx="3175" cy="3175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8" name="Freeform 1632"/>
            <p:cNvSpPr>
              <a:spLocks/>
            </p:cNvSpPr>
            <p:nvPr/>
          </p:nvSpPr>
          <p:spPr bwMode="auto">
            <a:xfrm>
              <a:off x="5673726" y="5281613"/>
              <a:ext cx="3175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9" name="Rectangle 1633"/>
            <p:cNvSpPr>
              <a:spLocks noChangeArrowheads="1"/>
            </p:cNvSpPr>
            <p:nvPr/>
          </p:nvSpPr>
          <p:spPr bwMode="auto">
            <a:xfrm>
              <a:off x="5676901" y="52816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0" name="Freeform 1634"/>
            <p:cNvSpPr>
              <a:spLocks/>
            </p:cNvSpPr>
            <p:nvPr/>
          </p:nvSpPr>
          <p:spPr bwMode="auto">
            <a:xfrm>
              <a:off x="5673726" y="5294313"/>
              <a:ext cx="3175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1" name="Freeform 1635"/>
            <p:cNvSpPr>
              <a:spLocks/>
            </p:cNvSpPr>
            <p:nvPr/>
          </p:nvSpPr>
          <p:spPr bwMode="auto">
            <a:xfrm>
              <a:off x="5670551" y="5316538"/>
              <a:ext cx="3175" cy="1588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2" name="Rectangle 1636"/>
            <p:cNvSpPr>
              <a:spLocks noChangeArrowheads="1"/>
            </p:cNvSpPr>
            <p:nvPr/>
          </p:nvSpPr>
          <p:spPr bwMode="auto">
            <a:xfrm>
              <a:off x="5673726" y="53054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3" name="Freeform 1637"/>
            <p:cNvSpPr>
              <a:spLocks/>
            </p:cNvSpPr>
            <p:nvPr/>
          </p:nvSpPr>
          <p:spPr bwMode="auto">
            <a:xfrm>
              <a:off x="5676901" y="5287963"/>
              <a:ext cx="3175" cy="6350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1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4" name="Freeform 1638"/>
            <p:cNvSpPr>
              <a:spLocks/>
            </p:cNvSpPr>
            <p:nvPr/>
          </p:nvSpPr>
          <p:spPr bwMode="auto">
            <a:xfrm>
              <a:off x="5672139" y="5313363"/>
              <a:ext cx="4763" cy="0"/>
            </a:xfrm>
            <a:custGeom>
              <a:avLst/>
              <a:gdLst>
                <a:gd name="T0" fmla="*/ 1 w 2"/>
                <a:gd name="T1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5" name="Freeform 1639"/>
            <p:cNvSpPr>
              <a:spLocks/>
            </p:cNvSpPr>
            <p:nvPr/>
          </p:nvSpPr>
          <p:spPr bwMode="auto">
            <a:xfrm>
              <a:off x="5672139" y="5310188"/>
              <a:ext cx="4763" cy="3175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6" name="Freeform 1640"/>
            <p:cNvSpPr>
              <a:spLocks/>
            </p:cNvSpPr>
            <p:nvPr/>
          </p:nvSpPr>
          <p:spPr bwMode="auto">
            <a:xfrm>
              <a:off x="5676901" y="529590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7" name="Freeform 1641"/>
            <p:cNvSpPr>
              <a:spLocks/>
            </p:cNvSpPr>
            <p:nvPr/>
          </p:nvSpPr>
          <p:spPr bwMode="auto">
            <a:xfrm>
              <a:off x="5673726" y="5307013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8" name="Freeform 1642"/>
            <p:cNvSpPr>
              <a:spLocks/>
            </p:cNvSpPr>
            <p:nvPr/>
          </p:nvSpPr>
          <p:spPr bwMode="auto">
            <a:xfrm>
              <a:off x="5676901" y="5305425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9" name="Rectangle 1643"/>
            <p:cNvSpPr>
              <a:spLocks noChangeArrowheads="1"/>
            </p:cNvSpPr>
            <p:nvPr/>
          </p:nvSpPr>
          <p:spPr bwMode="auto">
            <a:xfrm>
              <a:off x="5678489" y="529590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0" name="Freeform 1644"/>
            <p:cNvSpPr>
              <a:spLocks/>
            </p:cNvSpPr>
            <p:nvPr/>
          </p:nvSpPr>
          <p:spPr bwMode="auto">
            <a:xfrm>
              <a:off x="5678489" y="52879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1" name="Rectangle 1645"/>
            <p:cNvSpPr>
              <a:spLocks noChangeArrowheads="1"/>
            </p:cNvSpPr>
            <p:nvPr/>
          </p:nvSpPr>
          <p:spPr bwMode="auto">
            <a:xfrm>
              <a:off x="5673726" y="53181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2" name="Freeform 1646"/>
            <p:cNvSpPr>
              <a:spLocks/>
            </p:cNvSpPr>
            <p:nvPr/>
          </p:nvSpPr>
          <p:spPr bwMode="auto">
            <a:xfrm>
              <a:off x="5676901" y="530383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3" name="Rectangle 1647"/>
            <p:cNvSpPr>
              <a:spLocks noChangeArrowheads="1"/>
            </p:cNvSpPr>
            <p:nvPr/>
          </p:nvSpPr>
          <p:spPr bwMode="auto">
            <a:xfrm>
              <a:off x="5680076" y="52847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4" name="Freeform 1648"/>
            <p:cNvSpPr>
              <a:spLocks/>
            </p:cNvSpPr>
            <p:nvPr/>
          </p:nvSpPr>
          <p:spPr bwMode="auto">
            <a:xfrm>
              <a:off x="5678489" y="52974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5" name="Freeform 1649"/>
            <p:cNvSpPr>
              <a:spLocks/>
            </p:cNvSpPr>
            <p:nvPr/>
          </p:nvSpPr>
          <p:spPr bwMode="auto">
            <a:xfrm>
              <a:off x="5681664" y="527526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6" name="Freeform 1650"/>
            <p:cNvSpPr>
              <a:spLocks/>
            </p:cNvSpPr>
            <p:nvPr/>
          </p:nvSpPr>
          <p:spPr bwMode="auto">
            <a:xfrm>
              <a:off x="5673726" y="5326063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7" name="Freeform 1651"/>
            <p:cNvSpPr>
              <a:spLocks/>
            </p:cNvSpPr>
            <p:nvPr/>
          </p:nvSpPr>
          <p:spPr bwMode="auto">
            <a:xfrm>
              <a:off x="5680076" y="529748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8" name="Freeform 1652"/>
            <p:cNvSpPr>
              <a:spLocks/>
            </p:cNvSpPr>
            <p:nvPr/>
          </p:nvSpPr>
          <p:spPr bwMode="auto">
            <a:xfrm>
              <a:off x="5680076" y="5294313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1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9" name="Freeform 1653"/>
            <p:cNvSpPr>
              <a:spLocks/>
            </p:cNvSpPr>
            <p:nvPr/>
          </p:nvSpPr>
          <p:spPr bwMode="auto">
            <a:xfrm>
              <a:off x="5688014" y="5254625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0" name="Freeform 1654"/>
            <p:cNvSpPr>
              <a:spLocks/>
            </p:cNvSpPr>
            <p:nvPr/>
          </p:nvSpPr>
          <p:spPr bwMode="auto">
            <a:xfrm>
              <a:off x="5680076" y="5307013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1" name="Freeform 1655"/>
            <p:cNvSpPr>
              <a:spLocks/>
            </p:cNvSpPr>
            <p:nvPr/>
          </p:nvSpPr>
          <p:spPr bwMode="auto">
            <a:xfrm>
              <a:off x="5678489" y="5319713"/>
              <a:ext cx="0" cy="3175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2" name="Freeform 1656"/>
            <p:cNvSpPr>
              <a:spLocks/>
            </p:cNvSpPr>
            <p:nvPr/>
          </p:nvSpPr>
          <p:spPr bwMode="auto">
            <a:xfrm>
              <a:off x="5680076" y="530225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3" name="Freeform 1657"/>
            <p:cNvSpPr>
              <a:spLocks/>
            </p:cNvSpPr>
            <p:nvPr/>
          </p:nvSpPr>
          <p:spPr bwMode="auto">
            <a:xfrm>
              <a:off x="5681664" y="529748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4" name="Freeform 1659"/>
            <p:cNvSpPr>
              <a:spLocks/>
            </p:cNvSpPr>
            <p:nvPr/>
          </p:nvSpPr>
          <p:spPr bwMode="auto">
            <a:xfrm>
              <a:off x="5680076" y="5295901"/>
              <a:ext cx="3175" cy="1588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5" name="Freeform 1660"/>
            <p:cNvSpPr>
              <a:spLocks/>
            </p:cNvSpPr>
            <p:nvPr/>
          </p:nvSpPr>
          <p:spPr bwMode="auto">
            <a:xfrm>
              <a:off x="5689601" y="5254626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6" name="Freeform 1661"/>
            <p:cNvSpPr>
              <a:spLocks/>
            </p:cNvSpPr>
            <p:nvPr/>
          </p:nvSpPr>
          <p:spPr bwMode="auto">
            <a:xfrm>
              <a:off x="5683251" y="5292726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7" name="Freeform 1662"/>
            <p:cNvSpPr>
              <a:spLocks/>
            </p:cNvSpPr>
            <p:nvPr/>
          </p:nvSpPr>
          <p:spPr bwMode="auto">
            <a:xfrm>
              <a:off x="5684839" y="5287963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8" name="Rectangle 1663"/>
            <p:cNvSpPr>
              <a:spLocks noChangeArrowheads="1"/>
            </p:cNvSpPr>
            <p:nvPr/>
          </p:nvSpPr>
          <p:spPr bwMode="auto">
            <a:xfrm>
              <a:off x="5681664" y="53133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9" name="Freeform 1664"/>
            <p:cNvSpPr>
              <a:spLocks/>
            </p:cNvSpPr>
            <p:nvPr/>
          </p:nvSpPr>
          <p:spPr bwMode="auto">
            <a:xfrm>
              <a:off x="5688014" y="5283201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0" name="Freeform 1665"/>
            <p:cNvSpPr>
              <a:spLocks/>
            </p:cNvSpPr>
            <p:nvPr/>
          </p:nvSpPr>
          <p:spPr bwMode="auto">
            <a:xfrm>
              <a:off x="5683251" y="5313363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1" name="Rectangle 1666"/>
            <p:cNvSpPr>
              <a:spLocks noChangeArrowheads="1"/>
            </p:cNvSpPr>
            <p:nvPr/>
          </p:nvSpPr>
          <p:spPr bwMode="auto">
            <a:xfrm>
              <a:off x="5699126" y="52260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2" name="Freeform 1667"/>
            <p:cNvSpPr>
              <a:spLocks/>
            </p:cNvSpPr>
            <p:nvPr/>
          </p:nvSpPr>
          <p:spPr bwMode="auto">
            <a:xfrm>
              <a:off x="5699126" y="523081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3" name="Freeform 1668"/>
            <p:cNvSpPr>
              <a:spLocks/>
            </p:cNvSpPr>
            <p:nvPr/>
          </p:nvSpPr>
          <p:spPr bwMode="auto">
            <a:xfrm>
              <a:off x="5730876" y="5276851"/>
              <a:ext cx="4763" cy="1588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0" y="0"/>
                    <a:pt x="3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4" name="Freeform 1669"/>
            <p:cNvSpPr>
              <a:spLocks/>
            </p:cNvSpPr>
            <p:nvPr/>
          </p:nvSpPr>
          <p:spPr bwMode="auto">
            <a:xfrm>
              <a:off x="5732464" y="5278438"/>
              <a:ext cx="7938" cy="3175"/>
            </a:xfrm>
            <a:custGeom>
              <a:avLst/>
              <a:gdLst>
                <a:gd name="T0" fmla="*/ 2 w 4"/>
                <a:gd name="T1" fmla="*/ 0 h 1"/>
                <a:gd name="T2" fmla="*/ 2 w 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0" y="0"/>
                    <a:pt x="4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5" name="Freeform 1670"/>
            <p:cNvSpPr>
              <a:spLocks/>
            </p:cNvSpPr>
            <p:nvPr/>
          </p:nvSpPr>
          <p:spPr bwMode="auto">
            <a:xfrm>
              <a:off x="5754689" y="530701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6" name="Freeform 1671"/>
            <p:cNvSpPr>
              <a:spLocks/>
            </p:cNvSpPr>
            <p:nvPr/>
          </p:nvSpPr>
          <p:spPr bwMode="auto">
            <a:xfrm>
              <a:off x="5754689" y="530860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7" name="Freeform 1672"/>
            <p:cNvSpPr>
              <a:spLocks/>
            </p:cNvSpPr>
            <p:nvPr/>
          </p:nvSpPr>
          <p:spPr bwMode="auto">
            <a:xfrm>
              <a:off x="5754689" y="531336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8" name="Freeform 1673"/>
            <p:cNvSpPr>
              <a:spLocks/>
            </p:cNvSpPr>
            <p:nvPr/>
          </p:nvSpPr>
          <p:spPr bwMode="auto">
            <a:xfrm>
              <a:off x="5754689" y="531336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9" name="Freeform 1674"/>
            <p:cNvSpPr>
              <a:spLocks noEditPoints="1"/>
            </p:cNvSpPr>
            <p:nvPr/>
          </p:nvSpPr>
          <p:spPr bwMode="auto">
            <a:xfrm>
              <a:off x="5567364" y="5295901"/>
              <a:ext cx="130175" cy="133350"/>
            </a:xfrm>
            <a:custGeom>
              <a:avLst/>
              <a:gdLst>
                <a:gd name="T0" fmla="*/ 37 w 69"/>
                <a:gd name="T1" fmla="*/ 36 h 71"/>
                <a:gd name="T2" fmla="*/ 34 w 69"/>
                <a:gd name="T3" fmla="*/ 39 h 71"/>
                <a:gd name="T4" fmla="*/ 13 w 69"/>
                <a:gd name="T5" fmla="*/ 53 h 71"/>
                <a:gd name="T6" fmla="*/ 7 w 69"/>
                <a:gd name="T7" fmla="*/ 50 h 71"/>
                <a:gd name="T8" fmla="*/ 7 w 69"/>
                <a:gd name="T9" fmla="*/ 30 h 71"/>
                <a:gd name="T10" fmla="*/ 30 w 69"/>
                <a:gd name="T11" fmla="*/ 5 h 71"/>
                <a:gd name="T12" fmla="*/ 39 w 69"/>
                <a:gd name="T13" fmla="*/ 0 h 71"/>
                <a:gd name="T14" fmla="*/ 43 w 69"/>
                <a:gd name="T15" fmla="*/ 2 h 71"/>
                <a:gd name="T16" fmla="*/ 45 w 69"/>
                <a:gd name="T17" fmla="*/ 2 h 71"/>
                <a:gd name="T18" fmla="*/ 47 w 69"/>
                <a:gd name="T19" fmla="*/ 5 h 71"/>
                <a:gd name="T20" fmla="*/ 48 w 69"/>
                <a:gd name="T21" fmla="*/ 10 h 71"/>
                <a:gd name="T22" fmla="*/ 46 w 69"/>
                <a:gd name="T23" fmla="*/ 17 h 71"/>
                <a:gd name="T24" fmla="*/ 46 w 69"/>
                <a:gd name="T25" fmla="*/ 21 h 71"/>
                <a:gd name="T26" fmla="*/ 46 w 69"/>
                <a:gd name="T27" fmla="*/ 24 h 71"/>
                <a:gd name="T28" fmla="*/ 54 w 69"/>
                <a:gd name="T29" fmla="*/ 16 h 71"/>
                <a:gd name="T30" fmla="*/ 59 w 69"/>
                <a:gd name="T31" fmla="*/ 14 h 71"/>
                <a:gd name="T32" fmla="*/ 62 w 69"/>
                <a:gd name="T33" fmla="*/ 19 h 71"/>
                <a:gd name="T34" fmla="*/ 45 w 69"/>
                <a:gd name="T35" fmla="*/ 70 h 71"/>
                <a:gd name="T36" fmla="*/ 42 w 69"/>
                <a:gd name="T37" fmla="*/ 70 h 71"/>
                <a:gd name="T38" fmla="*/ 35 w 69"/>
                <a:gd name="T39" fmla="*/ 65 h 71"/>
                <a:gd name="T40" fmla="*/ 32 w 69"/>
                <a:gd name="T41" fmla="*/ 62 h 71"/>
                <a:gd name="T42" fmla="*/ 39 w 69"/>
                <a:gd name="T43" fmla="*/ 67 h 71"/>
                <a:gd name="T44" fmla="*/ 35 w 69"/>
                <a:gd name="T45" fmla="*/ 65 h 71"/>
                <a:gd name="T46" fmla="*/ 11 w 69"/>
                <a:gd name="T47" fmla="*/ 52 h 71"/>
                <a:gd name="T48" fmla="*/ 17 w 69"/>
                <a:gd name="T49" fmla="*/ 41 h 71"/>
                <a:gd name="T50" fmla="*/ 24 w 69"/>
                <a:gd name="T51" fmla="*/ 15 h 71"/>
                <a:gd name="T52" fmla="*/ 30 w 69"/>
                <a:gd name="T53" fmla="*/ 22 h 71"/>
                <a:gd name="T54" fmla="*/ 30 w 69"/>
                <a:gd name="T55" fmla="*/ 41 h 71"/>
                <a:gd name="T56" fmla="*/ 40 w 69"/>
                <a:gd name="T57" fmla="*/ 3 h 71"/>
                <a:gd name="T58" fmla="*/ 40 w 69"/>
                <a:gd name="T59" fmla="*/ 2 h 71"/>
                <a:gd name="T60" fmla="*/ 42 w 69"/>
                <a:gd name="T61" fmla="*/ 6 h 71"/>
                <a:gd name="T62" fmla="*/ 44 w 69"/>
                <a:gd name="T63" fmla="*/ 26 h 71"/>
                <a:gd name="T64" fmla="*/ 45 w 69"/>
                <a:gd name="T65" fmla="*/ 25 h 71"/>
                <a:gd name="T66" fmla="*/ 45 w 69"/>
                <a:gd name="T67" fmla="*/ 20 h 71"/>
                <a:gd name="T68" fmla="*/ 46 w 69"/>
                <a:gd name="T69" fmla="*/ 19 h 71"/>
                <a:gd name="T70" fmla="*/ 39 w 69"/>
                <a:gd name="T71" fmla="*/ 67 h 71"/>
                <a:gd name="T72" fmla="*/ 48 w 69"/>
                <a:gd name="T73" fmla="*/ 27 h 71"/>
                <a:gd name="T74" fmla="*/ 44 w 69"/>
                <a:gd name="T75" fmla="*/ 69 h 71"/>
                <a:gd name="T76" fmla="*/ 49 w 69"/>
                <a:gd name="T77" fmla="*/ 39 h 71"/>
                <a:gd name="T78" fmla="*/ 53 w 69"/>
                <a:gd name="T79" fmla="*/ 34 h 71"/>
                <a:gd name="T80" fmla="*/ 52 w 69"/>
                <a:gd name="T81" fmla="*/ 40 h 71"/>
                <a:gd name="T82" fmla="*/ 53 w 69"/>
                <a:gd name="T83" fmla="*/ 39 h 71"/>
                <a:gd name="T84" fmla="*/ 56 w 69"/>
                <a:gd name="T85" fmla="*/ 25 h 71"/>
                <a:gd name="T86" fmla="*/ 53 w 69"/>
                <a:gd name="T87" fmla="*/ 46 h 71"/>
                <a:gd name="T88" fmla="*/ 56 w 69"/>
                <a:gd name="T89" fmla="*/ 28 h 71"/>
                <a:gd name="T90" fmla="*/ 57 w 69"/>
                <a:gd name="T91" fmla="*/ 24 h 71"/>
                <a:gd name="T92" fmla="*/ 55 w 69"/>
                <a:gd name="T93" fmla="*/ 38 h 71"/>
                <a:gd name="T94" fmla="*/ 57 w 69"/>
                <a:gd name="T95" fmla="*/ 33 h 71"/>
                <a:gd name="T96" fmla="*/ 59 w 69"/>
                <a:gd name="T97" fmla="*/ 18 h 71"/>
                <a:gd name="T98" fmla="*/ 56 w 69"/>
                <a:gd name="T99" fmla="*/ 39 h 71"/>
                <a:gd name="T100" fmla="*/ 55 w 69"/>
                <a:gd name="T101" fmla="*/ 46 h 71"/>
                <a:gd name="T102" fmla="*/ 56 w 69"/>
                <a:gd name="T103" fmla="*/ 42 h 71"/>
                <a:gd name="T104" fmla="*/ 56 w 69"/>
                <a:gd name="T105" fmla="*/ 36 h 71"/>
                <a:gd name="T106" fmla="*/ 57 w 69"/>
                <a:gd name="T107" fmla="*/ 35 h 71"/>
                <a:gd name="T108" fmla="*/ 58 w 69"/>
                <a:gd name="T109" fmla="*/ 24 h 71"/>
                <a:gd name="T110" fmla="*/ 59 w 69"/>
                <a:gd name="T111" fmla="*/ 22 h 71"/>
                <a:gd name="T112" fmla="*/ 67 w 69"/>
                <a:gd name="T113" fmla="*/ 2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9" h="71">
                  <a:moveTo>
                    <a:pt x="30" y="59"/>
                  </a:moveTo>
                  <a:cubicBezTo>
                    <a:pt x="31" y="49"/>
                    <a:pt x="39" y="38"/>
                    <a:pt x="43" y="27"/>
                  </a:cubicBezTo>
                  <a:cubicBezTo>
                    <a:pt x="41" y="30"/>
                    <a:pt x="39" y="33"/>
                    <a:pt x="37" y="36"/>
                  </a:cubicBezTo>
                  <a:cubicBezTo>
                    <a:pt x="37" y="36"/>
                    <a:pt x="37" y="36"/>
                    <a:pt x="36" y="36"/>
                  </a:cubicBezTo>
                  <a:cubicBezTo>
                    <a:pt x="37" y="37"/>
                    <a:pt x="35" y="38"/>
                    <a:pt x="35" y="40"/>
                  </a:cubicBezTo>
                  <a:cubicBezTo>
                    <a:pt x="34" y="40"/>
                    <a:pt x="34" y="39"/>
                    <a:pt x="34" y="39"/>
                  </a:cubicBezTo>
                  <a:cubicBezTo>
                    <a:pt x="34" y="39"/>
                    <a:pt x="34" y="39"/>
                    <a:pt x="33" y="39"/>
                  </a:cubicBezTo>
                  <a:cubicBezTo>
                    <a:pt x="33" y="40"/>
                    <a:pt x="33" y="40"/>
                    <a:pt x="34" y="40"/>
                  </a:cubicBezTo>
                  <a:cubicBezTo>
                    <a:pt x="29" y="46"/>
                    <a:pt x="22" y="52"/>
                    <a:pt x="13" y="53"/>
                  </a:cubicBezTo>
                  <a:cubicBezTo>
                    <a:pt x="13" y="53"/>
                    <a:pt x="13" y="53"/>
                    <a:pt x="13" y="54"/>
                  </a:cubicBezTo>
                  <a:cubicBezTo>
                    <a:pt x="12" y="54"/>
                    <a:pt x="11" y="53"/>
                    <a:pt x="11" y="52"/>
                  </a:cubicBezTo>
                  <a:cubicBezTo>
                    <a:pt x="9" y="54"/>
                    <a:pt x="9" y="50"/>
                    <a:pt x="7" y="50"/>
                  </a:cubicBezTo>
                  <a:cubicBezTo>
                    <a:pt x="6" y="46"/>
                    <a:pt x="0" y="43"/>
                    <a:pt x="2" y="38"/>
                  </a:cubicBezTo>
                  <a:cubicBezTo>
                    <a:pt x="1" y="38"/>
                    <a:pt x="1" y="38"/>
                    <a:pt x="1" y="39"/>
                  </a:cubicBezTo>
                  <a:cubicBezTo>
                    <a:pt x="1" y="36"/>
                    <a:pt x="5" y="33"/>
                    <a:pt x="7" y="30"/>
                  </a:cubicBezTo>
                  <a:cubicBezTo>
                    <a:pt x="5" y="29"/>
                    <a:pt x="2" y="28"/>
                    <a:pt x="0" y="26"/>
                  </a:cubicBezTo>
                  <a:cubicBezTo>
                    <a:pt x="9" y="18"/>
                    <a:pt x="20" y="12"/>
                    <a:pt x="29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2" y="4"/>
                    <a:pt x="33" y="3"/>
                    <a:pt x="34" y="1"/>
                  </a:cubicBezTo>
                  <a:cubicBezTo>
                    <a:pt x="36" y="3"/>
                    <a:pt x="37" y="0"/>
                    <a:pt x="39" y="1"/>
                  </a:cubicBezTo>
                  <a:cubicBezTo>
                    <a:pt x="39" y="1"/>
                    <a:pt x="38" y="1"/>
                    <a:pt x="39" y="0"/>
                  </a:cubicBezTo>
                  <a:cubicBezTo>
                    <a:pt x="40" y="2"/>
                    <a:pt x="42" y="0"/>
                    <a:pt x="42" y="0"/>
                  </a:cubicBezTo>
                  <a:cubicBezTo>
                    <a:pt x="44" y="0"/>
                    <a:pt x="42" y="1"/>
                    <a:pt x="41" y="2"/>
                  </a:cubicBezTo>
                  <a:cubicBezTo>
                    <a:pt x="41" y="2"/>
                    <a:pt x="42" y="1"/>
                    <a:pt x="43" y="2"/>
                  </a:cubicBezTo>
                  <a:cubicBezTo>
                    <a:pt x="43" y="2"/>
                    <a:pt x="42" y="1"/>
                    <a:pt x="43" y="1"/>
                  </a:cubicBezTo>
                  <a:cubicBezTo>
                    <a:pt x="43" y="2"/>
                    <a:pt x="45" y="1"/>
                    <a:pt x="44" y="3"/>
                  </a:cubicBezTo>
                  <a:cubicBezTo>
                    <a:pt x="45" y="3"/>
                    <a:pt x="45" y="3"/>
                    <a:pt x="45" y="2"/>
                  </a:cubicBezTo>
                  <a:cubicBezTo>
                    <a:pt x="46" y="3"/>
                    <a:pt x="45" y="3"/>
                    <a:pt x="45" y="4"/>
                  </a:cubicBezTo>
                  <a:cubicBezTo>
                    <a:pt x="44" y="4"/>
                    <a:pt x="46" y="4"/>
                    <a:pt x="45" y="5"/>
                  </a:cubicBezTo>
                  <a:cubicBezTo>
                    <a:pt x="46" y="5"/>
                    <a:pt x="46" y="4"/>
                    <a:pt x="47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7"/>
                    <a:pt x="48" y="7"/>
                    <a:pt x="47" y="10"/>
                  </a:cubicBezTo>
                  <a:cubicBezTo>
                    <a:pt x="47" y="10"/>
                    <a:pt x="48" y="10"/>
                    <a:pt x="48" y="10"/>
                  </a:cubicBezTo>
                  <a:cubicBezTo>
                    <a:pt x="48" y="11"/>
                    <a:pt x="48" y="13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6"/>
                    <a:pt x="46" y="15"/>
                    <a:pt x="46" y="17"/>
                  </a:cubicBezTo>
                  <a:cubicBezTo>
                    <a:pt x="48" y="18"/>
                    <a:pt x="46" y="18"/>
                    <a:pt x="47" y="19"/>
                  </a:cubicBezTo>
                  <a:cubicBezTo>
                    <a:pt x="46" y="19"/>
                    <a:pt x="47" y="21"/>
                    <a:pt x="45" y="21"/>
                  </a:cubicBezTo>
                  <a:cubicBezTo>
                    <a:pt x="45" y="21"/>
                    <a:pt x="46" y="21"/>
                    <a:pt x="46" y="21"/>
                  </a:cubicBezTo>
                  <a:cubicBezTo>
                    <a:pt x="46" y="21"/>
                    <a:pt x="46" y="22"/>
                    <a:pt x="46" y="23"/>
                  </a:cubicBezTo>
                  <a:cubicBezTo>
                    <a:pt x="45" y="22"/>
                    <a:pt x="46" y="23"/>
                    <a:pt x="45" y="23"/>
                  </a:cubicBezTo>
                  <a:cubicBezTo>
                    <a:pt x="45" y="24"/>
                    <a:pt x="46" y="23"/>
                    <a:pt x="46" y="24"/>
                  </a:cubicBezTo>
                  <a:cubicBezTo>
                    <a:pt x="46" y="22"/>
                    <a:pt x="49" y="23"/>
                    <a:pt x="48" y="21"/>
                  </a:cubicBezTo>
                  <a:cubicBezTo>
                    <a:pt x="50" y="21"/>
                    <a:pt x="50" y="19"/>
                    <a:pt x="52" y="17"/>
                  </a:cubicBezTo>
                  <a:cubicBezTo>
                    <a:pt x="53" y="18"/>
                    <a:pt x="55" y="18"/>
                    <a:pt x="54" y="16"/>
                  </a:cubicBezTo>
                  <a:cubicBezTo>
                    <a:pt x="55" y="15"/>
                    <a:pt x="54" y="17"/>
                    <a:pt x="55" y="17"/>
                  </a:cubicBezTo>
                  <a:cubicBezTo>
                    <a:pt x="56" y="17"/>
                    <a:pt x="57" y="16"/>
                    <a:pt x="58" y="17"/>
                  </a:cubicBezTo>
                  <a:cubicBezTo>
                    <a:pt x="58" y="17"/>
                    <a:pt x="59" y="16"/>
                    <a:pt x="59" y="14"/>
                  </a:cubicBezTo>
                  <a:cubicBezTo>
                    <a:pt x="59" y="17"/>
                    <a:pt x="61" y="17"/>
                    <a:pt x="61" y="20"/>
                  </a:cubicBezTo>
                  <a:cubicBezTo>
                    <a:pt x="62" y="20"/>
                    <a:pt x="62" y="18"/>
                    <a:pt x="63" y="19"/>
                  </a:cubicBezTo>
                  <a:cubicBezTo>
                    <a:pt x="63" y="20"/>
                    <a:pt x="62" y="20"/>
                    <a:pt x="62" y="19"/>
                  </a:cubicBezTo>
                  <a:cubicBezTo>
                    <a:pt x="62" y="21"/>
                    <a:pt x="64" y="20"/>
                    <a:pt x="64" y="20"/>
                  </a:cubicBezTo>
                  <a:cubicBezTo>
                    <a:pt x="68" y="22"/>
                    <a:pt x="69" y="27"/>
                    <a:pt x="69" y="33"/>
                  </a:cubicBezTo>
                  <a:cubicBezTo>
                    <a:pt x="66" y="50"/>
                    <a:pt x="56" y="64"/>
                    <a:pt x="45" y="70"/>
                  </a:cubicBezTo>
                  <a:cubicBezTo>
                    <a:pt x="44" y="71"/>
                    <a:pt x="44" y="69"/>
                    <a:pt x="44" y="70"/>
                  </a:cubicBezTo>
                  <a:cubicBezTo>
                    <a:pt x="43" y="70"/>
                    <a:pt x="43" y="69"/>
                    <a:pt x="42" y="69"/>
                  </a:cubicBezTo>
                  <a:cubicBezTo>
                    <a:pt x="42" y="69"/>
                    <a:pt x="42" y="70"/>
                    <a:pt x="42" y="70"/>
                  </a:cubicBezTo>
                  <a:cubicBezTo>
                    <a:pt x="42" y="69"/>
                    <a:pt x="40" y="69"/>
                    <a:pt x="40" y="68"/>
                  </a:cubicBezTo>
                  <a:cubicBezTo>
                    <a:pt x="40" y="69"/>
                    <a:pt x="37" y="68"/>
                    <a:pt x="38" y="66"/>
                  </a:cubicBezTo>
                  <a:cubicBezTo>
                    <a:pt x="36" y="67"/>
                    <a:pt x="37" y="66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4"/>
                    <a:pt x="33" y="64"/>
                    <a:pt x="33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1" y="63"/>
                    <a:pt x="29" y="59"/>
                    <a:pt x="31" y="60"/>
                  </a:cubicBezTo>
                  <a:cubicBezTo>
                    <a:pt x="31" y="59"/>
                    <a:pt x="30" y="59"/>
                    <a:pt x="30" y="59"/>
                  </a:cubicBezTo>
                  <a:close/>
                  <a:moveTo>
                    <a:pt x="39" y="67"/>
                  </a:moveTo>
                  <a:cubicBezTo>
                    <a:pt x="39" y="67"/>
                    <a:pt x="39" y="67"/>
                    <a:pt x="39" y="68"/>
                  </a:cubicBezTo>
                  <a:cubicBezTo>
                    <a:pt x="39" y="68"/>
                    <a:pt x="39" y="67"/>
                    <a:pt x="39" y="67"/>
                  </a:cubicBezTo>
                  <a:close/>
                  <a:moveTo>
                    <a:pt x="35" y="65"/>
                  </a:moveTo>
                  <a:cubicBezTo>
                    <a:pt x="35" y="65"/>
                    <a:pt x="35" y="65"/>
                    <a:pt x="35" y="65"/>
                  </a:cubicBezTo>
                  <a:close/>
                  <a:moveTo>
                    <a:pt x="11" y="52"/>
                  </a:moveTo>
                  <a:cubicBezTo>
                    <a:pt x="11" y="52"/>
                    <a:pt x="11" y="52"/>
                    <a:pt x="11" y="52"/>
                  </a:cubicBezTo>
                  <a:close/>
                  <a:moveTo>
                    <a:pt x="15" y="42"/>
                  </a:moveTo>
                  <a:cubicBezTo>
                    <a:pt x="16" y="42"/>
                    <a:pt x="15" y="42"/>
                    <a:pt x="15" y="42"/>
                  </a:cubicBezTo>
                  <a:close/>
                  <a:moveTo>
                    <a:pt x="17" y="41"/>
                  </a:moveTo>
                  <a:cubicBezTo>
                    <a:pt x="17" y="41"/>
                    <a:pt x="17" y="41"/>
                    <a:pt x="17" y="41"/>
                  </a:cubicBezTo>
                  <a:close/>
                  <a:moveTo>
                    <a:pt x="24" y="15"/>
                  </a:moveTo>
                  <a:cubicBezTo>
                    <a:pt x="24" y="15"/>
                    <a:pt x="24" y="16"/>
                    <a:pt x="24" y="15"/>
                  </a:cubicBezTo>
                  <a:close/>
                  <a:moveTo>
                    <a:pt x="23" y="49"/>
                  </a:moveTo>
                  <a:cubicBezTo>
                    <a:pt x="23" y="49"/>
                    <a:pt x="23" y="49"/>
                    <a:pt x="23" y="49"/>
                  </a:cubicBezTo>
                  <a:close/>
                  <a:moveTo>
                    <a:pt x="30" y="22"/>
                  </a:moveTo>
                  <a:cubicBezTo>
                    <a:pt x="30" y="22"/>
                    <a:pt x="29" y="22"/>
                    <a:pt x="30" y="22"/>
                  </a:cubicBezTo>
                  <a:close/>
                  <a:moveTo>
                    <a:pt x="30" y="41"/>
                  </a:moveTo>
                  <a:cubicBezTo>
                    <a:pt x="31" y="41"/>
                    <a:pt x="30" y="41"/>
                    <a:pt x="30" y="41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40" y="3"/>
                  </a:moveTo>
                  <a:cubicBezTo>
                    <a:pt x="40" y="3"/>
                    <a:pt x="40" y="3"/>
                    <a:pt x="40" y="3"/>
                  </a:cubicBezTo>
                  <a:close/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lose/>
                  <a:moveTo>
                    <a:pt x="36" y="38"/>
                  </a:moveTo>
                  <a:cubicBezTo>
                    <a:pt x="36" y="37"/>
                    <a:pt x="35" y="38"/>
                    <a:pt x="36" y="38"/>
                  </a:cubicBezTo>
                  <a:close/>
                  <a:moveTo>
                    <a:pt x="42" y="6"/>
                  </a:moveTo>
                  <a:cubicBezTo>
                    <a:pt x="42" y="5"/>
                    <a:pt x="42" y="6"/>
                    <a:pt x="42" y="6"/>
                  </a:cubicBezTo>
                  <a:close/>
                  <a:moveTo>
                    <a:pt x="44" y="25"/>
                  </a:move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5"/>
                    <a:pt x="44" y="25"/>
                  </a:cubicBezTo>
                  <a:close/>
                  <a:moveTo>
                    <a:pt x="45" y="25"/>
                  </a:moveTo>
                  <a:cubicBezTo>
                    <a:pt x="45" y="25"/>
                    <a:pt x="44" y="25"/>
                    <a:pt x="45" y="25"/>
                  </a:cubicBezTo>
                  <a:close/>
                  <a:moveTo>
                    <a:pt x="45" y="25"/>
                  </a:moveTo>
                  <a:cubicBezTo>
                    <a:pt x="45" y="24"/>
                    <a:pt x="45" y="25"/>
                    <a:pt x="45" y="25"/>
                  </a:cubicBezTo>
                  <a:close/>
                  <a:moveTo>
                    <a:pt x="45" y="20"/>
                  </a:moveTo>
                  <a:cubicBezTo>
                    <a:pt x="46" y="20"/>
                    <a:pt x="45" y="20"/>
                    <a:pt x="45" y="20"/>
                  </a:cubicBezTo>
                  <a:close/>
                  <a:moveTo>
                    <a:pt x="46" y="19"/>
                  </a:moveTo>
                  <a:cubicBezTo>
                    <a:pt x="47" y="20"/>
                    <a:pt x="45" y="17"/>
                    <a:pt x="46" y="19"/>
                  </a:cubicBezTo>
                  <a:close/>
                  <a:moveTo>
                    <a:pt x="46" y="18"/>
                  </a:moveTo>
                  <a:cubicBezTo>
                    <a:pt x="46" y="18"/>
                    <a:pt x="46" y="18"/>
                    <a:pt x="46" y="18"/>
                  </a:cubicBezTo>
                  <a:close/>
                  <a:moveTo>
                    <a:pt x="39" y="67"/>
                  </a:moveTo>
                  <a:cubicBezTo>
                    <a:pt x="39" y="66"/>
                    <a:pt x="39" y="67"/>
                    <a:pt x="39" y="67"/>
                  </a:cubicBezTo>
                  <a:close/>
                  <a:moveTo>
                    <a:pt x="48" y="27"/>
                  </a:moveTo>
                  <a:cubicBezTo>
                    <a:pt x="49" y="27"/>
                    <a:pt x="48" y="27"/>
                    <a:pt x="48" y="27"/>
                  </a:cubicBezTo>
                  <a:close/>
                  <a:moveTo>
                    <a:pt x="42" y="69"/>
                  </a:moveTo>
                  <a:cubicBezTo>
                    <a:pt x="43" y="68"/>
                    <a:pt x="42" y="69"/>
                    <a:pt x="42" y="69"/>
                  </a:cubicBezTo>
                  <a:close/>
                  <a:moveTo>
                    <a:pt x="44" y="69"/>
                  </a:moveTo>
                  <a:cubicBezTo>
                    <a:pt x="44" y="69"/>
                    <a:pt x="43" y="69"/>
                    <a:pt x="44" y="69"/>
                  </a:cubicBezTo>
                  <a:close/>
                  <a:moveTo>
                    <a:pt x="49" y="39"/>
                  </a:moveTo>
                  <a:cubicBezTo>
                    <a:pt x="49" y="39"/>
                    <a:pt x="49" y="39"/>
                    <a:pt x="49" y="39"/>
                  </a:cubicBezTo>
                  <a:close/>
                  <a:moveTo>
                    <a:pt x="50" y="39"/>
                  </a:moveTo>
                  <a:cubicBezTo>
                    <a:pt x="50" y="39"/>
                    <a:pt x="50" y="39"/>
                    <a:pt x="50" y="39"/>
                  </a:cubicBezTo>
                  <a:close/>
                  <a:moveTo>
                    <a:pt x="53" y="34"/>
                  </a:moveTo>
                  <a:cubicBezTo>
                    <a:pt x="53" y="34"/>
                    <a:pt x="53" y="34"/>
                    <a:pt x="53" y="34"/>
                  </a:cubicBezTo>
                  <a:close/>
                  <a:moveTo>
                    <a:pt x="52" y="40"/>
                  </a:moveTo>
                  <a:cubicBezTo>
                    <a:pt x="53" y="39"/>
                    <a:pt x="52" y="40"/>
                    <a:pt x="52" y="40"/>
                  </a:cubicBezTo>
                  <a:close/>
                  <a:moveTo>
                    <a:pt x="53" y="38"/>
                  </a:moveTo>
                  <a:cubicBezTo>
                    <a:pt x="54" y="39"/>
                    <a:pt x="52" y="37"/>
                    <a:pt x="53" y="38"/>
                  </a:cubicBezTo>
                  <a:close/>
                  <a:moveTo>
                    <a:pt x="53" y="39"/>
                  </a:moveTo>
                  <a:cubicBezTo>
                    <a:pt x="54" y="39"/>
                    <a:pt x="52" y="39"/>
                    <a:pt x="53" y="39"/>
                  </a:cubicBezTo>
                  <a:close/>
                  <a:moveTo>
                    <a:pt x="56" y="25"/>
                  </a:moveTo>
                  <a:cubicBezTo>
                    <a:pt x="57" y="24"/>
                    <a:pt x="54" y="26"/>
                    <a:pt x="56" y="25"/>
                  </a:cubicBezTo>
                  <a:close/>
                  <a:moveTo>
                    <a:pt x="57" y="18"/>
                  </a:moveTo>
                  <a:cubicBezTo>
                    <a:pt x="57" y="17"/>
                    <a:pt x="57" y="18"/>
                    <a:pt x="57" y="18"/>
                  </a:cubicBezTo>
                  <a:close/>
                  <a:moveTo>
                    <a:pt x="53" y="46"/>
                  </a:moveTo>
                  <a:cubicBezTo>
                    <a:pt x="54" y="47"/>
                    <a:pt x="52" y="44"/>
                    <a:pt x="53" y="46"/>
                  </a:cubicBezTo>
                  <a:close/>
                  <a:moveTo>
                    <a:pt x="56" y="28"/>
                  </a:moveTo>
                  <a:cubicBezTo>
                    <a:pt x="57" y="26"/>
                    <a:pt x="55" y="29"/>
                    <a:pt x="56" y="28"/>
                  </a:cubicBezTo>
                  <a:close/>
                  <a:moveTo>
                    <a:pt x="53" y="44"/>
                  </a:moveTo>
                  <a:cubicBezTo>
                    <a:pt x="54" y="43"/>
                    <a:pt x="53" y="44"/>
                    <a:pt x="53" y="44"/>
                  </a:cubicBezTo>
                  <a:close/>
                  <a:moveTo>
                    <a:pt x="57" y="24"/>
                  </a:moveTo>
                  <a:cubicBezTo>
                    <a:pt x="57" y="24"/>
                    <a:pt x="56" y="24"/>
                    <a:pt x="57" y="24"/>
                  </a:cubicBezTo>
                  <a:close/>
                  <a:moveTo>
                    <a:pt x="55" y="38"/>
                  </a:moveTo>
                  <a:cubicBezTo>
                    <a:pt x="56" y="38"/>
                    <a:pt x="54" y="37"/>
                    <a:pt x="55" y="38"/>
                  </a:cubicBezTo>
                  <a:close/>
                  <a:moveTo>
                    <a:pt x="57" y="33"/>
                  </a:moveTo>
                  <a:cubicBezTo>
                    <a:pt x="56" y="34"/>
                    <a:pt x="57" y="33"/>
                    <a:pt x="57" y="33"/>
                  </a:cubicBezTo>
                  <a:cubicBezTo>
                    <a:pt x="56" y="32"/>
                    <a:pt x="55" y="32"/>
                    <a:pt x="57" y="33"/>
                  </a:cubicBezTo>
                  <a:close/>
                  <a:moveTo>
                    <a:pt x="59" y="18"/>
                  </a:moveTo>
                  <a:cubicBezTo>
                    <a:pt x="59" y="19"/>
                    <a:pt x="58" y="18"/>
                    <a:pt x="58" y="19"/>
                  </a:cubicBezTo>
                  <a:cubicBezTo>
                    <a:pt x="58" y="19"/>
                    <a:pt x="59" y="18"/>
                    <a:pt x="59" y="18"/>
                  </a:cubicBezTo>
                  <a:close/>
                  <a:moveTo>
                    <a:pt x="56" y="39"/>
                  </a:moveTo>
                  <a:cubicBezTo>
                    <a:pt x="56" y="40"/>
                    <a:pt x="54" y="40"/>
                    <a:pt x="55" y="41"/>
                  </a:cubicBezTo>
                  <a:cubicBezTo>
                    <a:pt x="56" y="41"/>
                    <a:pt x="56" y="39"/>
                    <a:pt x="56" y="39"/>
                  </a:cubicBezTo>
                  <a:close/>
                  <a:moveTo>
                    <a:pt x="58" y="21"/>
                  </a:moveTo>
                  <a:cubicBezTo>
                    <a:pt x="60" y="21"/>
                    <a:pt x="57" y="21"/>
                    <a:pt x="58" y="21"/>
                  </a:cubicBezTo>
                  <a:close/>
                  <a:moveTo>
                    <a:pt x="55" y="46"/>
                  </a:move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56" y="42"/>
                  </a:moveTo>
                  <a:cubicBezTo>
                    <a:pt x="57" y="41"/>
                    <a:pt x="54" y="41"/>
                    <a:pt x="56" y="42"/>
                  </a:cubicBezTo>
                  <a:close/>
                  <a:moveTo>
                    <a:pt x="56" y="38"/>
                  </a:moveTo>
                  <a:cubicBezTo>
                    <a:pt x="56" y="38"/>
                    <a:pt x="56" y="38"/>
                    <a:pt x="56" y="38"/>
                  </a:cubicBezTo>
                  <a:close/>
                  <a:moveTo>
                    <a:pt x="56" y="36"/>
                  </a:moveTo>
                  <a:cubicBezTo>
                    <a:pt x="57" y="35"/>
                    <a:pt x="56" y="36"/>
                    <a:pt x="56" y="36"/>
                  </a:cubicBezTo>
                  <a:close/>
                  <a:moveTo>
                    <a:pt x="56" y="34"/>
                  </a:moveTo>
                  <a:cubicBezTo>
                    <a:pt x="56" y="34"/>
                    <a:pt x="56" y="35"/>
                    <a:pt x="57" y="35"/>
                  </a:cubicBezTo>
                  <a:cubicBezTo>
                    <a:pt x="57" y="35"/>
                    <a:pt x="57" y="34"/>
                    <a:pt x="56" y="34"/>
                  </a:cubicBezTo>
                  <a:close/>
                  <a:moveTo>
                    <a:pt x="58" y="23"/>
                  </a:moveTo>
                  <a:cubicBezTo>
                    <a:pt x="58" y="23"/>
                    <a:pt x="58" y="24"/>
                    <a:pt x="58" y="24"/>
                  </a:cubicBezTo>
                  <a:cubicBezTo>
                    <a:pt x="59" y="24"/>
                    <a:pt x="58" y="23"/>
                    <a:pt x="58" y="23"/>
                  </a:cubicBezTo>
                  <a:close/>
                  <a:moveTo>
                    <a:pt x="59" y="22"/>
                  </a:moveTo>
                  <a:cubicBezTo>
                    <a:pt x="59" y="22"/>
                    <a:pt x="59" y="22"/>
                    <a:pt x="59" y="22"/>
                  </a:cubicBezTo>
                  <a:close/>
                  <a:moveTo>
                    <a:pt x="57" y="36"/>
                  </a:moveTo>
                  <a:cubicBezTo>
                    <a:pt x="57" y="36"/>
                    <a:pt x="57" y="36"/>
                    <a:pt x="57" y="36"/>
                  </a:cubicBezTo>
                  <a:close/>
                  <a:moveTo>
                    <a:pt x="67" y="23"/>
                  </a:moveTo>
                  <a:cubicBezTo>
                    <a:pt x="68" y="25"/>
                    <a:pt x="66" y="22"/>
                    <a:pt x="6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0" name="Freeform 1675"/>
            <p:cNvSpPr>
              <a:spLocks/>
            </p:cNvSpPr>
            <p:nvPr/>
          </p:nvSpPr>
          <p:spPr bwMode="auto">
            <a:xfrm>
              <a:off x="5646739" y="5287963"/>
              <a:ext cx="3175" cy="4763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2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1" name="Freeform 1676"/>
            <p:cNvSpPr>
              <a:spLocks/>
            </p:cNvSpPr>
            <p:nvPr/>
          </p:nvSpPr>
          <p:spPr bwMode="auto">
            <a:xfrm>
              <a:off x="5649914" y="5284788"/>
              <a:ext cx="3175" cy="1588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2" name="Freeform 1677"/>
            <p:cNvSpPr>
              <a:spLocks/>
            </p:cNvSpPr>
            <p:nvPr/>
          </p:nvSpPr>
          <p:spPr bwMode="auto">
            <a:xfrm>
              <a:off x="5651501" y="5281613"/>
              <a:ext cx="7938" cy="3175"/>
            </a:xfrm>
            <a:custGeom>
              <a:avLst/>
              <a:gdLst>
                <a:gd name="T0" fmla="*/ 1 w 4"/>
                <a:gd name="T1" fmla="*/ 1 h 2"/>
                <a:gd name="T2" fmla="*/ 1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0" y="2"/>
                    <a:pt x="4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3" name="Freeform 1678"/>
            <p:cNvSpPr>
              <a:spLocks/>
            </p:cNvSpPr>
            <p:nvPr/>
          </p:nvSpPr>
          <p:spPr bwMode="auto">
            <a:xfrm>
              <a:off x="5629276" y="5429251"/>
              <a:ext cx="7938" cy="3175"/>
            </a:xfrm>
            <a:custGeom>
              <a:avLst/>
              <a:gdLst>
                <a:gd name="T0" fmla="*/ 1 w 4"/>
                <a:gd name="T1" fmla="*/ 0 h 2"/>
                <a:gd name="T2" fmla="*/ 3 w 4"/>
                <a:gd name="T3" fmla="*/ 1 h 2"/>
                <a:gd name="T4" fmla="*/ 1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0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4" name="Freeform 1679"/>
            <p:cNvSpPr>
              <a:spLocks/>
            </p:cNvSpPr>
            <p:nvPr/>
          </p:nvSpPr>
          <p:spPr bwMode="auto">
            <a:xfrm>
              <a:off x="5653089" y="5283201"/>
              <a:ext cx="9525" cy="6350"/>
            </a:xfrm>
            <a:custGeom>
              <a:avLst/>
              <a:gdLst>
                <a:gd name="T0" fmla="*/ 0 w 5"/>
                <a:gd name="T1" fmla="*/ 4 h 4"/>
                <a:gd name="T2" fmla="*/ 3 w 5"/>
                <a:gd name="T3" fmla="*/ 2 h 4"/>
                <a:gd name="T4" fmla="*/ 0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0" y="3"/>
                    <a:pt x="3" y="2"/>
                    <a:pt x="3" y="2"/>
                  </a:cubicBezTo>
                  <a:cubicBezTo>
                    <a:pt x="5" y="0"/>
                    <a:pt x="1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5" name="Freeform 1680"/>
            <p:cNvSpPr>
              <a:spLocks/>
            </p:cNvSpPr>
            <p:nvPr/>
          </p:nvSpPr>
          <p:spPr bwMode="auto">
            <a:xfrm>
              <a:off x="5656264" y="5276851"/>
              <a:ext cx="6350" cy="4763"/>
            </a:xfrm>
            <a:custGeom>
              <a:avLst/>
              <a:gdLst>
                <a:gd name="T0" fmla="*/ 1 w 4"/>
                <a:gd name="T1" fmla="*/ 2 h 2"/>
                <a:gd name="T2" fmla="*/ 1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0" y="2"/>
                    <a:pt x="4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6" name="Freeform 1681"/>
            <p:cNvSpPr>
              <a:spLocks/>
            </p:cNvSpPr>
            <p:nvPr/>
          </p:nvSpPr>
          <p:spPr bwMode="auto">
            <a:xfrm>
              <a:off x="5657851" y="5294313"/>
              <a:ext cx="4763" cy="1588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0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7" name="Freeform 1682"/>
            <p:cNvSpPr>
              <a:spLocks/>
            </p:cNvSpPr>
            <p:nvPr/>
          </p:nvSpPr>
          <p:spPr bwMode="auto">
            <a:xfrm>
              <a:off x="5661026" y="5272088"/>
              <a:ext cx="7938" cy="4763"/>
            </a:xfrm>
            <a:custGeom>
              <a:avLst/>
              <a:gdLst>
                <a:gd name="T0" fmla="*/ 1 w 4"/>
                <a:gd name="T1" fmla="*/ 3 h 3"/>
                <a:gd name="T2" fmla="*/ 3 w 4"/>
                <a:gd name="T3" fmla="*/ 1 h 3"/>
                <a:gd name="T4" fmla="*/ 1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0" y="3"/>
                    <a:pt x="2" y="1"/>
                    <a:pt x="3" y="1"/>
                  </a:cubicBezTo>
                  <a:cubicBezTo>
                    <a:pt x="4" y="0"/>
                    <a:pt x="2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8" name="Freeform 1683"/>
            <p:cNvSpPr>
              <a:spLocks/>
            </p:cNvSpPr>
            <p:nvPr/>
          </p:nvSpPr>
          <p:spPr bwMode="auto">
            <a:xfrm>
              <a:off x="5651501" y="5335588"/>
              <a:ext cx="6350" cy="1588"/>
            </a:xfrm>
            <a:custGeom>
              <a:avLst/>
              <a:gdLst>
                <a:gd name="T0" fmla="*/ 2 w 3"/>
                <a:gd name="T1" fmla="*/ 1 h 1"/>
                <a:gd name="T2" fmla="*/ 2 w 3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0" y="1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9" name="Freeform 1684"/>
            <p:cNvSpPr>
              <a:spLocks/>
            </p:cNvSpPr>
            <p:nvPr/>
          </p:nvSpPr>
          <p:spPr bwMode="auto">
            <a:xfrm>
              <a:off x="5662614" y="5278438"/>
              <a:ext cx="4763" cy="4763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2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0" name="Freeform 1685"/>
            <p:cNvSpPr>
              <a:spLocks/>
            </p:cNvSpPr>
            <p:nvPr/>
          </p:nvSpPr>
          <p:spPr bwMode="auto">
            <a:xfrm>
              <a:off x="5664201" y="5278438"/>
              <a:ext cx="4763" cy="476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1" name="Freeform 1686"/>
            <p:cNvSpPr>
              <a:spLocks noEditPoints="1"/>
            </p:cNvSpPr>
            <p:nvPr/>
          </p:nvSpPr>
          <p:spPr bwMode="auto">
            <a:xfrm>
              <a:off x="5668964" y="5218113"/>
              <a:ext cx="100013" cy="268288"/>
            </a:xfrm>
            <a:custGeom>
              <a:avLst/>
              <a:gdLst>
                <a:gd name="T0" fmla="*/ 4 w 53"/>
                <a:gd name="T1" fmla="*/ 24 h 142"/>
                <a:gd name="T2" fmla="*/ 8 w 53"/>
                <a:gd name="T3" fmla="*/ 4 h 142"/>
                <a:gd name="T4" fmla="*/ 14 w 53"/>
                <a:gd name="T5" fmla="*/ 0 h 142"/>
                <a:gd name="T6" fmla="*/ 17 w 53"/>
                <a:gd name="T7" fmla="*/ 2 h 142"/>
                <a:gd name="T8" fmla="*/ 16 w 53"/>
                <a:gd name="T9" fmla="*/ 8 h 142"/>
                <a:gd name="T10" fmla="*/ 24 w 53"/>
                <a:gd name="T11" fmla="*/ 15 h 142"/>
                <a:gd name="T12" fmla="*/ 37 w 53"/>
                <a:gd name="T13" fmla="*/ 20 h 142"/>
                <a:gd name="T14" fmla="*/ 33 w 53"/>
                <a:gd name="T15" fmla="*/ 31 h 142"/>
                <a:gd name="T16" fmla="*/ 46 w 53"/>
                <a:gd name="T17" fmla="*/ 40 h 142"/>
                <a:gd name="T18" fmla="*/ 23 w 53"/>
                <a:gd name="T19" fmla="*/ 42 h 142"/>
                <a:gd name="T20" fmla="*/ 20 w 53"/>
                <a:gd name="T21" fmla="*/ 20 h 142"/>
                <a:gd name="T22" fmla="*/ 17 w 53"/>
                <a:gd name="T23" fmla="*/ 37 h 142"/>
                <a:gd name="T24" fmla="*/ 20 w 53"/>
                <a:gd name="T25" fmla="*/ 121 h 142"/>
                <a:gd name="T26" fmla="*/ 8 w 53"/>
                <a:gd name="T27" fmla="*/ 35 h 142"/>
                <a:gd name="T28" fmla="*/ 5 w 53"/>
                <a:gd name="T29" fmla="*/ 40 h 142"/>
                <a:gd name="T30" fmla="*/ 7 w 53"/>
                <a:gd name="T31" fmla="*/ 31 h 142"/>
                <a:gd name="T32" fmla="*/ 0 w 53"/>
                <a:gd name="T33" fmla="*/ 28 h 142"/>
                <a:gd name="T34" fmla="*/ 4 w 53"/>
                <a:gd name="T35" fmla="*/ 23 h 142"/>
                <a:gd name="T36" fmla="*/ 9 w 53"/>
                <a:gd name="T37" fmla="*/ 7 h 142"/>
                <a:gd name="T38" fmla="*/ 7 w 53"/>
                <a:gd name="T39" fmla="*/ 21 h 142"/>
                <a:gd name="T40" fmla="*/ 11 w 53"/>
                <a:gd name="T41" fmla="*/ 15 h 142"/>
                <a:gd name="T42" fmla="*/ 8 w 53"/>
                <a:gd name="T43" fmla="*/ 18 h 142"/>
                <a:gd name="T44" fmla="*/ 7 w 53"/>
                <a:gd name="T45" fmla="*/ 24 h 142"/>
                <a:gd name="T46" fmla="*/ 12 w 53"/>
                <a:gd name="T47" fmla="*/ 20 h 142"/>
                <a:gd name="T48" fmla="*/ 7 w 53"/>
                <a:gd name="T49" fmla="*/ 26 h 142"/>
                <a:gd name="T50" fmla="*/ 12 w 53"/>
                <a:gd name="T51" fmla="*/ 6 h 142"/>
                <a:gd name="T52" fmla="*/ 11 w 53"/>
                <a:gd name="T53" fmla="*/ 5 h 142"/>
                <a:gd name="T54" fmla="*/ 10 w 53"/>
                <a:gd name="T55" fmla="*/ 14 h 142"/>
                <a:gd name="T56" fmla="*/ 10 w 53"/>
                <a:gd name="T57" fmla="*/ 18 h 142"/>
                <a:gd name="T58" fmla="*/ 10 w 53"/>
                <a:gd name="T59" fmla="*/ 16 h 142"/>
                <a:gd name="T60" fmla="*/ 9 w 53"/>
                <a:gd name="T61" fmla="*/ 30 h 142"/>
                <a:gd name="T62" fmla="*/ 11 w 53"/>
                <a:gd name="T63" fmla="*/ 30 h 142"/>
                <a:gd name="T64" fmla="*/ 14 w 53"/>
                <a:gd name="T65" fmla="*/ 10 h 142"/>
                <a:gd name="T66" fmla="*/ 14 w 53"/>
                <a:gd name="T67" fmla="*/ 2 h 142"/>
                <a:gd name="T68" fmla="*/ 15 w 53"/>
                <a:gd name="T69" fmla="*/ 1 h 142"/>
                <a:gd name="T70" fmla="*/ 10 w 53"/>
                <a:gd name="T71" fmla="*/ 28 h 142"/>
                <a:gd name="T72" fmla="*/ 14 w 53"/>
                <a:gd name="T73" fmla="*/ 13 h 142"/>
                <a:gd name="T74" fmla="*/ 11 w 53"/>
                <a:gd name="T75" fmla="*/ 30 h 142"/>
                <a:gd name="T76" fmla="*/ 14 w 53"/>
                <a:gd name="T77" fmla="*/ 19 h 142"/>
                <a:gd name="T78" fmla="*/ 14 w 53"/>
                <a:gd name="T79" fmla="*/ 28 h 142"/>
                <a:gd name="T80" fmla="*/ 15 w 53"/>
                <a:gd name="T81" fmla="*/ 23 h 142"/>
                <a:gd name="T82" fmla="*/ 14 w 53"/>
                <a:gd name="T83" fmla="*/ 33 h 142"/>
                <a:gd name="T84" fmla="*/ 13 w 53"/>
                <a:gd name="T85" fmla="*/ 35 h 142"/>
                <a:gd name="T86" fmla="*/ 14 w 53"/>
                <a:gd name="T87" fmla="*/ 32 h 142"/>
                <a:gd name="T88" fmla="*/ 18 w 53"/>
                <a:gd name="T89" fmla="*/ 18 h 142"/>
                <a:gd name="T90" fmla="*/ 16 w 53"/>
                <a:gd name="T91" fmla="*/ 31 h 142"/>
                <a:gd name="T92" fmla="*/ 14 w 53"/>
                <a:gd name="T93" fmla="*/ 40 h 142"/>
                <a:gd name="T94" fmla="*/ 18 w 53"/>
                <a:gd name="T95" fmla="*/ 20 h 142"/>
                <a:gd name="T96" fmla="*/ 15 w 53"/>
                <a:gd name="T97" fmla="*/ 42 h 142"/>
                <a:gd name="T98" fmla="*/ 19 w 53"/>
                <a:gd name="T99" fmla="*/ 18 h 142"/>
                <a:gd name="T100" fmla="*/ 15 w 53"/>
                <a:gd name="T101" fmla="*/ 43 h 142"/>
                <a:gd name="T102" fmla="*/ 16 w 53"/>
                <a:gd name="T103" fmla="*/ 48 h 142"/>
                <a:gd name="T104" fmla="*/ 18 w 53"/>
                <a:gd name="T105" fmla="*/ 57 h 142"/>
                <a:gd name="T106" fmla="*/ 17 w 53"/>
                <a:gd name="T107" fmla="*/ 58 h 142"/>
                <a:gd name="T108" fmla="*/ 18 w 53"/>
                <a:gd name="T109" fmla="*/ 62 h 142"/>
                <a:gd name="T110" fmla="*/ 18 w 53"/>
                <a:gd name="T111" fmla="*/ 63 h 142"/>
                <a:gd name="T112" fmla="*/ 20 w 53"/>
                <a:gd name="T113" fmla="*/ 79 h 142"/>
                <a:gd name="T114" fmla="*/ 21 w 53"/>
                <a:gd name="T115" fmla="*/ 108 h 142"/>
                <a:gd name="T116" fmla="*/ 21 w 53"/>
                <a:gd name="T117" fmla="*/ 111 h 142"/>
                <a:gd name="T118" fmla="*/ 22 w 53"/>
                <a:gd name="T119" fmla="*/ 120 h 142"/>
                <a:gd name="T120" fmla="*/ 22 w 53"/>
                <a:gd name="T121" fmla="*/ 124 h 142"/>
                <a:gd name="T122" fmla="*/ 23 w 53"/>
                <a:gd name="T123" fmla="*/ 135 h 142"/>
                <a:gd name="T124" fmla="*/ 24 w 53"/>
                <a:gd name="T125" fmla="*/ 13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" h="142">
                  <a:moveTo>
                    <a:pt x="0" y="28"/>
                  </a:moveTo>
                  <a:cubicBezTo>
                    <a:pt x="0" y="27"/>
                    <a:pt x="3" y="26"/>
                    <a:pt x="5" y="27"/>
                  </a:cubicBezTo>
                  <a:cubicBezTo>
                    <a:pt x="5" y="25"/>
                    <a:pt x="3" y="27"/>
                    <a:pt x="2" y="26"/>
                  </a:cubicBezTo>
                  <a:cubicBezTo>
                    <a:pt x="2" y="25"/>
                    <a:pt x="2" y="24"/>
                    <a:pt x="4" y="24"/>
                  </a:cubicBezTo>
                  <a:cubicBezTo>
                    <a:pt x="3" y="19"/>
                    <a:pt x="7" y="15"/>
                    <a:pt x="9" y="12"/>
                  </a:cubicBezTo>
                  <a:cubicBezTo>
                    <a:pt x="8" y="11"/>
                    <a:pt x="9" y="9"/>
                    <a:pt x="10" y="8"/>
                  </a:cubicBezTo>
                  <a:cubicBezTo>
                    <a:pt x="10" y="8"/>
                    <a:pt x="8" y="8"/>
                    <a:pt x="7" y="7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9" y="4"/>
                    <a:pt x="8" y="5"/>
                    <a:pt x="9" y="5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2"/>
                    <a:pt x="13" y="2"/>
                    <a:pt x="14" y="0"/>
                  </a:cubicBezTo>
                  <a:cubicBezTo>
                    <a:pt x="15" y="0"/>
                    <a:pt x="16" y="2"/>
                    <a:pt x="17" y="1"/>
                  </a:cubicBezTo>
                  <a:cubicBezTo>
                    <a:pt x="18" y="1"/>
                    <a:pt x="17" y="3"/>
                    <a:pt x="19" y="2"/>
                  </a:cubicBezTo>
                  <a:cubicBezTo>
                    <a:pt x="19" y="4"/>
                    <a:pt x="18" y="4"/>
                    <a:pt x="18" y="5"/>
                  </a:cubicBezTo>
                  <a:cubicBezTo>
                    <a:pt x="16" y="5"/>
                    <a:pt x="17" y="3"/>
                    <a:pt x="17" y="2"/>
                  </a:cubicBezTo>
                  <a:cubicBezTo>
                    <a:pt x="15" y="1"/>
                    <a:pt x="16" y="2"/>
                    <a:pt x="15" y="2"/>
                  </a:cubicBezTo>
                  <a:cubicBezTo>
                    <a:pt x="16" y="3"/>
                    <a:pt x="15" y="4"/>
                    <a:pt x="16" y="6"/>
                  </a:cubicBezTo>
                  <a:cubicBezTo>
                    <a:pt x="16" y="7"/>
                    <a:pt x="14" y="7"/>
                    <a:pt x="14" y="8"/>
                  </a:cubicBezTo>
                  <a:cubicBezTo>
                    <a:pt x="14" y="8"/>
                    <a:pt x="15" y="9"/>
                    <a:pt x="16" y="8"/>
                  </a:cubicBezTo>
                  <a:cubicBezTo>
                    <a:pt x="16" y="9"/>
                    <a:pt x="16" y="10"/>
                    <a:pt x="18" y="10"/>
                  </a:cubicBezTo>
                  <a:cubicBezTo>
                    <a:pt x="15" y="10"/>
                    <a:pt x="14" y="12"/>
                    <a:pt x="15" y="14"/>
                  </a:cubicBezTo>
                  <a:cubicBezTo>
                    <a:pt x="17" y="14"/>
                    <a:pt x="15" y="12"/>
                    <a:pt x="15" y="12"/>
                  </a:cubicBezTo>
                  <a:cubicBezTo>
                    <a:pt x="18" y="12"/>
                    <a:pt x="21" y="14"/>
                    <a:pt x="24" y="15"/>
                  </a:cubicBezTo>
                  <a:cubicBezTo>
                    <a:pt x="23" y="15"/>
                    <a:pt x="23" y="15"/>
                    <a:pt x="22" y="15"/>
                  </a:cubicBezTo>
                  <a:cubicBezTo>
                    <a:pt x="23" y="16"/>
                    <a:pt x="24" y="15"/>
                    <a:pt x="25" y="15"/>
                  </a:cubicBezTo>
                  <a:cubicBezTo>
                    <a:pt x="25" y="16"/>
                    <a:pt x="24" y="15"/>
                    <a:pt x="24" y="15"/>
                  </a:cubicBezTo>
                  <a:cubicBezTo>
                    <a:pt x="28" y="16"/>
                    <a:pt x="32" y="19"/>
                    <a:pt x="37" y="20"/>
                  </a:cubicBezTo>
                  <a:cubicBezTo>
                    <a:pt x="42" y="14"/>
                    <a:pt x="43" y="5"/>
                    <a:pt x="48" y="0"/>
                  </a:cubicBezTo>
                  <a:cubicBezTo>
                    <a:pt x="45" y="5"/>
                    <a:pt x="42" y="15"/>
                    <a:pt x="38" y="21"/>
                  </a:cubicBezTo>
                  <a:cubicBezTo>
                    <a:pt x="31" y="21"/>
                    <a:pt x="27" y="17"/>
                    <a:pt x="21" y="15"/>
                  </a:cubicBezTo>
                  <a:cubicBezTo>
                    <a:pt x="25" y="20"/>
                    <a:pt x="25" y="28"/>
                    <a:pt x="33" y="31"/>
                  </a:cubicBezTo>
                  <a:cubicBezTo>
                    <a:pt x="25" y="29"/>
                    <a:pt x="24" y="19"/>
                    <a:pt x="19" y="14"/>
                  </a:cubicBezTo>
                  <a:cubicBezTo>
                    <a:pt x="18" y="14"/>
                    <a:pt x="18" y="16"/>
                    <a:pt x="17" y="16"/>
                  </a:cubicBezTo>
                  <a:cubicBezTo>
                    <a:pt x="25" y="20"/>
                    <a:pt x="23" y="34"/>
                    <a:pt x="29" y="40"/>
                  </a:cubicBezTo>
                  <a:cubicBezTo>
                    <a:pt x="35" y="40"/>
                    <a:pt x="41" y="40"/>
                    <a:pt x="46" y="40"/>
                  </a:cubicBezTo>
                  <a:cubicBezTo>
                    <a:pt x="49" y="40"/>
                    <a:pt x="52" y="39"/>
                    <a:pt x="53" y="41"/>
                  </a:cubicBezTo>
                  <a:cubicBezTo>
                    <a:pt x="46" y="40"/>
                    <a:pt x="35" y="41"/>
                    <a:pt x="28" y="40"/>
                  </a:cubicBezTo>
                  <a:cubicBezTo>
                    <a:pt x="25" y="35"/>
                    <a:pt x="23" y="29"/>
                    <a:pt x="21" y="23"/>
                  </a:cubicBezTo>
                  <a:cubicBezTo>
                    <a:pt x="21" y="29"/>
                    <a:pt x="21" y="37"/>
                    <a:pt x="23" y="42"/>
                  </a:cubicBezTo>
                  <a:cubicBezTo>
                    <a:pt x="31" y="44"/>
                    <a:pt x="40" y="43"/>
                    <a:pt x="47" y="46"/>
                  </a:cubicBezTo>
                  <a:cubicBezTo>
                    <a:pt x="47" y="47"/>
                    <a:pt x="46" y="47"/>
                    <a:pt x="46" y="46"/>
                  </a:cubicBezTo>
                  <a:cubicBezTo>
                    <a:pt x="40" y="44"/>
                    <a:pt x="29" y="45"/>
                    <a:pt x="22" y="42"/>
                  </a:cubicBezTo>
                  <a:cubicBezTo>
                    <a:pt x="20" y="35"/>
                    <a:pt x="20" y="28"/>
                    <a:pt x="20" y="20"/>
                  </a:cubicBezTo>
                  <a:cubicBezTo>
                    <a:pt x="17" y="20"/>
                    <a:pt x="18" y="26"/>
                    <a:pt x="18" y="29"/>
                  </a:cubicBezTo>
                  <a:cubicBezTo>
                    <a:pt x="17" y="29"/>
                    <a:pt x="17" y="29"/>
                    <a:pt x="16" y="29"/>
                  </a:cubicBezTo>
                  <a:cubicBezTo>
                    <a:pt x="17" y="30"/>
                    <a:pt x="16" y="34"/>
                    <a:pt x="18" y="35"/>
                  </a:cubicBezTo>
                  <a:cubicBezTo>
                    <a:pt x="18" y="36"/>
                    <a:pt x="19" y="37"/>
                    <a:pt x="17" y="37"/>
                  </a:cubicBezTo>
                  <a:cubicBezTo>
                    <a:pt x="22" y="67"/>
                    <a:pt x="22" y="102"/>
                    <a:pt x="26" y="133"/>
                  </a:cubicBezTo>
                  <a:cubicBezTo>
                    <a:pt x="26" y="134"/>
                    <a:pt x="25" y="134"/>
                    <a:pt x="25" y="135"/>
                  </a:cubicBezTo>
                  <a:cubicBezTo>
                    <a:pt x="26" y="137"/>
                    <a:pt x="24" y="140"/>
                    <a:pt x="25" y="142"/>
                  </a:cubicBezTo>
                  <a:cubicBezTo>
                    <a:pt x="21" y="136"/>
                    <a:pt x="20" y="128"/>
                    <a:pt x="20" y="121"/>
                  </a:cubicBezTo>
                  <a:cubicBezTo>
                    <a:pt x="18" y="92"/>
                    <a:pt x="19" y="58"/>
                    <a:pt x="10" y="34"/>
                  </a:cubicBezTo>
                  <a:cubicBezTo>
                    <a:pt x="10" y="33"/>
                    <a:pt x="11" y="32"/>
                    <a:pt x="12" y="31"/>
                  </a:cubicBezTo>
                  <a:cubicBezTo>
                    <a:pt x="11" y="31"/>
                    <a:pt x="10" y="33"/>
                    <a:pt x="9" y="31"/>
                  </a:cubicBezTo>
                  <a:cubicBezTo>
                    <a:pt x="10" y="32"/>
                    <a:pt x="9" y="36"/>
                    <a:pt x="8" y="35"/>
                  </a:cubicBezTo>
                  <a:cubicBezTo>
                    <a:pt x="7" y="35"/>
                    <a:pt x="10" y="35"/>
                    <a:pt x="9" y="33"/>
                  </a:cubicBezTo>
                  <a:cubicBezTo>
                    <a:pt x="8" y="33"/>
                    <a:pt x="8" y="34"/>
                    <a:pt x="8" y="35"/>
                  </a:cubicBezTo>
                  <a:cubicBezTo>
                    <a:pt x="7" y="34"/>
                    <a:pt x="8" y="33"/>
                    <a:pt x="8" y="32"/>
                  </a:cubicBezTo>
                  <a:cubicBezTo>
                    <a:pt x="6" y="34"/>
                    <a:pt x="7" y="39"/>
                    <a:pt x="5" y="40"/>
                  </a:cubicBezTo>
                  <a:cubicBezTo>
                    <a:pt x="5" y="39"/>
                    <a:pt x="6" y="37"/>
                    <a:pt x="6" y="35"/>
                  </a:cubicBezTo>
                  <a:cubicBezTo>
                    <a:pt x="7" y="37"/>
                    <a:pt x="6" y="33"/>
                    <a:pt x="7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3"/>
                    <a:pt x="7" y="32"/>
                    <a:pt x="7" y="31"/>
                  </a:cubicBezTo>
                  <a:cubicBezTo>
                    <a:pt x="6" y="31"/>
                    <a:pt x="5" y="31"/>
                    <a:pt x="6" y="29"/>
                  </a:cubicBezTo>
                  <a:cubicBezTo>
                    <a:pt x="7" y="29"/>
                    <a:pt x="7" y="30"/>
                    <a:pt x="7" y="30"/>
                  </a:cubicBezTo>
                  <a:cubicBezTo>
                    <a:pt x="9" y="29"/>
                    <a:pt x="5" y="29"/>
                    <a:pt x="7" y="28"/>
                  </a:cubicBezTo>
                  <a:cubicBezTo>
                    <a:pt x="4" y="30"/>
                    <a:pt x="3" y="27"/>
                    <a:pt x="0" y="28"/>
                  </a:cubicBezTo>
                  <a:close/>
                  <a:moveTo>
                    <a:pt x="15" y="4"/>
                  </a:moveTo>
                  <a:cubicBezTo>
                    <a:pt x="14" y="5"/>
                    <a:pt x="15" y="5"/>
                    <a:pt x="14" y="6"/>
                  </a:cubicBezTo>
                  <a:cubicBezTo>
                    <a:pt x="15" y="6"/>
                    <a:pt x="16" y="4"/>
                    <a:pt x="15" y="4"/>
                  </a:cubicBezTo>
                  <a:close/>
                  <a:moveTo>
                    <a:pt x="4" y="23"/>
                  </a:moveTo>
                  <a:cubicBezTo>
                    <a:pt x="5" y="24"/>
                    <a:pt x="3" y="22"/>
                    <a:pt x="4" y="23"/>
                  </a:cubicBezTo>
                  <a:close/>
                  <a:moveTo>
                    <a:pt x="5" y="25"/>
                  </a:moveTo>
                  <a:cubicBezTo>
                    <a:pt x="7" y="25"/>
                    <a:pt x="4" y="24"/>
                    <a:pt x="5" y="25"/>
                  </a:cubicBezTo>
                  <a:close/>
                  <a:moveTo>
                    <a:pt x="9" y="7"/>
                  </a:moveTo>
                  <a:cubicBezTo>
                    <a:pt x="9" y="6"/>
                    <a:pt x="9" y="7"/>
                    <a:pt x="9" y="7"/>
                  </a:cubicBezTo>
                  <a:close/>
                  <a:moveTo>
                    <a:pt x="7" y="21"/>
                  </a:moveTo>
                  <a:cubicBezTo>
                    <a:pt x="8" y="22"/>
                    <a:pt x="7" y="20"/>
                    <a:pt x="7" y="20"/>
                  </a:cubicBezTo>
                  <a:cubicBezTo>
                    <a:pt x="7" y="20"/>
                    <a:pt x="7" y="21"/>
                    <a:pt x="7" y="21"/>
                  </a:cubicBezTo>
                  <a:close/>
                  <a:moveTo>
                    <a:pt x="9" y="21"/>
                  </a:moveTo>
                  <a:cubicBezTo>
                    <a:pt x="9" y="19"/>
                    <a:pt x="13" y="21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6"/>
                    <a:pt x="12" y="14"/>
                    <a:pt x="11" y="15"/>
                  </a:cubicBezTo>
                  <a:cubicBezTo>
                    <a:pt x="11" y="16"/>
                    <a:pt x="12" y="17"/>
                    <a:pt x="12" y="18"/>
                  </a:cubicBezTo>
                  <a:cubicBezTo>
                    <a:pt x="11" y="18"/>
                    <a:pt x="10" y="19"/>
                    <a:pt x="9" y="19"/>
                  </a:cubicBezTo>
                  <a:cubicBezTo>
                    <a:pt x="9" y="19"/>
                    <a:pt x="8" y="20"/>
                    <a:pt x="8" y="21"/>
                  </a:cubicBezTo>
                  <a:cubicBezTo>
                    <a:pt x="7" y="20"/>
                    <a:pt x="9" y="18"/>
                    <a:pt x="8" y="18"/>
                  </a:cubicBezTo>
                  <a:cubicBezTo>
                    <a:pt x="7" y="19"/>
                    <a:pt x="8" y="22"/>
                    <a:pt x="9" y="21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10" y="28"/>
                  </a:moveTo>
                  <a:cubicBezTo>
                    <a:pt x="9" y="26"/>
                    <a:pt x="14" y="24"/>
                    <a:pt x="14" y="22"/>
                  </a:cubicBezTo>
                  <a:cubicBezTo>
                    <a:pt x="13" y="22"/>
                    <a:pt x="14" y="20"/>
                    <a:pt x="13" y="20"/>
                  </a:cubicBezTo>
                  <a:cubicBezTo>
                    <a:pt x="13" y="20"/>
                    <a:pt x="13" y="20"/>
                    <a:pt x="12" y="20"/>
                  </a:cubicBezTo>
                  <a:cubicBezTo>
                    <a:pt x="12" y="21"/>
                    <a:pt x="13" y="22"/>
                    <a:pt x="12" y="22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3"/>
                    <a:pt x="10" y="25"/>
                    <a:pt x="8" y="27"/>
                  </a:cubicBezTo>
                  <a:cubicBezTo>
                    <a:pt x="7" y="27"/>
                    <a:pt x="7" y="25"/>
                    <a:pt x="7" y="26"/>
                  </a:cubicBezTo>
                  <a:cubicBezTo>
                    <a:pt x="7" y="27"/>
                    <a:pt x="8" y="28"/>
                    <a:pt x="10" y="28"/>
                  </a:cubicBezTo>
                  <a:close/>
                  <a:moveTo>
                    <a:pt x="8" y="18"/>
                  </a:moveTo>
                  <a:cubicBezTo>
                    <a:pt x="9" y="18"/>
                    <a:pt x="8" y="18"/>
                    <a:pt x="8" y="18"/>
                  </a:cubicBezTo>
                  <a:close/>
                  <a:moveTo>
                    <a:pt x="12" y="6"/>
                  </a:moveTo>
                  <a:cubicBezTo>
                    <a:pt x="12" y="6"/>
                    <a:pt x="10" y="6"/>
                    <a:pt x="10" y="6"/>
                  </a:cubicBezTo>
                  <a:cubicBezTo>
                    <a:pt x="11" y="6"/>
                    <a:pt x="12" y="7"/>
                    <a:pt x="12" y="6"/>
                  </a:cubicBezTo>
                  <a:close/>
                  <a:moveTo>
                    <a:pt x="14" y="3"/>
                  </a:moveTo>
                  <a:cubicBezTo>
                    <a:pt x="12" y="3"/>
                    <a:pt x="11" y="3"/>
                    <a:pt x="11" y="5"/>
                  </a:cubicBezTo>
                  <a:cubicBezTo>
                    <a:pt x="12" y="5"/>
                    <a:pt x="13" y="5"/>
                    <a:pt x="14" y="3"/>
                  </a:cubicBezTo>
                  <a:close/>
                  <a:moveTo>
                    <a:pt x="10" y="17"/>
                  </a:moveTo>
                  <a:cubicBezTo>
                    <a:pt x="10" y="17"/>
                    <a:pt x="9" y="17"/>
                    <a:pt x="10" y="17"/>
                  </a:cubicBezTo>
                  <a:close/>
                  <a:moveTo>
                    <a:pt x="10" y="14"/>
                  </a:move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1" y="10"/>
                  </a:move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10" y="18"/>
                  </a:moveTo>
                  <a:cubicBezTo>
                    <a:pt x="12" y="17"/>
                    <a:pt x="8" y="18"/>
                    <a:pt x="10" y="18"/>
                  </a:cubicBezTo>
                  <a:close/>
                  <a:moveTo>
                    <a:pt x="12" y="2"/>
                  </a:moveTo>
                  <a:cubicBezTo>
                    <a:pt x="13" y="2"/>
                    <a:pt x="12" y="3"/>
                    <a:pt x="12" y="2"/>
                  </a:cubicBezTo>
                  <a:close/>
                  <a:moveTo>
                    <a:pt x="10" y="16"/>
                  </a:moveTo>
                  <a:cubicBezTo>
                    <a:pt x="11" y="16"/>
                    <a:pt x="10" y="16"/>
                    <a:pt x="10" y="16"/>
                  </a:cubicBezTo>
                  <a:close/>
                  <a:moveTo>
                    <a:pt x="11" y="12"/>
                  </a:moveTo>
                  <a:cubicBezTo>
                    <a:pt x="11" y="11"/>
                    <a:pt x="11" y="12"/>
                    <a:pt x="11" y="12"/>
                  </a:cubicBezTo>
                  <a:close/>
                  <a:moveTo>
                    <a:pt x="9" y="30"/>
                  </a:moveTo>
                  <a:cubicBezTo>
                    <a:pt x="9" y="30"/>
                    <a:pt x="8" y="30"/>
                    <a:pt x="9" y="30"/>
                  </a:cubicBezTo>
                  <a:close/>
                  <a:moveTo>
                    <a:pt x="11" y="14"/>
                  </a:moveTo>
                  <a:cubicBezTo>
                    <a:pt x="11" y="13"/>
                    <a:pt x="11" y="14"/>
                    <a:pt x="11" y="14"/>
                  </a:cubicBezTo>
                  <a:close/>
                  <a:moveTo>
                    <a:pt x="11" y="30"/>
                  </a:moveTo>
                  <a:cubicBezTo>
                    <a:pt x="10" y="30"/>
                    <a:pt x="10" y="29"/>
                    <a:pt x="9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29"/>
                    <a:pt x="11" y="31"/>
                    <a:pt x="11" y="30"/>
                  </a:cubicBezTo>
                  <a:close/>
                  <a:moveTo>
                    <a:pt x="14" y="10"/>
                  </a:moveTo>
                  <a:cubicBezTo>
                    <a:pt x="14" y="10"/>
                    <a:pt x="14" y="10"/>
                    <a:pt x="14" y="11"/>
                  </a:cubicBezTo>
                  <a:cubicBezTo>
                    <a:pt x="13" y="10"/>
                    <a:pt x="12" y="12"/>
                    <a:pt x="13" y="11"/>
                  </a:cubicBezTo>
                  <a:cubicBezTo>
                    <a:pt x="14" y="12"/>
                    <a:pt x="15" y="9"/>
                    <a:pt x="14" y="1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13" y="10"/>
                  </a:moveTo>
                  <a:cubicBezTo>
                    <a:pt x="13" y="10"/>
                    <a:pt x="13" y="11"/>
                    <a:pt x="13" y="10"/>
                  </a:cubicBezTo>
                  <a:close/>
                  <a:moveTo>
                    <a:pt x="15" y="1"/>
                  </a:moveTo>
                  <a:cubicBezTo>
                    <a:pt x="15" y="1"/>
                    <a:pt x="14" y="2"/>
                    <a:pt x="15" y="1"/>
                  </a:cubicBezTo>
                  <a:close/>
                  <a:moveTo>
                    <a:pt x="14" y="28"/>
                  </a:moveTo>
                  <a:cubicBezTo>
                    <a:pt x="14" y="27"/>
                    <a:pt x="14" y="26"/>
                    <a:pt x="14" y="26"/>
                  </a:cubicBezTo>
                  <a:cubicBezTo>
                    <a:pt x="13" y="27"/>
                    <a:pt x="11" y="27"/>
                    <a:pt x="10" y="28"/>
                  </a:cubicBezTo>
                  <a:cubicBezTo>
                    <a:pt x="12" y="29"/>
                    <a:pt x="13" y="27"/>
                    <a:pt x="14" y="28"/>
                  </a:cubicBezTo>
                  <a:close/>
                  <a:moveTo>
                    <a:pt x="14" y="13"/>
                  </a:moveTo>
                  <a:cubicBezTo>
                    <a:pt x="13" y="13"/>
                    <a:pt x="13" y="13"/>
                    <a:pt x="13" y="14"/>
                  </a:cubicBezTo>
                  <a:cubicBezTo>
                    <a:pt x="13" y="14"/>
                    <a:pt x="14" y="14"/>
                    <a:pt x="14" y="13"/>
                  </a:cubicBezTo>
                  <a:close/>
                  <a:moveTo>
                    <a:pt x="13" y="30"/>
                  </a:moveTo>
                  <a:cubicBezTo>
                    <a:pt x="11" y="28"/>
                    <a:pt x="11" y="30"/>
                    <a:pt x="13" y="30"/>
                  </a:cubicBezTo>
                  <a:close/>
                  <a:moveTo>
                    <a:pt x="11" y="30"/>
                  </a:moveTo>
                  <a:cubicBezTo>
                    <a:pt x="12" y="30"/>
                    <a:pt x="11" y="31"/>
                    <a:pt x="11" y="30"/>
                  </a:cubicBezTo>
                  <a:close/>
                  <a:moveTo>
                    <a:pt x="14" y="24"/>
                  </a:moveTo>
                  <a:cubicBezTo>
                    <a:pt x="14" y="25"/>
                    <a:pt x="12" y="25"/>
                    <a:pt x="13" y="26"/>
                  </a:cubicBezTo>
                  <a:cubicBezTo>
                    <a:pt x="13" y="26"/>
                    <a:pt x="15" y="25"/>
                    <a:pt x="14" y="24"/>
                  </a:cubicBezTo>
                  <a:close/>
                  <a:moveTo>
                    <a:pt x="14" y="19"/>
                  </a:moveTo>
                  <a:cubicBezTo>
                    <a:pt x="15" y="19"/>
                    <a:pt x="13" y="18"/>
                    <a:pt x="14" y="19"/>
                  </a:cubicBezTo>
                  <a:close/>
                  <a:moveTo>
                    <a:pt x="13" y="29"/>
                  </a:moveTo>
                  <a:cubicBezTo>
                    <a:pt x="14" y="29"/>
                    <a:pt x="13" y="29"/>
                    <a:pt x="13" y="29"/>
                  </a:cubicBezTo>
                  <a:close/>
                  <a:moveTo>
                    <a:pt x="14" y="28"/>
                  </a:moveTo>
                  <a:cubicBezTo>
                    <a:pt x="15" y="27"/>
                    <a:pt x="13" y="29"/>
                    <a:pt x="14" y="28"/>
                  </a:cubicBezTo>
                  <a:close/>
                  <a:moveTo>
                    <a:pt x="15" y="23"/>
                  </a:moveTo>
                  <a:cubicBezTo>
                    <a:pt x="15" y="23"/>
                    <a:pt x="15" y="23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lose/>
                  <a:moveTo>
                    <a:pt x="17" y="13"/>
                  </a:moveTo>
                  <a:cubicBezTo>
                    <a:pt x="15" y="15"/>
                    <a:pt x="19" y="14"/>
                    <a:pt x="17" y="13"/>
                  </a:cubicBezTo>
                  <a:close/>
                  <a:moveTo>
                    <a:pt x="14" y="33"/>
                  </a:moveTo>
                  <a:cubicBezTo>
                    <a:pt x="14" y="33"/>
                    <a:pt x="14" y="33"/>
                    <a:pt x="14" y="33"/>
                  </a:cubicBezTo>
                  <a:close/>
                  <a:moveTo>
                    <a:pt x="15" y="23"/>
                  </a:moveTo>
                  <a:cubicBezTo>
                    <a:pt x="16" y="22"/>
                    <a:pt x="15" y="23"/>
                    <a:pt x="15" y="23"/>
                  </a:cubicBezTo>
                  <a:close/>
                  <a:moveTo>
                    <a:pt x="15" y="39"/>
                  </a:moveTo>
                  <a:cubicBezTo>
                    <a:pt x="15" y="38"/>
                    <a:pt x="14" y="36"/>
                    <a:pt x="13" y="35"/>
                  </a:cubicBezTo>
                  <a:cubicBezTo>
                    <a:pt x="13" y="37"/>
                    <a:pt x="14" y="38"/>
                    <a:pt x="15" y="39"/>
                  </a:cubicBezTo>
                  <a:close/>
                  <a:moveTo>
                    <a:pt x="14" y="34"/>
                  </a:moveTo>
                  <a:cubicBezTo>
                    <a:pt x="16" y="35"/>
                    <a:pt x="14" y="33"/>
                    <a:pt x="14" y="34"/>
                  </a:cubicBezTo>
                  <a:close/>
                  <a:moveTo>
                    <a:pt x="14" y="32"/>
                  </a:moveTo>
                  <a:cubicBezTo>
                    <a:pt x="15" y="32"/>
                    <a:pt x="14" y="32"/>
                    <a:pt x="14" y="32"/>
                  </a:cubicBezTo>
                  <a:close/>
                  <a:moveTo>
                    <a:pt x="18" y="18"/>
                  </a:moveTo>
                  <a:cubicBezTo>
                    <a:pt x="18" y="18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lose/>
                  <a:moveTo>
                    <a:pt x="15" y="29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6" y="29"/>
                    <a:pt x="15" y="29"/>
                  </a:cubicBezTo>
                  <a:close/>
                  <a:moveTo>
                    <a:pt x="16" y="31"/>
                  </a:moveTo>
                  <a:cubicBezTo>
                    <a:pt x="16" y="31"/>
                    <a:pt x="15" y="31"/>
                    <a:pt x="16" y="31"/>
                  </a:cubicBezTo>
                  <a:close/>
                  <a:moveTo>
                    <a:pt x="15" y="41"/>
                  </a:moveTo>
                  <a:cubicBezTo>
                    <a:pt x="15" y="40"/>
                    <a:pt x="16" y="39"/>
                    <a:pt x="15" y="39"/>
                  </a:cubicBezTo>
                  <a:cubicBezTo>
                    <a:pt x="15" y="40"/>
                    <a:pt x="14" y="39"/>
                    <a:pt x="14" y="40"/>
                  </a:cubicBezTo>
                  <a:cubicBezTo>
                    <a:pt x="15" y="40"/>
                    <a:pt x="14" y="41"/>
                    <a:pt x="15" y="41"/>
                  </a:cubicBezTo>
                  <a:close/>
                  <a:moveTo>
                    <a:pt x="18" y="20"/>
                  </a:moveTo>
                  <a:cubicBezTo>
                    <a:pt x="17" y="20"/>
                    <a:pt x="18" y="19"/>
                    <a:pt x="18" y="19"/>
                  </a:cubicBezTo>
                  <a:cubicBezTo>
                    <a:pt x="17" y="19"/>
                    <a:pt x="18" y="21"/>
                    <a:pt x="18" y="20"/>
                  </a:cubicBezTo>
                  <a:close/>
                  <a:moveTo>
                    <a:pt x="17" y="25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5"/>
                    <a:pt x="17" y="25"/>
                  </a:cubicBezTo>
                  <a:close/>
                  <a:moveTo>
                    <a:pt x="15" y="42"/>
                  </a:moveTo>
                  <a:cubicBezTo>
                    <a:pt x="15" y="43"/>
                    <a:pt x="16" y="42"/>
                    <a:pt x="16" y="42"/>
                  </a:cubicBezTo>
                  <a:cubicBezTo>
                    <a:pt x="15" y="43"/>
                    <a:pt x="15" y="40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lose/>
                  <a:moveTo>
                    <a:pt x="19" y="18"/>
                  </a:moveTo>
                  <a:cubicBezTo>
                    <a:pt x="19" y="18"/>
                    <a:pt x="19" y="19"/>
                    <a:pt x="19" y="19"/>
                  </a:cubicBezTo>
                  <a:cubicBezTo>
                    <a:pt x="19" y="19"/>
                    <a:pt x="19" y="18"/>
                    <a:pt x="19" y="18"/>
                  </a:cubicBezTo>
                  <a:close/>
                  <a:moveTo>
                    <a:pt x="15" y="43"/>
                  </a:moveTo>
                  <a:cubicBezTo>
                    <a:pt x="16" y="45"/>
                    <a:pt x="16" y="42"/>
                    <a:pt x="15" y="43"/>
                  </a:cubicBezTo>
                  <a:close/>
                  <a:moveTo>
                    <a:pt x="16" y="47"/>
                  </a:moveTo>
                  <a:cubicBezTo>
                    <a:pt x="17" y="46"/>
                    <a:pt x="15" y="48"/>
                    <a:pt x="16" y="47"/>
                  </a:cubicBezTo>
                  <a:close/>
                  <a:moveTo>
                    <a:pt x="16" y="48"/>
                  </a:moveTo>
                  <a:cubicBezTo>
                    <a:pt x="17" y="48"/>
                    <a:pt x="16" y="48"/>
                    <a:pt x="16" y="48"/>
                  </a:cubicBezTo>
                  <a:close/>
                  <a:moveTo>
                    <a:pt x="17" y="54"/>
                  </a:moveTo>
                  <a:cubicBezTo>
                    <a:pt x="17" y="54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lose/>
                  <a:moveTo>
                    <a:pt x="18" y="57"/>
                  </a:moveTo>
                  <a:cubicBezTo>
                    <a:pt x="18" y="56"/>
                    <a:pt x="18" y="56"/>
                    <a:pt x="17" y="56"/>
                  </a:cubicBezTo>
                  <a:cubicBezTo>
                    <a:pt x="17" y="56"/>
                    <a:pt x="17" y="57"/>
                    <a:pt x="18" y="57"/>
                  </a:cubicBezTo>
                  <a:close/>
                  <a:moveTo>
                    <a:pt x="18" y="58"/>
                  </a:moveTo>
                  <a:cubicBezTo>
                    <a:pt x="17" y="58"/>
                    <a:pt x="18" y="58"/>
                    <a:pt x="17" y="58"/>
                  </a:cubicBezTo>
                  <a:cubicBezTo>
                    <a:pt x="17" y="58"/>
                    <a:pt x="18" y="59"/>
                    <a:pt x="18" y="58"/>
                  </a:cubicBezTo>
                  <a:close/>
                  <a:moveTo>
                    <a:pt x="18" y="62"/>
                  </a:moveTo>
                  <a:cubicBezTo>
                    <a:pt x="18" y="62"/>
                    <a:pt x="18" y="61"/>
                    <a:pt x="18" y="61"/>
                  </a:cubicBezTo>
                  <a:cubicBezTo>
                    <a:pt x="17" y="61"/>
                    <a:pt x="17" y="62"/>
                    <a:pt x="18" y="62"/>
                  </a:cubicBezTo>
                  <a:close/>
                  <a:moveTo>
                    <a:pt x="25" y="16"/>
                  </a:moveTo>
                  <a:cubicBezTo>
                    <a:pt x="27" y="16"/>
                    <a:pt x="24" y="16"/>
                    <a:pt x="25" y="16"/>
                  </a:cubicBezTo>
                  <a:close/>
                  <a:moveTo>
                    <a:pt x="19" y="76"/>
                  </a:moveTo>
                  <a:cubicBezTo>
                    <a:pt x="19" y="71"/>
                    <a:pt x="19" y="67"/>
                    <a:pt x="18" y="63"/>
                  </a:cubicBezTo>
                  <a:cubicBezTo>
                    <a:pt x="18" y="68"/>
                    <a:pt x="18" y="73"/>
                    <a:pt x="19" y="76"/>
                  </a:cubicBezTo>
                  <a:close/>
                  <a:moveTo>
                    <a:pt x="20" y="79"/>
                  </a:moveTo>
                  <a:cubicBezTo>
                    <a:pt x="19" y="79"/>
                    <a:pt x="20" y="78"/>
                    <a:pt x="19" y="78"/>
                  </a:cubicBezTo>
                  <a:cubicBezTo>
                    <a:pt x="19" y="78"/>
                    <a:pt x="19" y="80"/>
                    <a:pt x="20" y="79"/>
                  </a:cubicBezTo>
                  <a:close/>
                  <a:moveTo>
                    <a:pt x="20" y="92"/>
                  </a:moveTo>
                  <a:cubicBezTo>
                    <a:pt x="20" y="87"/>
                    <a:pt x="20" y="83"/>
                    <a:pt x="19" y="79"/>
                  </a:cubicBezTo>
                  <a:cubicBezTo>
                    <a:pt x="20" y="83"/>
                    <a:pt x="19" y="88"/>
                    <a:pt x="20" y="92"/>
                  </a:cubicBezTo>
                  <a:close/>
                  <a:moveTo>
                    <a:pt x="21" y="108"/>
                  </a:moveTo>
                  <a:cubicBezTo>
                    <a:pt x="21" y="104"/>
                    <a:pt x="21" y="98"/>
                    <a:pt x="20" y="94"/>
                  </a:cubicBezTo>
                  <a:cubicBezTo>
                    <a:pt x="20" y="98"/>
                    <a:pt x="20" y="106"/>
                    <a:pt x="21" y="108"/>
                  </a:cubicBezTo>
                  <a:close/>
                  <a:moveTo>
                    <a:pt x="22" y="115"/>
                  </a:moveTo>
                  <a:cubicBezTo>
                    <a:pt x="21" y="114"/>
                    <a:pt x="22" y="112"/>
                    <a:pt x="21" y="111"/>
                  </a:cubicBezTo>
                  <a:cubicBezTo>
                    <a:pt x="20" y="111"/>
                    <a:pt x="21" y="116"/>
                    <a:pt x="22" y="115"/>
                  </a:cubicBezTo>
                  <a:close/>
                  <a:moveTo>
                    <a:pt x="22" y="120"/>
                  </a:moveTo>
                  <a:cubicBezTo>
                    <a:pt x="23" y="119"/>
                    <a:pt x="21" y="117"/>
                    <a:pt x="22" y="116"/>
                  </a:cubicBezTo>
                  <a:cubicBezTo>
                    <a:pt x="21" y="116"/>
                    <a:pt x="21" y="119"/>
                    <a:pt x="22" y="120"/>
                  </a:cubicBezTo>
                  <a:close/>
                  <a:moveTo>
                    <a:pt x="22" y="121"/>
                  </a:moveTo>
                  <a:cubicBezTo>
                    <a:pt x="22" y="121"/>
                    <a:pt x="22" y="122"/>
                    <a:pt x="22" y="121"/>
                  </a:cubicBezTo>
                  <a:close/>
                  <a:moveTo>
                    <a:pt x="23" y="130"/>
                  </a:moveTo>
                  <a:cubicBezTo>
                    <a:pt x="24" y="129"/>
                    <a:pt x="23" y="125"/>
                    <a:pt x="22" y="124"/>
                  </a:cubicBezTo>
                  <a:cubicBezTo>
                    <a:pt x="22" y="126"/>
                    <a:pt x="22" y="128"/>
                    <a:pt x="23" y="130"/>
                  </a:cubicBezTo>
                  <a:close/>
                  <a:moveTo>
                    <a:pt x="23" y="135"/>
                  </a:moveTo>
                  <a:cubicBezTo>
                    <a:pt x="23" y="135"/>
                    <a:pt x="24" y="132"/>
                    <a:pt x="23" y="132"/>
                  </a:cubicBezTo>
                  <a:cubicBezTo>
                    <a:pt x="23" y="133"/>
                    <a:pt x="22" y="135"/>
                    <a:pt x="23" y="135"/>
                  </a:cubicBezTo>
                  <a:close/>
                  <a:moveTo>
                    <a:pt x="24" y="140"/>
                  </a:moveTo>
                  <a:cubicBezTo>
                    <a:pt x="25" y="140"/>
                    <a:pt x="24" y="140"/>
                    <a:pt x="24" y="140"/>
                  </a:cubicBezTo>
                  <a:close/>
                  <a:moveTo>
                    <a:pt x="24" y="139"/>
                  </a:moveTo>
                  <a:cubicBezTo>
                    <a:pt x="25" y="139"/>
                    <a:pt x="24" y="139"/>
                    <a:pt x="24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2" name="Freeform 1687"/>
            <p:cNvSpPr>
              <a:spLocks/>
            </p:cNvSpPr>
            <p:nvPr/>
          </p:nvSpPr>
          <p:spPr bwMode="auto">
            <a:xfrm>
              <a:off x="5668964" y="5276851"/>
              <a:ext cx="3175" cy="6350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2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2 w 2"/>
                <a:gd name="T11" fmla="*/ 1 h 3"/>
                <a:gd name="T12" fmla="*/ 2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3" name="Freeform 1688"/>
            <p:cNvSpPr>
              <a:spLocks/>
            </p:cNvSpPr>
            <p:nvPr/>
          </p:nvSpPr>
          <p:spPr bwMode="auto">
            <a:xfrm>
              <a:off x="5661026" y="5316538"/>
              <a:ext cx="7938" cy="7938"/>
            </a:xfrm>
            <a:custGeom>
              <a:avLst/>
              <a:gdLst>
                <a:gd name="T0" fmla="*/ 1 w 4"/>
                <a:gd name="T1" fmla="*/ 4 h 4"/>
                <a:gd name="T2" fmla="*/ 1 w 4"/>
                <a:gd name="T3" fmla="*/ 1 h 4"/>
                <a:gd name="T4" fmla="*/ 2 w 4"/>
                <a:gd name="T5" fmla="*/ 0 h 4"/>
                <a:gd name="T6" fmla="*/ 2 w 4"/>
                <a:gd name="T7" fmla="*/ 4 h 4"/>
                <a:gd name="T8" fmla="*/ 1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0" y="4"/>
                    <a:pt x="1" y="2"/>
                    <a:pt x="1" y="1"/>
                  </a:cubicBezTo>
                  <a:cubicBezTo>
                    <a:pt x="1" y="3"/>
                    <a:pt x="2" y="2"/>
                    <a:pt x="2" y="0"/>
                  </a:cubicBezTo>
                  <a:cubicBezTo>
                    <a:pt x="4" y="1"/>
                    <a:pt x="1" y="2"/>
                    <a:pt x="2" y="4"/>
                  </a:cubicBezTo>
                  <a:cubicBezTo>
                    <a:pt x="2" y="4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4" name="Freeform 1689"/>
            <p:cNvSpPr>
              <a:spLocks/>
            </p:cNvSpPr>
            <p:nvPr/>
          </p:nvSpPr>
          <p:spPr bwMode="auto">
            <a:xfrm>
              <a:off x="5667376" y="5287963"/>
              <a:ext cx="6350" cy="15875"/>
            </a:xfrm>
            <a:custGeom>
              <a:avLst/>
              <a:gdLst>
                <a:gd name="T0" fmla="*/ 2 w 4"/>
                <a:gd name="T1" fmla="*/ 7 h 8"/>
                <a:gd name="T2" fmla="*/ 1 w 4"/>
                <a:gd name="T3" fmla="*/ 7 h 8"/>
                <a:gd name="T4" fmla="*/ 0 w 4"/>
                <a:gd name="T5" fmla="*/ 7 h 8"/>
                <a:gd name="T6" fmla="*/ 4 w 4"/>
                <a:gd name="T7" fmla="*/ 0 h 8"/>
                <a:gd name="T8" fmla="*/ 2 w 4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2" y="7"/>
                  </a:moveTo>
                  <a:cubicBezTo>
                    <a:pt x="1" y="8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1" y="5"/>
                    <a:pt x="3" y="2"/>
                    <a:pt x="4" y="0"/>
                  </a:cubicBezTo>
                  <a:cubicBezTo>
                    <a:pt x="4" y="2"/>
                    <a:pt x="0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5" name="Freeform 1690"/>
            <p:cNvSpPr>
              <a:spLocks noEditPoints="1"/>
            </p:cNvSpPr>
            <p:nvPr/>
          </p:nvSpPr>
          <p:spPr bwMode="auto">
            <a:xfrm>
              <a:off x="5664201" y="5308601"/>
              <a:ext cx="7938" cy="4763"/>
            </a:xfrm>
            <a:custGeom>
              <a:avLst/>
              <a:gdLst>
                <a:gd name="T0" fmla="*/ 1 w 4"/>
                <a:gd name="T1" fmla="*/ 2 h 2"/>
                <a:gd name="T2" fmla="*/ 1 w 4"/>
                <a:gd name="T3" fmla="*/ 0 h 2"/>
                <a:gd name="T4" fmla="*/ 4 w 4"/>
                <a:gd name="T5" fmla="*/ 1 h 2"/>
                <a:gd name="T6" fmla="*/ 2 w 4"/>
                <a:gd name="T7" fmla="*/ 2 h 2"/>
                <a:gd name="T8" fmla="*/ 1 w 4"/>
                <a:gd name="T9" fmla="*/ 2 h 2"/>
                <a:gd name="T10" fmla="*/ 2 w 4"/>
                <a:gd name="T11" fmla="*/ 1 h 2"/>
                <a:gd name="T12" fmla="*/ 3 w 4"/>
                <a:gd name="T13" fmla="*/ 2 h 2"/>
                <a:gd name="T14" fmla="*/ 2 w 4"/>
                <a:gd name="T15" fmla="*/ 1 h 2"/>
                <a:gd name="T16" fmla="*/ 3 w 4"/>
                <a:gd name="T17" fmla="*/ 1 h 2"/>
                <a:gd name="T18" fmla="*/ 3 w 4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0" y="2"/>
                    <a:pt x="2" y="1"/>
                    <a:pt x="1" y="0"/>
                  </a:cubicBezTo>
                  <a:cubicBezTo>
                    <a:pt x="2" y="2"/>
                    <a:pt x="3" y="0"/>
                    <a:pt x="4" y="1"/>
                  </a:cubicBezTo>
                  <a:cubicBezTo>
                    <a:pt x="3" y="1"/>
                    <a:pt x="4" y="2"/>
                    <a:pt x="2" y="2"/>
                  </a:cubicBezTo>
                  <a:cubicBezTo>
                    <a:pt x="1" y="0"/>
                    <a:pt x="1" y="2"/>
                    <a:pt x="1" y="2"/>
                  </a:cubicBezTo>
                  <a:close/>
                  <a:moveTo>
                    <a:pt x="2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2" y="1"/>
                  </a:cubicBezTo>
                  <a:close/>
                  <a:moveTo>
                    <a:pt x="3" y="1"/>
                  </a:moveTo>
                  <a:cubicBezTo>
                    <a:pt x="4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6" name="Freeform 1691"/>
            <p:cNvSpPr>
              <a:spLocks/>
            </p:cNvSpPr>
            <p:nvPr/>
          </p:nvSpPr>
          <p:spPr bwMode="auto">
            <a:xfrm>
              <a:off x="5670551" y="5275263"/>
              <a:ext cx="6350" cy="1588"/>
            </a:xfrm>
            <a:custGeom>
              <a:avLst/>
              <a:gdLst>
                <a:gd name="T0" fmla="*/ 1 w 3"/>
                <a:gd name="T1" fmla="*/ 0 h 1"/>
                <a:gd name="T2" fmla="*/ 2 w 3"/>
                <a:gd name="T3" fmla="*/ 0 h 1"/>
                <a:gd name="T4" fmla="*/ 1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2" y="1"/>
                    <a:pt x="0" y="1"/>
                    <a:pt x="2" y="0"/>
                  </a:cubicBezTo>
                  <a:cubicBezTo>
                    <a:pt x="2" y="0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7" name="Freeform 1692"/>
            <p:cNvSpPr>
              <a:spLocks/>
            </p:cNvSpPr>
            <p:nvPr/>
          </p:nvSpPr>
          <p:spPr bwMode="auto">
            <a:xfrm>
              <a:off x="5668964" y="5297488"/>
              <a:ext cx="7938" cy="11113"/>
            </a:xfrm>
            <a:custGeom>
              <a:avLst/>
              <a:gdLst>
                <a:gd name="T0" fmla="*/ 0 w 4"/>
                <a:gd name="T1" fmla="*/ 5 h 6"/>
                <a:gd name="T2" fmla="*/ 1 w 4"/>
                <a:gd name="T3" fmla="*/ 5 h 6"/>
                <a:gd name="T4" fmla="*/ 0 w 4"/>
                <a:gd name="T5" fmla="*/ 4 h 6"/>
                <a:gd name="T6" fmla="*/ 2 w 4"/>
                <a:gd name="T7" fmla="*/ 2 h 6"/>
                <a:gd name="T8" fmla="*/ 2 w 4"/>
                <a:gd name="T9" fmla="*/ 3 h 6"/>
                <a:gd name="T10" fmla="*/ 2 w 4"/>
                <a:gd name="T11" fmla="*/ 1 h 6"/>
                <a:gd name="T12" fmla="*/ 3 w 4"/>
                <a:gd name="T13" fmla="*/ 0 h 6"/>
                <a:gd name="T14" fmla="*/ 4 w 4"/>
                <a:gd name="T15" fmla="*/ 0 h 6"/>
                <a:gd name="T16" fmla="*/ 1 w 4"/>
                <a:gd name="T17" fmla="*/ 6 h 6"/>
                <a:gd name="T18" fmla="*/ 0 w 4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0" y="5"/>
                  </a:moveTo>
                  <a:cubicBezTo>
                    <a:pt x="0" y="5"/>
                    <a:pt x="1" y="5"/>
                    <a:pt x="1" y="5"/>
                  </a:cubicBezTo>
                  <a:cubicBezTo>
                    <a:pt x="2" y="5"/>
                    <a:pt x="1" y="4"/>
                    <a:pt x="0" y="4"/>
                  </a:cubicBezTo>
                  <a:cubicBezTo>
                    <a:pt x="1" y="4"/>
                    <a:pt x="3" y="4"/>
                    <a:pt x="2" y="2"/>
                  </a:cubicBezTo>
                  <a:cubicBezTo>
                    <a:pt x="1" y="2"/>
                    <a:pt x="3" y="3"/>
                    <a:pt x="2" y="3"/>
                  </a:cubicBezTo>
                  <a:cubicBezTo>
                    <a:pt x="0" y="3"/>
                    <a:pt x="2" y="2"/>
                    <a:pt x="2" y="1"/>
                  </a:cubicBezTo>
                  <a:cubicBezTo>
                    <a:pt x="3" y="2"/>
                    <a:pt x="4" y="1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2" y="4"/>
                    <a:pt x="1" y="6"/>
                  </a:cubicBezTo>
                  <a:cubicBezTo>
                    <a:pt x="1" y="6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8" name="Freeform 1693"/>
            <p:cNvSpPr>
              <a:spLocks/>
            </p:cNvSpPr>
            <p:nvPr/>
          </p:nvSpPr>
          <p:spPr bwMode="auto">
            <a:xfrm>
              <a:off x="5673726" y="5273676"/>
              <a:ext cx="4763" cy="1588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9" name="Freeform 1694"/>
            <p:cNvSpPr>
              <a:spLocks/>
            </p:cNvSpPr>
            <p:nvPr/>
          </p:nvSpPr>
          <p:spPr bwMode="auto">
            <a:xfrm>
              <a:off x="5673726" y="5283201"/>
              <a:ext cx="6350" cy="3175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2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0"/>
                    <a:pt x="1" y="1"/>
                    <a:pt x="1" y="2"/>
                  </a:cubicBezTo>
                  <a:cubicBezTo>
                    <a:pt x="0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0" name="Freeform 1695"/>
            <p:cNvSpPr>
              <a:spLocks/>
            </p:cNvSpPr>
            <p:nvPr/>
          </p:nvSpPr>
          <p:spPr bwMode="auto">
            <a:xfrm>
              <a:off x="5670551" y="5294313"/>
              <a:ext cx="6350" cy="7938"/>
            </a:xfrm>
            <a:custGeom>
              <a:avLst/>
              <a:gdLst>
                <a:gd name="T0" fmla="*/ 2 w 3"/>
                <a:gd name="T1" fmla="*/ 2 h 4"/>
                <a:gd name="T2" fmla="*/ 2 w 3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4">
                  <a:moveTo>
                    <a:pt x="2" y="2"/>
                  </a:moveTo>
                  <a:cubicBezTo>
                    <a:pt x="0" y="4"/>
                    <a:pt x="3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1" name="Freeform 1696"/>
            <p:cNvSpPr>
              <a:spLocks/>
            </p:cNvSpPr>
            <p:nvPr/>
          </p:nvSpPr>
          <p:spPr bwMode="auto">
            <a:xfrm>
              <a:off x="5668964" y="5319713"/>
              <a:ext cx="3175" cy="47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1" y="0"/>
                    <a:pt x="2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2" name="Freeform 1697"/>
            <p:cNvSpPr>
              <a:spLocks/>
            </p:cNvSpPr>
            <p:nvPr/>
          </p:nvSpPr>
          <p:spPr bwMode="auto">
            <a:xfrm>
              <a:off x="5676901" y="5307013"/>
              <a:ext cx="1588" cy="7938"/>
            </a:xfrm>
            <a:custGeom>
              <a:avLst/>
              <a:gdLst>
                <a:gd name="T0" fmla="*/ 0 w 1"/>
                <a:gd name="T1" fmla="*/ 2 h 4"/>
                <a:gd name="T2" fmla="*/ 0 w 1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4">
                  <a:moveTo>
                    <a:pt x="0" y="2"/>
                  </a:moveTo>
                  <a:cubicBezTo>
                    <a:pt x="0" y="4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3" name="Freeform 1698"/>
            <p:cNvSpPr>
              <a:spLocks/>
            </p:cNvSpPr>
            <p:nvPr/>
          </p:nvSpPr>
          <p:spPr bwMode="auto">
            <a:xfrm>
              <a:off x="5678489" y="5308601"/>
              <a:ext cx="4763" cy="4763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2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1"/>
                    <a:pt x="1" y="0"/>
                  </a:cubicBezTo>
                  <a:cubicBezTo>
                    <a:pt x="3" y="1"/>
                    <a:pt x="0" y="1"/>
                    <a:pt x="1" y="2"/>
                  </a:cubicBezTo>
                  <a:cubicBezTo>
                    <a:pt x="0" y="2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4" name="Freeform 1699"/>
            <p:cNvSpPr>
              <a:spLocks/>
            </p:cNvSpPr>
            <p:nvPr/>
          </p:nvSpPr>
          <p:spPr bwMode="auto">
            <a:xfrm>
              <a:off x="5700714" y="5224463"/>
              <a:ext cx="17463" cy="11113"/>
            </a:xfrm>
            <a:custGeom>
              <a:avLst/>
              <a:gdLst>
                <a:gd name="T0" fmla="*/ 8 w 9"/>
                <a:gd name="T1" fmla="*/ 0 h 6"/>
                <a:gd name="T2" fmla="*/ 9 w 9"/>
                <a:gd name="T3" fmla="*/ 1 h 6"/>
                <a:gd name="T4" fmla="*/ 0 w 9"/>
                <a:gd name="T5" fmla="*/ 6 h 6"/>
                <a:gd name="T6" fmla="*/ 9 w 9"/>
                <a:gd name="T7" fmla="*/ 1 h 6"/>
                <a:gd name="T8" fmla="*/ 8 w 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7" y="3"/>
                    <a:pt x="3" y="6"/>
                    <a:pt x="0" y="6"/>
                  </a:cubicBezTo>
                  <a:cubicBezTo>
                    <a:pt x="2" y="3"/>
                    <a:pt x="6" y="3"/>
                    <a:pt x="9" y="1"/>
                  </a:cubicBezTo>
                  <a:cubicBezTo>
                    <a:pt x="9" y="0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5" name="Freeform 1700"/>
            <p:cNvSpPr>
              <a:spLocks/>
            </p:cNvSpPr>
            <p:nvPr/>
          </p:nvSpPr>
          <p:spPr bwMode="auto">
            <a:xfrm>
              <a:off x="5710239" y="5210176"/>
              <a:ext cx="12700" cy="14288"/>
            </a:xfrm>
            <a:custGeom>
              <a:avLst/>
              <a:gdLst>
                <a:gd name="T0" fmla="*/ 0 w 7"/>
                <a:gd name="T1" fmla="*/ 4 h 8"/>
                <a:gd name="T2" fmla="*/ 3 w 7"/>
                <a:gd name="T3" fmla="*/ 7 h 8"/>
                <a:gd name="T4" fmla="*/ 0 w 7"/>
                <a:gd name="T5" fmla="*/ 5 h 8"/>
                <a:gd name="T6" fmla="*/ 5 w 7"/>
                <a:gd name="T7" fmla="*/ 0 h 8"/>
                <a:gd name="T8" fmla="*/ 5 w 7"/>
                <a:gd name="T9" fmla="*/ 1 h 8"/>
                <a:gd name="T10" fmla="*/ 2 w 7"/>
                <a:gd name="T11" fmla="*/ 4 h 8"/>
                <a:gd name="T12" fmla="*/ 0 w 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1" y="6"/>
                    <a:pt x="2" y="6"/>
                    <a:pt x="3" y="7"/>
                  </a:cubicBezTo>
                  <a:cubicBezTo>
                    <a:pt x="2" y="8"/>
                    <a:pt x="2" y="5"/>
                    <a:pt x="0" y="5"/>
                  </a:cubicBezTo>
                  <a:cubicBezTo>
                    <a:pt x="0" y="3"/>
                    <a:pt x="3" y="1"/>
                    <a:pt x="5" y="0"/>
                  </a:cubicBezTo>
                  <a:cubicBezTo>
                    <a:pt x="7" y="0"/>
                    <a:pt x="7" y="1"/>
                    <a:pt x="5" y="1"/>
                  </a:cubicBezTo>
                  <a:cubicBezTo>
                    <a:pt x="4" y="1"/>
                    <a:pt x="2" y="1"/>
                    <a:pt x="2" y="4"/>
                  </a:cubicBezTo>
                  <a:cubicBezTo>
                    <a:pt x="1" y="4"/>
                    <a:pt x="1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6" name="Freeform 1701"/>
            <p:cNvSpPr>
              <a:spLocks/>
            </p:cNvSpPr>
            <p:nvPr/>
          </p:nvSpPr>
          <p:spPr bwMode="auto">
            <a:xfrm>
              <a:off x="5761039" y="5214938"/>
              <a:ext cx="3175" cy="6350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1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7" name="Freeform 1702"/>
            <p:cNvSpPr>
              <a:spLocks/>
            </p:cNvSpPr>
            <p:nvPr/>
          </p:nvSpPr>
          <p:spPr bwMode="auto">
            <a:xfrm>
              <a:off x="5556251" y="5353051"/>
              <a:ext cx="20638" cy="44450"/>
            </a:xfrm>
            <a:custGeom>
              <a:avLst/>
              <a:gdLst>
                <a:gd name="T0" fmla="*/ 4 w 11"/>
                <a:gd name="T1" fmla="*/ 0 h 24"/>
                <a:gd name="T2" fmla="*/ 0 w 11"/>
                <a:gd name="T3" fmla="*/ 12 h 24"/>
                <a:gd name="T4" fmla="*/ 11 w 11"/>
                <a:gd name="T5" fmla="*/ 24 h 24"/>
                <a:gd name="T6" fmla="*/ 6 w 11"/>
                <a:gd name="T7" fmla="*/ 19 h 24"/>
                <a:gd name="T8" fmla="*/ 3 w 11"/>
                <a:gd name="T9" fmla="*/ 15 h 24"/>
                <a:gd name="T10" fmla="*/ 2 w 11"/>
                <a:gd name="T11" fmla="*/ 11 h 24"/>
                <a:gd name="T12" fmla="*/ 4 w 11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4">
                  <a:moveTo>
                    <a:pt x="4" y="0"/>
                  </a:moveTo>
                  <a:cubicBezTo>
                    <a:pt x="4" y="0"/>
                    <a:pt x="0" y="7"/>
                    <a:pt x="0" y="12"/>
                  </a:cubicBezTo>
                  <a:cubicBezTo>
                    <a:pt x="1" y="17"/>
                    <a:pt x="3" y="22"/>
                    <a:pt x="11" y="24"/>
                  </a:cubicBezTo>
                  <a:cubicBezTo>
                    <a:pt x="11" y="24"/>
                    <a:pt x="9" y="20"/>
                    <a:pt x="6" y="19"/>
                  </a:cubicBezTo>
                  <a:cubicBezTo>
                    <a:pt x="4" y="18"/>
                    <a:pt x="2" y="16"/>
                    <a:pt x="3" y="15"/>
                  </a:cubicBezTo>
                  <a:cubicBezTo>
                    <a:pt x="4" y="14"/>
                    <a:pt x="1" y="12"/>
                    <a:pt x="2" y="11"/>
                  </a:cubicBezTo>
                  <a:cubicBezTo>
                    <a:pt x="2" y="11"/>
                    <a:pt x="5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8" name="Freeform 1703"/>
            <p:cNvSpPr>
              <a:spLocks/>
            </p:cNvSpPr>
            <p:nvPr/>
          </p:nvSpPr>
          <p:spPr bwMode="auto">
            <a:xfrm>
              <a:off x="5619751" y="5411788"/>
              <a:ext cx="7938" cy="17463"/>
            </a:xfrm>
            <a:custGeom>
              <a:avLst/>
              <a:gdLst>
                <a:gd name="T0" fmla="*/ 1 w 4"/>
                <a:gd name="T1" fmla="*/ 0 h 9"/>
                <a:gd name="T2" fmla="*/ 4 w 4"/>
                <a:gd name="T3" fmla="*/ 9 h 9"/>
                <a:gd name="T4" fmla="*/ 4 w 4"/>
                <a:gd name="T5" fmla="*/ 6 h 9"/>
                <a:gd name="T6" fmla="*/ 2 w 4"/>
                <a:gd name="T7" fmla="*/ 4 h 9"/>
                <a:gd name="T8" fmla="*/ 1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1" y="0"/>
                  </a:moveTo>
                  <a:cubicBezTo>
                    <a:pt x="1" y="0"/>
                    <a:pt x="0" y="6"/>
                    <a:pt x="4" y="9"/>
                  </a:cubicBezTo>
                  <a:cubicBezTo>
                    <a:pt x="4" y="9"/>
                    <a:pt x="4" y="7"/>
                    <a:pt x="4" y="6"/>
                  </a:cubicBezTo>
                  <a:cubicBezTo>
                    <a:pt x="3" y="6"/>
                    <a:pt x="3" y="4"/>
                    <a:pt x="2" y="4"/>
                  </a:cubicBezTo>
                  <a:cubicBezTo>
                    <a:pt x="2" y="3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1039" name="Group 1038"/>
          <p:cNvGrpSpPr/>
          <p:nvPr/>
        </p:nvGrpSpPr>
        <p:grpSpPr>
          <a:xfrm rot="10402643">
            <a:off x="950304" y="5741940"/>
            <a:ext cx="749468" cy="690158"/>
            <a:chOff x="6400801" y="1824037"/>
            <a:chExt cx="882650" cy="812800"/>
          </a:xfrm>
          <a:solidFill>
            <a:schemeClr val="accent3">
              <a:alpha val="20000"/>
            </a:schemeClr>
          </a:solidFill>
        </p:grpSpPr>
        <p:grpSp>
          <p:nvGrpSpPr>
            <p:cNvPr id="1040" name="Group 808"/>
            <p:cNvGrpSpPr>
              <a:grpSpLocks/>
            </p:cNvGrpSpPr>
            <p:nvPr/>
          </p:nvGrpSpPr>
          <p:grpSpPr bwMode="auto">
            <a:xfrm>
              <a:off x="6408738" y="2051050"/>
              <a:ext cx="815975" cy="330200"/>
              <a:chOff x="4037" y="1292"/>
              <a:chExt cx="514" cy="208"/>
            </a:xfrm>
            <a:grpFill/>
          </p:grpSpPr>
          <p:sp>
            <p:nvSpPr>
              <p:cNvPr id="1422" name="Freeform 608"/>
              <p:cNvSpPr>
                <a:spLocks/>
              </p:cNvSpPr>
              <p:nvPr/>
            </p:nvSpPr>
            <p:spPr bwMode="auto">
              <a:xfrm>
                <a:off x="4323" y="129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23" name="Freeform 609"/>
              <p:cNvSpPr>
                <a:spLocks/>
              </p:cNvSpPr>
              <p:nvPr/>
            </p:nvSpPr>
            <p:spPr bwMode="auto">
              <a:xfrm>
                <a:off x="4334" y="1292"/>
                <a:ext cx="2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24" name="Freeform 610"/>
              <p:cNvSpPr>
                <a:spLocks/>
              </p:cNvSpPr>
              <p:nvPr/>
            </p:nvSpPr>
            <p:spPr bwMode="auto">
              <a:xfrm>
                <a:off x="4341" y="1295"/>
                <a:ext cx="5" cy="3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25" name="Freeform 611"/>
              <p:cNvSpPr>
                <a:spLocks/>
              </p:cNvSpPr>
              <p:nvPr/>
            </p:nvSpPr>
            <p:spPr bwMode="auto">
              <a:xfrm>
                <a:off x="4037" y="129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26" name="Freeform 612"/>
              <p:cNvSpPr>
                <a:spLocks/>
              </p:cNvSpPr>
              <p:nvPr/>
            </p:nvSpPr>
            <p:spPr bwMode="auto">
              <a:xfrm>
                <a:off x="4054" y="129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27" name="Freeform 613"/>
              <p:cNvSpPr>
                <a:spLocks/>
              </p:cNvSpPr>
              <p:nvPr/>
            </p:nvSpPr>
            <p:spPr bwMode="auto">
              <a:xfrm>
                <a:off x="4059" y="12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28" name="Freeform 614"/>
              <p:cNvSpPr>
                <a:spLocks/>
              </p:cNvSpPr>
              <p:nvPr/>
            </p:nvSpPr>
            <p:spPr bwMode="auto">
              <a:xfrm>
                <a:off x="4159" y="129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29" name="Freeform 615"/>
              <p:cNvSpPr>
                <a:spLocks/>
              </p:cNvSpPr>
              <p:nvPr/>
            </p:nvSpPr>
            <p:spPr bwMode="auto">
              <a:xfrm>
                <a:off x="4174" y="12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0" name="Freeform 616"/>
              <p:cNvSpPr>
                <a:spLocks/>
              </p:cNvSpPr>
              <p:nvPr/>
            </p:nvSpPr>
            <p:spPr bwMode="auto">
              <a:xfrm>
                <a:off x="4188" y="12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1" name="Freeform 617"/>
              <p:cNvSpPr>
                <a:spLocks/>
              </p:cNvSpPr>
              <p:nvPr/>
            </p:nvSpPr>
            <p:spPr bwMode="auto">
              <a:xfrm>
                <a:off x="4196" y="1296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2" name="Freeform 618"/>
              <p:cNvSpPr>
                <a:spLocks/>
              </p:cNvSpPr>
              <p:nvPr/>
            </p:nvSpPr>
            <p:spPr bwMode="auto">
              <a:xfrm>
                <a:off x="4052" y="129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3" name="Freeform 619"/>
              <p:cNvSpPr>
                <a:spLocks/>
              </p:cNvSpPr>
              <p:nvPr/>
            </p:nvSpPr>
            <p:spPr bwMode="auto">
              <a:xfrm>
                <a:off x="4082" y="1298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4" name="Freeform 620"/>
              <p:cNvSpPr>
                <a:spLocks/>
              </p:cNvSpPr>
              <p:nvPr/>
            </p:nvSpPr>
            <p:spPr bwMode="auto">
              <a:xfrm>
                <a:off x="4151" y="129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5" name="Freeform 621"/>
              <p:cNvSpPr>
                <a:spLocks/>
              </p:cNvSpPr>
              <p:nvPr/>
            </p:nvSpPr>
            <p:spPr bwMode="auto">
              <a:xfrm>
                <a:off x="4202" y="1298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6" name="Freeform 622"/>
              <p:cNvSpPr>
                <a:spLocks/>
              </p:cNvSpPr>
              <p:nvPr/>
            </p:nvSpPr>
            <p:spPr bwMode="auto">
              <a:xfrm>
                <a:off x="4304" y="129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7" name="Freeform 623"/>
              <p:cNvSpPr>
                <a:spLocks/>
              </p:cNvSpPr>
              <p:nvPr/>
            </p:nvSpPr>
            <p:spPr bwMode="auto">
              <a:xfrm>
                <a:off x="4040" y="130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8" name="Freeform 624"/>
              <p:cNvSpPr>
                <a:spLocks/>
              </p:cNvSpPr>
              <p:nvPr/>
            </p:nvSpPr>
            <p:spPr bwMode="auto">
              <a:xfrm>
                <a:off x="4093" y="130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39" name="Freeform 625"/>
              <p:cNvSpPr>
                <a:spLocks/>
              </p:cNvSpPr>
              <p:nvPr/>
            </p:nvSpPr>
            <p:spPr bwMode="auto">
              <a:xfrm>
                <a:off x="4123" y="130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0" name="Freeform 626"/>
              <p:cNvSpPr>
                <a:spLocks/>
              </p:cNvSpPr>
              <p:nvPr/>
            </p:nvSpPr>
            <p:spPr bwMode="auto">
              <a:xfrm>
                <a:off x="4126" y="130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1" name="Freeform 627"/>
              <p:cNvSpPr>
                <a:spLocks/>
              </p:cNvSpPr>
              <p:nvPr/>
            </p:nvSpPr>
            <p:spPr bwMode="auto">
              <a:xfrm>
                <a:off x="4143" y="130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2" name="Freeform 628"/>
              <p:cNvSpPr>
                <a:spLocks/>
              </p:cNvSpPr>
              <p:nvPr/>
            </p:nvSpPr>
            <p:spPr bwMode="auto">
              <a:xfrm>
                <a:off x="4205" y="1299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3" name="Freeform 629"/>
              <p:cNvSpPr>
                <a:spLocks/>
              </p:cNvSpPr>
              <p:nvPr/>
            </p:nvSpPr>
            <p:spPr bwMode="auto">
              <a:xfrm>
                <a:off x="4056" y="13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4" name="Freeform 630"/>
              <p:cNvSpPr>
                <a:spLocks/>
              </p:cNvSpPr>
              <p:nvPr/>
            </p:nvSpPr>
            <p:spPr bwMode="auto">
              <a:xfrm>
                <a:off x="4102" y="130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5" name="Freeform 631"/>
              <p:cNvSpPr>
                <a:spLocks/>
              </p:cNvSpPr>
              <p:nvPr/>
            </p:nvSpPr>
            <p:spPr bwMode="auto">
              <a:xfrm>
                <a:off x="4119" y="1302"/>
                <a:ext cx="0" cy="1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6" name="Freeform 632"/>
              <p:cNvSpPr>
                <a:spLocks/>
              </p:cNvSpPr>
              <p:nvPr/>
            </p:nvSpPr>
            <p:spPr bwMode="auto">
              <a:xfrm>
                <a:off x="4132" y="1301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7" name="Freeform 633"/>
              <p:cNvSpPr>
                <a:spLocks/>
              </p:cNvSpPr>
              <p:nvPr/>
            </p:nvSpPr>
            <p:spPr bwMode="auto">
              <a:xfrm>
                <a:off x="4192" y="130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8" name="Freeform 634"/>
              <p:cNvSpPr>
                <a:spLocks/>
              </p:cNvSpPr>
              <p:nvPr/>
            </p:nvSpPr>
            <p:spPr bwMode="auto">
              <a:xfrm>
                <a:off x="4211" y="1301"/>
                <a:ext cx="4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49" name="Freeform 635"/>
              <p:cNvSpPr>
                <a:spLocks/>
              </p:cNvSpPr>
              <p:nvPr/>
            </p:nvSpPr>
            <p:spPr bwMode="auto">
              <a:xfrm>
                <a:off x="4098" y="130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0" name="Freeform 636"/>
              <p:cNvSpPr>
                <a:spLocks/>
              </p:cNvSpPr>
              <p:nvPr/>
            </p:nvSpPr>
            <p:spPr bwMode="auto">
              <a:xfrm>
                <a:off x="4110" y="130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1" name="Freeform 637"/>
              <p:cNvSpPr>
                <a:spLocks/>
              </p:cNvSpPr>
              <p:nvPr/>
            </p:nvSpPr>
            <p:spPr bwMode="auto">
              <a:xfrm>
                <a:off x="4161" y="1302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2" name="Freeform 638"/>
              <p:cNvSpPr>
                <a:spLocks/>
              </p:cNvSpPr>
              <p:nvPr/>
            </p:nvSpPr>
            <p:spPr bwMode="auto">
              <a:xfrm>
                <a:off x="4217" y="1302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3" name="Freeform 639"/>
              <p:cNvSpPr>
                <a:spLocks/>
              </p:cNvSpPr>
              <p:nvPr/>
            </p:nvSpPr>
            <p:spPr bwMode="auto">
              <a:xfrm>
                <a:off x="4284" y="130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4" name="Freeform 640"/>
              <p:cNvSpPr>
                <a:spLocks/>
              </p:cNvSpPr>
              <p:nvPr/>
            </p:nvSpPr>
            <p:spPr bwMode="auto">
              <a:xfrm>
                <a:off x="4080" y="130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5" name="Freeform 641"/>
              <p:cNvSpPr>
                <a:spLocks/>
              </p:cNvSpPr>
              <p:nvPr/>
            </p:nvSpPr>
            <p:spPr bwMode="auto">
              <a:xfrm>
                <a:off x="4092" y="13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6" name="Freeform 642"/>
              <p:cNvSpPr>
                <a:spLocks/>
              </p:cNvSpPr>
              <p:nvPr/>
            </p:nvSpPr>
            <p:spPr bwMode="auto">
              <a:xfrm>
                <a:off x="4115" y="13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7" name="Freeform 643"/>
              <p:cNvSpPr>
                <a:spLocks/>
              </p:cNvSpPr>
              <p:nvPr/>
            </p:nvSpPr>
            <p:spPr bwMode="auto">
              <a:xfrm>
                <a:off x="4148" y="1303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8" name="Freeform 644"/>
              <p:cNvSpPr>
                <a:spLocks/>
              </p:cNvSpPr>
              <p:nvPr/>
            </p:nvSpPr>
            <p:spPr bwMode="auto">
              <a:xfrm>
                <a:off x="4207" y="13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59" name="Freeform 645"/>
              <p:cNvSpPr>
                <a:spLocks/>
              </p:cNvSpPr>
              <p:nvPr/>
            </p:nvSpPr>
            <p:spPr bwMode="auto">
              <a:xfrm>
                <a:off x="4221" y="1303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0" name="Freeform 646"/>
              <p:cNvSpPr>
                <a:spLocks/>
              </p:cNvSpPr>
              <p:nvPr/>
            </p:nvSpPr>
            <p:spPr bwMode="auto">
              <a:xfrm>
                <a:off x="4085" y="130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1" name="Freeform 647"/>
              <p:cNvSpPr>
                <a:spLocks/>
              </p:cNvSpPr>
              <p:nvPr/>
            </p:nvSpPr>
            <p:spPr bwMode="auto">
              <a:xfrm>
                <a:off x="4119" y="1306"/>
                <a:ext cx="0" cy="2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2" name="Freeform 648"/>
              <p:cNvSpPr>
                <a:spLocks/>
              </p:cNvSpPr>
              <p:nvPr/>
            </p:nvSpPr>
            <p:spPr bwMode="auto">
              <a:xfrm>
                <a:off x="4142" y="130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3" name="Freeform 649"/>
              <p:cNvSpPr>
                <a:spLocks/>
              </p:cNvSpPr>
              <p:nvPr/>
            </p:nvSpPr>
            <p:spPr bwMode="auto">
              <a:xfrm>
                <a:off x="4145" y="130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4" name="Freeform 650"/>
              <p:cNvSpPr>
                <a:spLocks/>
              </p:cNvSpPr>
              <p:nvPr/>
            </p:nvSpPr>
            <p:spPr bwMode="auto">
              <a:xfrm>
                <a:off x="4156" y="1305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5" name="Freeform 651"/>
              <p:cNvSpPr>
                <a:spLocks/>
              </p:cNvSpPr>
              <p:nvPr/>
            </p:nvSpPr>
            <p:spPr bwMode="auto">
              <a:xfrm>
                <a:off x="4199" y="1306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6" name="Freeform 652"/>
              <p:cNvSpPr>
                <a:spLocks/>
              </p:cNvSpPr>
              <p:nvPr/>
            </p:nvSpPr>
            <p:spPr bwMode="auto">
              <a:xfrm>
                <a:off x="4073" y="1306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7" name="Freeform 653"/>
              <p:cNvSpPr>
                <a:spLocks/>
              </p:cNvSpPr>
              <p:nvPr/>
            </p:nvSpPr>
            <p:spPr bwMode="auto">
              <a:xfrm>
                <a:off x="4106" y="130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8" name="Freeform 654"/>
              <p:cNvSpPr>
                <a:spLocks/>
              </p:cNvSpPr>
              <p:nvPr/>
            </p:nvSpPr>
            <p:spPr bwMode="auto">
              <a:xfrm>
                <a:off x="4116" y="13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69" name="Freeform 655"/>
              <p:cNvSpPr>
                <a:spLocks/>
              </p:cNvSpPr>
              <p:nvPr/>
            </p:nvSpPr>
            <p:spPr bwMode="auto">
              <a:xfrm>
                <a:off x="4151" y="1306"/>
                <a:ext cx="2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0" name="Freeform 656"/>
              <p:cNvSpPr>
                <a:spLocks/>
              </p:cNvSpPr>
              <p:nvPr/>
            </p:nvSpPr>
            <p:spPr bwMode="auto">
              <a:xfrm>
                <a:off x="4218" y="1306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1" name="Freeform 657"/>
              <p:cNvSpPr>
                <a:spLocks/>
              </p:cNvSpPr>
              <p:nvPr/>
            </p:nvSpPr>
            <p:spPr bwMode="auto">
              <a:xfrm>
                <a:off x="4351" y="1302"/>
                <a:ext cx="2" cy="11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2" name="Freeform 658"/>
              <p:cNvSpPr>
                <a:spLocks/>
              </p:cNvSpPr>
              <p:nvPr/>
            </p:nvSpPr>
            <p:spPr bwMode="auto">
              <a:xfrm>
                <a:off x="4079" y="1308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3" name="Freeform 659"/>
              <p:cNvSpPr>
                <a:spLocks/>
              </p:cNvSpPr>
              <p:nvPr/>
            </p:nvSpPr>
            <p:spPr bwMode="auto">
              <a:xfrm>
                <a:off x="4083" y="1308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4" name="Freeform 660"/>
              <p:cNvSpPr>
                <a:spLocks/>
              </p:cNvSpPr>
              <p:nvPr/>
            </p:nvSpPr>
            <p:spPr bwMode="auto">
              <a:xfrm>
                <a:off x="4201" y="130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5" name="Freeform 661"/>
              <p:cNvSpPr>
                <a:spLocks/>
              </p:cNvSpPr>
              <p:nvPr/>
            </p:nvSpPr>
            <p:spPr bwMode="auto">
              <a:xfrm>
                <a:off x="4214" y="130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6" name="Freeform 662"/>
              <p:cNvSpPr>
                <a:spLocks/>
              </p:cNvSpPr>
              <p:nvPr/>
            </p:nvSpPr>
            <p:spPr bwMode="auto">
              <a:xfrm>
                <a:off x="4293" y="130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7" name="Freeform 663"/>
              <p:cNvSpPr>
                <a:spLocks/>
              </p:cNvSpPr>
              <p:nvPr/>
            </p:nvSpPr>
            <p:spPr bwMode="auto">
              <a:xfrm>
                <a:off x="4136" y="130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8" name="Freeform 664"/>
              <p:cNvSpPr>
                <a:spLocks/>
              </p:cNvSpPr>
              <p:nvPr/>
            </p:nvSpPr>
            <p:spPr bwMode="auto">
              <a:xfrm>
                <a:off x="4066" y="1311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79" name="Freeform 665"/>
              <p:cNvSpPr>
                <a:spLocks/>
              </p:cNvSpPr>
              <p:nvPr/>
            </p:nvSpPr>
            <p:spPr bwMode="auto">
              <a:xfrm>
                <a:off x="4191" y="131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0" name="Freeform 666"/>
              <p:cNvSpPr>
                <a:spLocks/>
              </p:cNvSpPr>
              <p:nvPr/>
            </p:nvSpPr>
            <p:spPr bwMode="auto">
              <a:xfrm>
                <a:off x="4308" y="1311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1" name="Freeform 667"/>
              <p:cNvSpPr>
                <a:spLocks/>
              </p:cNvSpPr>
              <p:nvPr/>
            </p:nvSpPr>
            <p:spPr bwMode="auto">
              <a:xfrm>
                <a:off x="4338" y="1308"/>
                <a:ext cx="5" cy="8"/>
              </a:xfrm>
              <a:custGeom>
                <a:avLst/>
                <a:gdLst>
                  <a:gd name="T0" fmla="*/ 0 w 3"/>
                  <a:gd name="T1" fmla="*/ 3 h 6"/>
                  <a:gd name="T2" fmla="*/ 0 w 3"/>
                  <a:gd name="T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6">
                    <a:moveTo>
                      <a:pt x="0" y="3"/>
                    </a:moveTo>
                    <a:cubicBezTo>
                      <a:pt x="3" y="6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2" name="Freeform 668"/>
              <p:cNvSpPr>
                <a:spLocks/>
              </p:cNvSpPr>
              <p:nvPr/>
            </p:nvSpPr>
            <p:spPr bwMode="auto">
              <a:xfrm>
                <a:off x="4347" y="1306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3" name="Freeform 669"/>
              <p:cNvSpPr>
                <a:spLocks/>
              </p:cNvSpPr>
              <p:nvPr/>
            </p:nvSpPr>
            <p:spPr bwMode="auto">
              <a:xfrm>
                <a:off x="4072" y="1308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4" name="Freeform 670"/>
              <p:cNvSpPr>
                <a:spLocks/>
              </p:cNvSpPr>
              <p:nvPr/>
            </p:nvSpPr>
            <p:spPr bwMode="auto">
              <a:xfrm>
                <a:off x="4178" y="131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5" name="Freeform 671"/>
              <p:cNvSpPr>
                <a:spLocks/>
              </p:cNvSpPr>
              <p:nvPr/>
            </p:nvSpPr>
            <p:spPr bwMode="auto">
              <a:xfrm>
                <a:off x="4185" y="131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6" name="Freeform 672"/>
              <p:cNvSpPr>
                <a:spLocks/>
              </p:cNvSpPr>
              <p:nvPr/>
            </p:nvSpPr>
            <p:spPr bwMode="auto">
              <a:xfrm>
                <a:off x="4188" y="131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7" name="Freeform 673"/>
              <p:cNvSpPr>
                <a:spLocks/>
              </p:cNvSpPr>
              <p:nvPr/>
            </p:nvSpPr>
            <p:spPr bwMode="auto">
              <a:xfrm>
                <a:off x="4202" y="1312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8" name="Freeform 674"/>
              <p:cNvSpPr>
                <a:spLocks/>
              </p:cNvSpPr>
              <p:nvPr/>
            </p:nvSpPr>
            <p:spPr bwMode="auto">
              <a:xfrm>
                <a:off x="4293" y="131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89" name="Freeform 675"/>
              <p:cNvSpPr>
                <a:spLocks/>
              </p:cNvSpPr>
              <p:nvPr/>
            </p:nvSpPr>
            <p:spPr bwMode="auto">
              <a:xfrm>
                <a:off x="4075" y="1312"/>
                <a:ext cx="8" cy="4"/>
              </a:xfrm>
              <a:custGeom>
                <a:avLst/>
                <a:gdLst>
                  <a:gd name="T0" fmla="*/ 6 w 6"/>
                  <a:gd name="T1" fmla="*/ 1 h 3"/>
                  <a:gd name="T2" fmla="*/ 6 w 6"/>
                  <a:gd name="T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cubicBezTo>
                      <a:pt x="0" y="0"/>
                      <a:pt x="4" y="3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0" name="Freeform 676"/>
              <p:cNvSpPr>
                <a:spLocks/>
              </p:cNvSpPr>
              <p:nvPr/>
            </p:nvSpPr>
            <p:spPr bwMode="auto">
              <a:xfrm>
                <a:off x="4133" y="131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1" name="Freeform 677"/>
              <p:cNvSpPr>
                <a:spLocks/>
              </p:cNvSpPr>
              <p:nvPr/>
            </p:nvSpPr>
            <p:spPr bwMode="auto">
              <a:xfrm>
                <a:off x="4194" y="1313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2" name="Freeform 678"/>
              <p:cNvSpPr>
                <a:spLocks/>
              </p:cNvSpPr>
              <p:nvPr/>
            </p:nvSpPr>
            <p:spPr bwMode="auto">
              <a:xfrm>
                <a:off x="4225" y="1309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3" name="Freeform 679"/>
              <p:cNvSpPr>
                <a:spLocks/>
              </p:cNvSpPr>
              <p:nvPr/>
            </p:nvSpPr>
            <p:spPr bwMode="auto">
              <a:xfrm>
                <a:off x="4085" y="1312"/>
                <a:ext cx="8" cy="6"/>
              </a:xfrm>
              <a:custGeom>
                <a:avLst/>
                <a:gdLst>
                  <a:gd name="T0" fmla="*/ 6 w 6"/>
                  <a:gd name="T1" fmla="*/ 2 h 4"/>
                  <a:gd name="T2" fmla="*/ 0 w 6"/>
                  <a:gd name="T3" fmla="*/ 2 h 4"/>
                  <a:gd name="T4" fmla="*/ 6 w 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cubicBezTo>
                      <a:pt x="4" y="2"/>
                      <a:pt x="0" y="0"/>
                      <a:pt x="0" y="2"/>
                    </a:cubicBezTo>
                    <a:cubicBezTo>
                      <a:pt x="2" y="2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4" name="Freeform 680"/>
              <p:cNvSpPr>
                <a:spLocks/>
              </p:cNvSpPr>
              <p:nvPr/>
            </p:nvSpPr>
            <p:spPr bwMode="auto">
              <a:xfrm>
                <a:off x="4178" y="131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5" name="Freeform 681"/>
              <p:cNvSpPr>
                <a:spLocks/>
              </p:cNvSpPr>
              <p:nvPr/>
            </p:nvSpPr>
            <p:spPr bwMode="auto">
              <a:xfrm>
                <a:off x="4181" y="131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6" name="Freeform 682"/>
              <p:cNvSpPr>
                <a:spLocks/>
              </p:cNvSpPr>
              <p:nvPr/>
            </p:nvSpPr>
            <p:spPr bwMode="auto">
              <a:xfrm>
                <a:off x="4188" y="13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7" name="Freeform 683"/>
              <p:cNvSpPr>
                <a:spLocks/>
              </p:cNvSpPr>
              <p:nvPr/>
            </p:nvSpPr>
            <p:spPr bwMode="auto">
              <a:xfrm>
                <a:off x="4300" y="1315"/>
                <a:ext cx="3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8" name="Freeform 684"/>
              <p:cNvSpPr>
                <a:spLocks/>
              </p:cNvSpPr>
              <p:nvPr/>
            </p:nvSpPr>
            <p:spPr bwMode="auto">
              <a:xfrm>
                <a:off x="4095" y="1313"/>
                <a:ext cx="10" cy="5"/>
              </a:xfrm>
              <a:custGeom>
                <a:avLst/>
                <a:gdLst>
                  <a:gd name="T0" fmla="*/ 0 w 7"/>
                  <a:gd name="T1" fmla="*/ 2 h 3"/>
                  <a:gd name="T2" fmla="*/ 6 w 7"/>
                  <a:gd name="T3" fmla="*/ 3 h 3"/>
                  <a:gd name="T4" fmla="*/ 0 w 7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2"/>
                    </a:moveTo>
                    <a:cubicBezTo>
                      <a:pt x="2" y="2"/>
                      <a:pt x="5" y="2"/>
                      <a:pt x="6" y="3"/>
                    </a:cubicBezTo>
                    <a:cubicBezTo>
                      <a:pt x="7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99" name="Freeform 685"/>
              <p:cNvSpPr>
                <a:spLocks/>
              </p:cNvSpPr>
              <p:nvPr/>
            </p:nvSpPr>
            <p:spPr bwMode="auto">
              <a:xfrm>
                <a:off x="4215" y="1312"/>
                <a:ext cx="2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0" name="Freeform 686"/>
              <p:cNvSpPr>
                <a:spLocks/>
              </p:cNvSpPr>
              <p:nvPr/>
            </p:nvSpPr>
            <p:spPr bwMode="auto">
              <a:xfrm>
                <a:off x="4232" y="131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1" name="Freeform 687"/>
              <p:cNvSpPr>
                <a:spLocks/>
              </p:cNvSpPr>
              <p:nvPr/>
            </p:nvSpPr>
            <p:spPr bwMode="auto">
              <a:xfrm>
                <a:off x="4310" y="131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2" name="Freeform 688"/>
              <p:cNvSpPr>
                <a:spLocks/>
              </p:cNvSpPr>
              <p:nvPr/>
            </p:nvSpPr>
            <p:spPr bwMode="auto">
              <a:xfrm>
                <a:off x="4100" y="1315"/>
                <a:ext cx="9" cy="6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0" y="0"/>
                      <a:pt x="4" y="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3" name="Freeform 689"/>
              <p:cNvSpPr>
                <a:spLocks/>
              </p:cNvSpPr>
              <p:nvPr/>
            </p:nvSpPr>
            <p:spPr bwMode="auto">
              <a:xfrm>
                <a:off x="4178" y="131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4" name="Freeform 690"/>
              <p:cNvSpPr>
                <a:spLocks/>
              </p:cNvSpPr>
              <p:nvPr/>
            </p:nvSpPr>
            <p:spPr bwMode="auto">
              <a:xfrm>
                <a:off x="4185" y="1313"/>
                <a:ext cx="1" cy="11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5" name="Freeform 691"/>
              <p:cNvSpPr>
                <a:spLocks/>
              </p:cNvSpPr>
              <p:nvPr/>
            </p:nvSpPr>
            <p:spPr bwMode="auto">
              <a:xfrm>
                <a:off x="4202" y="1313"/>
                <a:ext cx="3" cy="11"/>
              </a:xfrm>
              <a:custGeom>
                <a:avLst/>
                <a:gdLst>
                  <a:gd name="T0" fmla="*/ 0 w 2"/>
                  <a:gd name="T1" fmla="*/ 3 h 7"/>
                  <a:gd name="T2" fmla="*/ 0 w 2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3"/>
                    </a:moveTo>
                    <a:cubicBezTo>
                      <a:pt x="2" y="7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6" name="Freeform 692"/>
              <p:cNvSpPr>
                <a:spLocks/>
              </p:cNvSpPr>
              <p:nvPr/>
            </p:nvSpPr>
            <p:spPr bwMode="auto">
              <a:xfrm>
                <a:off x="4308" y="131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7" name="Freeform 693"/>
              <p:cNvSpPr>
                <a:spLocks/>
              </p:cNvSpPr>
              <p:nvPr/>
            </p:nvSpPr>
            <p:spPr bwMode="auto">
              <a:xfrm>
                <a:off x="4234" y="1319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8" name="Freeform 694"/>
              <p:cNvSpPr>
                <a:spLocks/>
              </p:cNvSpPr>
              <p:nvPr/>
            </p:nvSpPr>
            <p:spPr bwMode="auto">
              <a:xfrm>
                <a:off x="4327" y="1318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09" name="Freeform 695"/>
              <p:cNvSpPr>
                <a:spLocks/>
              </p:cNvSpPr>
              <p:nvPr/>
            </p:nvSpPr>
            <p:spPr bwMode="auto">
              <a:xfrm>
                <a:off x="4132" y="13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0" name="Freeform 696"/>
              <p:cNvSpPr>
                <a:spLocks/>
              </p:cNvSpPr>
              <p:nvPr/>
            </p:nvSpPr>
            <p:spPr bwMode="auto">
              <a:xfrm>
                <a:off x="4174" y="13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1" name="Freeform 697"/>
              <p:cNvSpPr>
                <a:spLocks/>
              </p:cNvSpPr>
              <p:nvPr/>
            </p:nvSpPr>
            <p:spPr bwMode="auto">
              <a:xfrm>
                <a:off x="4178" y="1316"/>
                <a:ext cx="3" cy="9"/>
              </a:xfrm>
              <a:custGeom>
                <a:avLst/>
                <a:gdLst>
                  <a:gd name="T0" fmla="*/ 0 w 2"/>
                  <a:gd name="T1" fmla="*/ 3 h 6"/>
                  <a:gd name="T2" fmla="*/ 0 w 2"/>
                  <a:gd name="T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6">
                    <a:moveTo>
                      <a:pt x="0" y="3"/>
                    </a:moveTo>
                    <a:cubicBezTo>
                      <a:pt x="1" y="6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2" name="Freeform 698"/>
              <p:cNvSpPr>
                <a:spLocks/>
              </p:cNvSpPr>
              <p:nvPr/>
            </p:nvSpPr>
            <p:spPr bwMode="auto">
              <a:xfrm>
                <a:off x="4195" y="132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3" name="Freeform 699"/>
              <p:cNvSpPr>
                <a:spLocks/>
              </p:cNvSpPr>
              <p:nvPr/>
            </p:nvSpPr>
            <p:spPr bwMode="auto">
              <a:xfrm>
                <a:off x="4199" y="132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4" name="Freeform 700"/>
              <p:cNvSpPr>
                <a:spLocks/>
              </p:cNvSpPr>
              <p:nvPr/>
            </p:nvSpPr>
            <p:spPr bwMode="auto">
              <a:xfrm>
                <a:off x="4217" y="132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5" name="Freeform 701"/>
              <p:cNvSpPr>
                <a:spLocks/>
              </p:cNvSpPr>
              <p:nvPr/>
            </p:nvSpPr>
            <p:spPr bwMode="auto">
              <a:xfrm>
                <a:off x="4297" y="1319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6" name="Freeform 702"/>
              <p:cNvSpPr>
                <a:spLocks/>
              </p:cNvSpPr>
              <p:nvPr/>
            </p:nvSpPr>
            <p:spPr bwMode="auto">
              <a:xfrm>
                <a:off x="4241" y="1321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7" name="Freeform 703"/>
              <p:cNvSpPr>
                <a:spLocks/>
              </p:cNvSpPr>
              <p:nvPr/>
            </p:nvSpPr>
            <p:spPr bwMode="auto">
              <a:xfrm>
                <a:off x="4194" y="1322"/>
                <a:ext cx="2" cy="3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1" y="2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8" name="Freeform 704"/>
              <p:cNvSpPr>
                <a:spLocks/>
              </p:cNvSpPr>
              <p:nvPr/>
            </p:nvSpPr>
            <p:spPr bwMode="auto">
              <a:xfrm>
                <a:off x="4219" y="1321"/>
                <a:ext cx="9" cy="5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0" y="0"/>
                      <a:pt x="4" y="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19" name="Freeform 705"/>
              <p:cNvSpPr>
                <a:spLocks/>
              </p:cNvSpPr>
              <p:nvPr/>
            </p:nvSpPr>
            <p:spPr bwMode="auto">
              <a:xfrm>
                <a:off x="4214" y="13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0" name="Freeform 706"/>
              <p:cNvSpPr>
                <a:spLocks/>
              </p:cNvSpPr>
              <p:nvPr/>
            </p:nvSpPr>
            <p:spPr bwMode="auto">
              <a:xfrm>
                <a:off x="4231" y="1324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1" name="Freeform 707"/>
              <p:cNvSpPr>
                <a:spLocks/>
              </p:cNvSpPr>
              <p:nvPr/>
            </p:nvSpPr>
            <p:spPr bwMode="auto">
              <a:xfrm>
                <a:off x="4196" y="1325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2" name="Freeform 708"/>
              <p:cNvSpPr>
                <a:spLocks/>
              </p:cNvSpPr>
              <p:nvPr/>
            </p:nvSpPr>
            <p:spPr bwMode="auto">
              <a:xfrm>
                <a:off x="4205" y="1325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3" name="Freeform 709"/>
              <p:cNvSpPr>
                <a:spLocks/>
              </p:cNvSpPr>
              <p:nvPr/>
            </p:nvSpPr>
            <p:spPr bwMode="auto">
              <a:xfrm>
                <a:off x="4211" y="13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4" name="Freeform 710"/>
              <p:cNvSpPr>
                <a:spLocks/>
              </p:cNvSpPr>
              <p:nvPr/>
            </p:nvSpPr>
            <p:spPr bwMode="auto">
              <a:xfrm>
                <a:off x="4186" y="1325"/>
                <a:ext cx="8" cy="4"/>
              </a:xfrm>
              <a:custGeom>
                <a:avLst/>
                <a:gdLst>
                  <a:gd name="T0" fmla="*/ 0 w 5"/>
                  <a:gd name="T1" fmla="*/ 2 h 3"/>
                  <a:gd name="T2" fmla="*/ 5 w 5"/>
                  <a:gd name="T3" fmla="*/ 1 h 3"/>
                  <a:gd name="T4" fmla="*/ 0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2" y="1"/>
                      <a:pt x="5" y="3"/>
                      <a:pt x="5" y="1"/>
                    </a:cubicBezTo>
                    <a:cubicBezTo>
                      <a:pt x="4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5" name="Freeform 711"/>
              <p:cNvSpPr>
                <a:spLocks/>
              </p:cNvSpPr>
              <p:nvPr/>
            </p:nvSpPr>
            <p:spPr bwMode="auto">
              <a:xfrm>
                <a:off x="4274" y="1326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6" name="Freeform 712"/>
              <p:cNvSpPr>
                <a:spLocks/>
              </p:cNvSpPr>
              <p:nvPr/>
            </p:nvSpPr>
            <p:spPr bwMode="auto">
              <a:xfrm>
                <a:off x="4199" y="1324"/>
                <a:ext cx="3" cy="10"/>
              </a:xfrm>
              <a:custGeom>
                <a:avLst/>
                <a:gdLst>
                  <a:gd name="T0" fmla="*/ 0 w 2"/>
                  <a:gd name="T1" fmla="*/ 4 h 7"/>
                  <a:gd name="T2" fmla="*/ 0 w 2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1" y="7"/>
                      <a:pt x="2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7" name="Freeform 713"/>
              <p:cNvSpPr>
                <a:spLocks/>
              </p:cNvSpPr>
              <p:nvPr/>
            </p:nvSpPr>
            <p:spPr bwMode="auto">
              <a:xfrm>
                <a:off x="4211" y="132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8" name="Freeform 714"/>
              <p:cNvSpPr>
                <a:spLocks/>
              </p:cNvSpPr>
              <p:nvPr/>
            </p:nvSpPr>
            <p:spPr bwMode="auto">
              <a:xfrm>
                <a:off x="4214" y="132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29" name="Freeform 715"/>
              <p:cNvSpPr>
                <a:spLocks/>
              </p:cNvSpPr>
              <p:nvPr/>
            </p:nvSpPr>
            <p:spPr bwMode="auto">
              <a:xfrm>
                <a:off x="4222" y="1324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0" name="Freeform 716"/>
              <p:cNvSpPr>
                <a:spLocks/>
              </p:cNvSpPr>
              <p:nvPr/>
            </p:nvSpPr>
            <p:spPr bwMode="auto">
              <a:xfrm>
                <a:off x="4195" y="132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1" name="Freeform 717"/>
              <p:cNvSpPr>
                <a:spLocks/>
              </p:cNvSpPr>
              <p:nvPr/>
            </p:nvSpPr>
            <p:spPr bwMode="auto">
              <a:xfrm>
                <a:off x="4227" y="1326"/>
                <a:ext cx="5" cy="8"/>
              </a:xfrm>
              <a:custGeom>
                <a:avLst/>
                <a:gdLst>
                  <a:gd name="T0" fmla="*/ 0 w 4"/>
                  <a:gd name="T1" fmla="*/ 3 h 5"/>
                  <a:gd name="T2" fmla="*/ 4 w 4"/>
                  <a:gd name="T3" fmla="*/ 3 h 5"/>
                  <a:gd name="T4" fmla="*/ 0 w 4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cubicBezTo>
                      <a:pt x="1" y="3"/>
                      <a:pt x="4" y="5"/>
                      <a:pt x="4" y="3"/>
                    </a:cubicBezTo>
                    <a:cubicBezTo>
                      <a:pt x="2" y="4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2" name="Freeform 718"/>
              <p:cNvSpPr>
                <a:spLocks/>
              </p:cNvSpPr>
              <p:nvPr/>
            </p:nvSpPr>
            <p:spPr bwMode="auto">
              <a:xfrm>
                <a:off x="4204" y="1332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3" name="Freeform 719"/>
              <p:cNvSpPr>
                <a:spLocks/>
              </p:cNvSpPr>
              <p:nvPr/>
            </p:nvSpPr>
            <p:spPr bwMode="auto">
              <a:xfrm>
                <a:off x="4221" y="1332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4" name="Freeform 720"/>
              <p:cNvSpPr>
                <a:spLocks/>
              </p:cNvSpPr>
              <p:nvPr/>
            </p:nvSpPr>
            <p:spPr bwMode="auto">
              <a:xfrm>
                <a:off x="4172" y="1332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5" name="Freeform 721"/>
              <p:cNvSpPr>
                <a:spLocks/>
              </p:cNvSpPr>
              <p:nvPr/>
            </p:nvSpPr>
            <p:spPr bwMode="auto">
              <a:xfrm>
                <a:off x="4181" y="1335"/>
                <a:ext cx="3" cy="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2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6" name="Freeform 722"/>
              <p:cNvSpPr>
                <a:spLocks/>
              </p:cNvSpPr>
              <p:nvPr/>
            </p:nvSpPr>
            <p:spPr bwMode="auto">
              <a:xfrm>
                <a:off x="4392" y="1346"/>
                <a:ext cx="8" cy="5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1 h 3"/>
                  <a:gd name="T4" fmla="*/ 0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2" y="1"/>
                      <a:pt x="6" y="3"/>
                      <a:pt x="6" y="1"/>
                    </a:cubicBezTo>
                    <a:cubicBezTo>
                      <a:pt x="4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7" name="Freeform 723"/>
              <p:cNvSpPr>
                <a:spLocks/>
              </p:cNvSpPr>
              <p:nvPr/>
            </p:nvSpPr>
            <p:spPr bwMode="auto">
              <a:xfrm>
                <a:off x="4400" y="1348"/>
                <a:ext cx="6" cy="4"/>
              </a:xfrm>
              <a:custGeom>
                <a:avLst/>
                <a:gdLst>
                  <a:gd name="T0" fmla="*/ 4 w 4"/>
                  <a:gd name="T1" fmla="*/ 1 h 3"/>
                  <a:gd name="T2" fmla="*/ 4 w 4"/>
                  <a:gd name="T3" fmla="*/ 1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0" y="0"/>
                      <a:pt x="2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8" name="Freeform 724"/>
              <p:cNvSpPr>
                <a:spLocks/>
              </p:cNvSpPr>
              <p:nvPr/>
            </p:nvSpPr>
            <p:spPr bwMode="auto">
              <a:xfrm>
                <a:off x="4393" y="1365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39" name="Freeform 725"/>
              <p:cNvSpPr>
                <a:spLocks/>
              </p:cNvSpPr>
              <p:nvPr/>
            </p:nvSpPr>
            <p:spPr bwMode="auto">
              <a:xfrm>
                <a:off x="4409" y="136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0" name="Freeform 726"/>
              <p:cNvSpPr>
                <a:spLocks/>
              </p:cNvSpPr>
              <p:nvPr/>
            </p:nvSpPr>
            <p:spPr bwMode="auto">
              <a:xfrm>
                <a:off x="4383" y="1371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1" name="Freeform 727"/>
              <p:cNvSpPr>
                <a:spLocks/>
              </p:cNvSpPr>
              <p:nvPr/>
            </p:nvSpPr>
            <p:spPr bwMode="auto">
              <a:xfrm>
                <a:off x="4387" y="1372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2" name="Freeform 728"/>
              <p:cNvSpPr>
                <a:spLocks/>
              </p:cNvSpPr>
              <p:nvPr/>
            </p:nvSpPr>
            <p:spPr bwMode="auto">
              <a:xfrm>
                <a:off x="4419" y="1374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3" name="Freeform 729"/>
              <p:cNvSpPr>
                <a:spLocks/>
              </p:cNvSpPr>
              <p:nvPr/>
            </p:nvSpPr>
            <p:spPr bwMode="auto">
              <a:xfrm>
                <a:off x="4427" y="1382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4" name="Freeform 730"/>
              <p:cNvSpPr>
                <a:spLocks/>
              </p:cNvSpPr>
              <p:nvPr/>
            </p:nvSpPr>
            <p:spPr bwMode="auto">
              <a:xfrm>
                <a:off x="4442" y="1397"/>
                <a:ext cx="4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5" name="Freeform 731"/>
              <p:cNvSpPr>
                <a:spLocks/>
              </p:cNvSpPr>
              <p:nvPr/>
            </p:nvSpPr>
            <p:spPr bwMode="auto">
              <a:xfrm>
                <a:off x="4437" y="1401"/>
                <a:ext cx="8" cy="6"/>
              </a:xfrm>
              <a:custGeom>
                <a:avLst/>
                <a:gdLst>
                  <a:gd name="T0" fmla="*/ 3 w 5"/>
                  <a:gd name="T1" fmla="*/ 4 h 4"/>
                  <a:gd name="T2" fmla="*/ 0 w 5"/>
                  <a:gd name="T3" fmla="*/ 2 h 4"/>
                  <a:gd name="T4" fmla="*/ 3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5" y="1"/>
                      <a:pt x="2" y="0"/>
                      <a:pt x="0" y="2"/>
                    </a:cubicBezTo>
                    <a:cubicBezTo>
                      <a:pt x="2" y="2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6" name="Freeform 732"/>
              <p:cNvSpPr>
                <a:spLocks/>
              </p:cNvSpPr>
              <p:nvPr/>
            </p:nvSpPr>
            <p:spPr bwMode="auto">
              <a:xfrm>
                <a:off x="4427" y="1405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7" name="Freeform 733"/>
              <p:cNvSpPr>
                <a:spLocks/>
              </p:cNvSpPr>
              <p:nvPr/>
            </p:nvSpPr>
            <p:spPr bwMode="auto">
              <a:xfrm>
                <a:off x="4334" y="141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8" name="Freeform 734"/>
              <p:cNvSpPr>
                <a:spLocks/>
              </p:cNvSpPr>
              <p:nvPr/>
            </p:nvSpPr>
            <p:spPr bwMode="auto">
              <a:xfrm>
                <a:off x="4489" y="1417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49" name="Freeform 735"/>
              <p:cNvSpPr>
                <a:spLocks/>
              </p:cNvSpPr>
              <p:nvPr/>
            </p:nvSpPr>
            <p:spPr bwMode="auto">
              <a:xfrm>
                <a:off x="4483" y="1418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0" name="Freeform 736"/>
              <p:cNvSpPr>
                <a:spLocks/>
              </p:cNvSpPr>
              <p:nvPr/>
            </p:nvSpPr>
            <p:spPr bwMode="auto">
              <a:xfrm>
                <a:off x="4463" y="142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1" name="Freeform 737"/>
              <p:cNvSpPr>
                <a:spLocks/>
              </p:cNvSpPr>
              <p:nvPr/>
            </p:nvSpPr>
            <p:spPr bwMode="auto">
              <a:xfrm>
                <a:off x="4459" y="1424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2" name="Freeform 738"/>
              <p:cNvSpPr>
                <a:spLocks/>
              </p:cNvSpPr>
              <p:nvPr/>
            </p:nvSpPr>
            <p:spPr bwMode="auto">
              <a:xfrm>
                <a:off x="4468" y="142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3" name="Freeform 739"/>
              <p:cNvSpPr>
                <a:spLocks/>
              </p:cNvSpPr>
              <p:nvPr/>
            </p:nvSpPr>
            <p:spPr bwMode="auto">
              <a:xfrm>
                <a:off x="4417" y="1427"/>
                <a:ext cx="5" cy="3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2" y="2"/>
                      <a:pt x="3" y="1"/>
                      <a:pt x="3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4" name="Freeform 740"/>
              <p:cNvSpPr>
                <a:spLocks/>
              </p:cNvSpPr>
              <p:nvPr/>
            </p:nvSpPr>
            <p:spPr bwMode="auto">
              <a:xfrm>
                <a:off x="4498" y="1427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5" name="Freeform 741"/>
              <p:cNvSpPr>
                <a:spLocks/>
              </p:cNvSpPr>
              <p:nvPr/>
            </p:nvSpPr>
            <p:spPr bwMode="auto">
              <a:xfrm>
                <a:off x="4476" y="1431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6" name="Freeform 742"/>
              <p:cNvSpPr>
                <a:spLocks/>
              </p:cNvSpPr>
              <p:nvPr/>
            </p:nvSpPr>
            <p:spPr bwMode="auto">
              <a:xfrm>
                <a:off x="4462" y="143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7" name="Freeform 743"/>
              <p:cNvSpPr>
                <a:spLocks/>
              </p:cNvSpPr>
              <p:nvPr/>
            </p:nvSpPr>
            <p:spPr bwMode="auto">
              <a:xfrm>
                <a:off x="4506" y="1434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8" name="Freeform 744"/>
              <p:cNvSpPr>
                <a:spLocks/>
              </p:cNvSpPr>
              <p:nvPr/>
            </p:nvSpPr>
            <p:spPr bwMode="auto">
              <a:xfrm>
                <a:off x="4503" y="143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59" name="Freeform 745"/>
              <p:cNvSpPr>
                <a:spLocks/>
              </p:cNvSpPr>
              <p:nvPr/>
            </p:nvSpPr>
            <p:spPr bwMode="auto">
              <a:xfrm>
                <a:off x="4493" y="1438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0" name="Freeform 746"/>
              <p:cNvSpPr>
                <a:spLocks/>
              </p:cNvSpPr>
              <p:nvPr/>
            </p:nvSpPr>
            <p:spPr bwMode="auto">
              <a:xfrm>
                <a:off x="4380" y="1435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1" name="Freeform 747"/>
              <p:cNvSpPr>
                <a:spLocks/>
              </p:cNvSpPr>
              <p:nvPr/>
            </p:nvSpPr>
            <p:spPr bwMode="auto">
              <a:xfrm>
                <a:off x="4518" y="144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2" name="Freeform 748"/>
              <p:cNvSpPr>
                <a:spLocks/>
              </p:cNvSpPr>
              <p:nvPr/>
            </p:nvSpPr>
            <p:spPr bwMode="auto">
              <a:xfrm>
                <a:off x="4377" y="1448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3" name="Freeform 749"/>
              <p:cNvSpPr>
                <a:spLocks/>
              </p:cNvSpPr>
              <p:nvPr/>
            </p:nvSpPr>
            <p:spPr bwMode="auto">
              <a:xfrm>
                <a:off x="4521" y="1447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4" name="Freeform 750"/>
              <p:cNvSpPr>
                <a:spLocks/>
              </p:cNvSpPr>
              <p:nvPr/>
            </p:nvSpPr>
            <p:spPr bwMode="auto">
              <a:xfrm>
                <a:off x="4480" y="145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5" name="Freeform 751"/>
              <p:cNvSpPr>
                <a:spLocks/>
              </p:cNvSpPr>
              <p:nvPr/>
            </p:nvSpPr>
            <p:spPr bwMode="auto">
              <a:xfrm>
                <a:off x="4491" y="1454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6" name="Freeform 752"/>
              <p:cNvSpPr>
                <a:spLocks/>
              </p:cNvSpPr>
              <p:nvPr/>
            </p:nvSpPr>
            <p:spPr bwMode="auto">
              <a:xfrm>
                <a:off x="4523" y="145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7" name="Freeform 753"/>
              <p:cNvSpPr>
                <a:spLocks/>
              </p:cNvSpPr>
              <p:nvPr/>
            </p:nvSpPr>
            <p:spPr bwMode="auto">
              <a:xfrm>
                <a:off x="4495" y="146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8" name="Freeform 754"/>
              <p:cNvSpPr>
                <a:spLocks/>
              </p:cNvSpPr>
              <p:nvPr/>
            </p:nvSpPr>
            <p:spPr bwMode="auto">
              <a:xfrm>
                <a:off x="4501" y="146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69" name="Freeform 755"/>
              <p:cNvSpPr>
                <a:spLocks/>
              </p:cNvSpPr>
              <p:nvPr/>
            </p:nvSpPr>
            <p:spPr bwMode="auto">
              <a:xfrm>
                <a:off x="4503" y="1460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0" name="Freeform 756"/>
              <p:cNvSpPr>
                <a:spLocks/>
              </p:cNvSpPr>
              <p:nvPr/>
            </p:nvSpPr>
            <p:spPr bwMode="auto">
              <a:xfrm>
                <a:off x="4506" y="1460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1" name="Freeform 757"/>
              <p:cNvSpPr>
                <a:spLocks/>
              </p:cNvSpPr>
              <p:nvPr/>
            </p:nvSpPr>
            <p:spPr bwMode="auto">
              <a:xfrm>
                <a:off x="4512" y="146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2" name="Freeform 758"/>
              <p:cNvSpPr>
                <a:spLocks/>
              </p:cNvSpPr>
              <p:nvPr/>
            </p:nvSpPr>
            <p:spPr bwMode="auto">
              <a:xfrm>
                <a:off x="4526" y="146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3" name="Freeform 759"/>
              <p:cNvSpPr>
                <a:spLocks/>
              </p:cNvSpPr>
              <p:nvPr/>
            </p:nvSpPr>
            <p:spPr bwMode="auto">
              <a:xfrm>
                <a:off x="4435" y="146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4" name="Freeform 760"/>
              <p:cNvSpPr>
                <a:spLocks/>
              </p:cNvSpPr>
              <p:nvPr/>
            </p:nvSpPr>
            <p:spPr bwMode="auto">
              <a:xfrm>
                <a:off x="4491" y="146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5" name="Freeform 761"/>
              <p:cNvSpPr>
                <a:spLocks/>
              </p:cNvSpPr>
              <p:nvPr/>
            </p:nvSpPr>
            <p:spPr bwMode="auto">
              <a:xfrm>
                <a:off x="4496" y="146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6" name="Freeform 762"/>
              <p:cNvSpPr>
                <a:spLocks/>
              </p:cNvSpPr>
              <p:nvPr/>
            </p:nvSpPr>
            <p:spPr bwMode="auto">
              <a:xfrm>
                <a:off x="4515" y="146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7" name="Freeform 763"/>
              <p:cNvSpPr>
                <a:spLocks/>
              </p:cNvSpPr>
              <p:nvPr/>
            </p:nvSpPr>
            <p:spPr bwMode="auto">
              <a:xfrm>
                <a:off x="4523" y="1463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8" name="Freeform 764"/>
              <p:cNvSpPr>
                <a:spLocks/>
              </p:cNvSpPr>
              <p:nvPr/>
            </p:nvSpPr>
            <p:spPr bwMode="auto">
              <a:xfrm>
                <a:off x="4529" y="146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79" name="Freeform 765"/>
              <p:cNvSpPr>
                <a:spLocks/>
              </p:cNvSpPr>
              <p:nvPr/>
            </p:nvSpPr>
            <p:spPr bwMode="auto">
              <a:xfrm>
                <a:off x="4508" y="1464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0" name="Freeform 766"/>
              <p:cNvSpPr>
                <a:spLocks/>
              </p:cNvSpPr>
              <p:nvPr/>
            </p:nvSpPr>
            <p:spPr bwMode="auto">
              <a:xfrm>
                <a:off x="4521" y="1464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1" name="Freeform 767"/>
              <p:cNvSpPr>
                <a:spLocks/>
              </p:cNvSpPr>
              <p:nvPr/>
            </p:nvSpPr>
            <p:spPr bwMode="auto">
              <a:xfrm>
                <a:off x="4502" y="1464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2" name="Freeform 768"/>
              <p:cNvSpPr>
                <a:spLocks/>
              </p:cNvSpPr>
              <p:nvPr/>
            </p:nvSpPr>
            <p:spPr bwMode="auto">
              <a:xfrm>
                <a:off x="4511" y="14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3" name="Freeform 769"/>
              <p:cNvSpPr>
                <a:spLocks/>
              </p:cNvSpPr>
              <p:nvPr/>
            </p:nvSpPr>
            <p:spPr bwMode="auto">
              <a:xfrm>
                <a:off x="4491" y="1468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4" name="Freeform 770"/>
              <p:cNvSpPr>
                <a:spLocks/>
              </p:cNvSpPr>
              <p:nvPr/>
            </p:nvSpPr>
            <p:spPr bwMode="auto">
              <a:xfrm>
                <a:off x="4513" y="146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5" name="Freeform 771"/>
              <p:cNvSpPr>
                <a:spLocks/>
              </p:cNvSpPr>
              <p:nvPr/>
            </p:nvSpPr>
            <p:spPr bwMode="auto">
              <a:xfrm>
                <a:off x="4479" y="147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6" name="Freeform 772"/>
              <p:cNvSpPr>
                <a:spLocks/>
              </p:cNvSpPr>
              <p:nvPr/>
            </p:nvSpPr>
            <p:spPr bwMode="auto">
              <a:xfrm>
                <a:off x="4528" y="14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7" name="Freeform 773"/>
              <p:cNvSpPr>
                <a:spLocks/>
              </p:cNvSpPr>
              <p:nvPr/>
            </p:nvSpPr>
            <p:spPr bwMode="auto">
              <a:xfrm>
                <a:off x="4523" y="147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8" name="Freeform 774"/>
              <p:cNvSpPr>
                <a:spLocks/>
              </p:cNvSpPr>
              <p:nvPr/>
            </p:nvSpPr>
            <p:spPr bwMode="auto">
              <a:xfrm>
                <a:off x="4511" y="14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89" name="Freeform 775"/>
              <p:cNvSpPr>
                <a:spLocks/>
              </p:cNvSpPr>
              <p:nvPr/>
            </p:nvSpPr>
            <p:spPr bwMode="auto">
              <a:xfrm>
                <a:off x="4516" y="147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0" name="Freeform 776"/>
              <p:cNvSpPr>
                <a:spLocks/>
              </p:cNvSpPr>
              <p:nvPr/>
            </p:nvSpPr>
            <p:spPr bwMode="auto">
              <a:xfrm>
                <a:off x="4519" y="147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1" name="Freeform 777"/>
              <p:cNvSpPr>
                <a:spLocks/>
              </p:cNvSpPr>
              <p:nvPr/>
            </p:nvSpPr>
            <p:spPr bwMode="auto">
              <a:xfrm>
                <a:off x="4399" y="147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2" name="Freeform 778"/>
              <p:cNvSpPr>
                <a:spLocks/>
              </p:cNvSpPr>
              <p:nvPr/>
            </p:nvSpPr>
            <p:spPr bwMode="auto">
              <a:xfrm>
                <a:off x="4513" y="147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3" name="Freeform 779"/>
              <p:cNvSpPr>
                <a:spLocks/>
              </p:cNvSpPr>
              <p:nvPr/>
            </p:nvSpPr>
            <p:spPr bwMode="auto">
              <a:xfrm>
                <a:off x="4525" y="147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4" name="Freeform 780"/>
              <p:cNvSpPr>
                <a:spLocks/>
              </p:cNvSpPr>
              <p:nvPr/>
            </p:nvSpPr>
            <p:spPr bwMode="auto">
              <a:xfrm>
                <a:off x="4521" y="147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5" name="Freeform 781"/>
              <p:cNvSpPr>
                <a:spLocks/>
              </p:cNvSpPr>
              <p:nvPr/>
            </p:nvSpPr>
            <p:spPr bwMode="auto">
              <a:xfrm>
                <a:off x="4516" y="1477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6" name="Freeform 782"/>
              <p:cNvSpPr>
                <a:spLocks/>
              </p:cNvSpPr>
              <p:nvPr/>
            </p:nvSpPr>
            <p:spPr bwMode="auto">
              <a:xfrm>
                <a:off x="4534" y="147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7" name="Freeform 783"/>
              <p:cNvSpPr>
                <a:spLocks/>
              </p:cNvSpPr>
              <p:nvPr/>
            </p:nvSpPr>
            <p:spPr bwMode="auto">
              <a:xfrm>
                <a:off x="4404" y="1478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8" name="Freeform 784"/>
              <p:cNvSpPr>
                <a:spLocks/>
              </p:cNvSpPr>
              <p:nvPr/>
            </p:nvSpPr>
            <p:spPr bwMode="auto">
              <a:xfrm>
                <a:off x="4503" y="1478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599" name="Freeform 785"/>
              <p:cNvSpPr>
                <a:spLocks/>
              </p:cNvSpPr>
              <p:nvPr/>
            </p:nvSpPr>
            <p:spPr bwMode="auto">
              <a:xfrm>
                <a:off x="4479" y="148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0" name="Freeform 786"/>
              <p:cNvSpPr>
                <a:spLocks/>
              </p:cNvSpPr>
              <p:nvPr/>
            </p:nvSpPr>
            <p:spPr bwMode="auto">
              <a:xfrm>
                <a:off x="4506" y="148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1" name="Freeform 787"/>
              <p:cNvSpPr>
                <a:spLocks/>
              </p:cNvSpPr>
              <p:nvPr/>
            </p:nvSpPr>
            <p:spPr bwMode="auto">
              <a:xfrm>
                <a:off x="4523" y="1480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2" name="Freeform 788"/>
              <p:cNvSpPr>
                <a:spLocks/>
              </p:cNvSpPr>
              <p:nvPr/>
            </p:nvSpPr>
            <p:spPr bwMode="auto">
              <a:xfrm>
                <a:off x="4528" y="148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3" name="Freeform 789"/>
              <p:cNvSpPr>
                <a:spLocks/>
              </p:cNvSpPr>
              <p:nvPr/>
            </p:nvSpPr>
            <p:spPr bwMode="auto">
              <a:xfrm>
                <a:off x="4534" y="1480"/>
                <a:ext cx="4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4" name="Freeform 790"/>
              <p:cNvSpPr>
                <a:spLocks/>
              </p:cNvSpPr>
              <p:nvPr/>
            </p:nvSpPr>
            <p:spPr bwMode="auto">
              <a:xfrm>
                <a:off x="4538" y="148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5" name="Freeform 791"/>
              <p:cNvSpPr>
                <a:spLocks/>
              </p:cNvSpPr>
              <p:nvPr/>
            </p:nvSpPr>
            <p:spPr bwMode="auto">
              <a:xfrm>
                <a:off x="4541" y="148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6" name="Freeform 792"/>
              <p:cNvSpPr>
                <a:spLocks/>
              </p:cNvSpPr>
              <p:nvPr/>
            </p:nvSpPr>
            <p:spPr bwMode="auto">
              <a:xfrm>
                <a:off x="4544" y="1476"/>
                <a:ext cx="2" cy="10"/>
              </a:xfrm>
              <a:custGeom>
                <a:avLst/>
                <a:gdLst>
                  <a:gd name="T0" fmla="*/ 0 w 2"/>
                  <a:gd name="T1" fmla="*/ 4 h 7"/>
                  <a:gd name="T2" fmla="*/ 0 w 2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2" y="7"/>
                      <a:pt x="2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7" name="Freeform 793"/>
              <p:cNvSpPr>
                <a:spLocks/>
              </p:cNvSpPr>
              <p:nvPr/>
            </p:nvSpPr>
            <p:spPr bwMode="auto">
              <a:xfrm>
                <a:off x="4393" y="1477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8" name="Freeform 794"/>
              <p:cNvSpPr>
                <a:spLocks/>
              </p:cNvSpPr>
              <p:nvPr/>
            </p:nvSpPr>
            <p:spPr bwMode="auto">
              <a:xfrm>
                <a:off x="4515" y="148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09" name="Freeform 795"/>
              <p:cNvSpPr>
                <a:spLocks/>
              </p:cNvSpPr>
              <p:nvPr/>
            </p:nvSpPr>
            <p:spPr bwMode="auto">
              <a:xfrm>
                <a:off x="4433" y="148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0" name="Freeform 796"/>
              <p:cNvSpPr>
                <a:spLocks/>
              </p:cNvSpPr>
              <p:nvPr/>
            </p:nvSpPr>
            <p:spPr bwMode="auto">
              <a:xfrm>
                <a:off x="4511" y="148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1" name="Freeform 797"/>
              <p:cNvSpPr>
                <a:spLocks/>
              </p:cNvSpPr>
              <p:nvPr/>
            </p:nvSpPr>
            <p:spPr bwMode="auto">
              <a:xfrm>
                <a:off x="4519" y="1486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2" name="Freeform 798"/>
              <p:cNvSpPr>
                <a:spLocks/>
              </p:cNvSpPr>
              <p:nvPr/>
            </p:nvSpPr>
            <p:spPr bwMode="auto">
              <a:xfrm>
                <a:off x="4549" y="148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3" name="Freeform 799"/>
              <p:cNvSpPr>
                <a:spLocks/>
              </p:cNvSpPr>
              <p:nvPr/>
            </p:nvSpPr>
            <p:spPr bwMode="auto">
              <a:xfrm>
                <a:off x="4414" y="1486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4" name="Freeform 800"/>
              <p:cNvSpPr>
                <a:spLocks/>
              </p:cNvSpPr>
              <p:nvPr/>
            </p:nvSpPr>
            <p:spPr bwMode="auto">
              <a:xfrm>
                <a:off x="4513" y="1486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5" name="Freeform 801"/>
              <p:cNvSpPr>
                <a:spLocks/>
              </p:cNvSpPr>
              <p:nvPr/>
            </p:nvSpPr>
            <p:spPr bwMode="auto">
              <a:xfrm>
                <a:off x="4518" y="148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6" name="Freeform 802"/>
              <p:cNvSpPr>
                <a:spLocks/>
              </p:cNvSpPr>
              <p:nvPr/>
            </p:nvSpPr>
            <p:spPr bwMode="auto">
              <a:xfrm>
                <a:off x="4538" y="148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7" name="Freeform 803"/>
              <p:cNvSpPr>
                <a:spLocks/>
              </p:cNvSpPr>
              <p:nvPr/>
            </p:nvSpPr>
            <p:spPr bwMode="auto">
              <a:xfrm>
                <a:off x="4541" y="148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8" name="Freeform 804"/>
              <p:cNvSpPr>
                <a:spLocks/>
              </p:cNvSpPr>
              <p:nvPr/>
            </p:nvSpPr>
            <p:spPr bwMode="auto">
              <a:xfrm>
                <a:off x="4544" y="14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19" name="Freeform 805"/>
              <p:cNvSpPr>
                <a:spLocks/>
              </p:cNvSpPr>
              <p:nvPr/>
            </p:nvSpPr>
            <p:spPr bwMode="auto">
              <a:xfrm>
                <a:off x="4523" y="149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20" name="Freeform 806"/>
              <p:cNvSpPr>
                <a:spLocks/>
              </p:cNvSpPr>
              <p:nvPr/>
            </p:nvSpPr>
            <p:spPr bwMode="auto">
              <a:xfrm>
                <a:off x="4529" y="1491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621" name="Freeform 807"/>
              <p:cNvSpPr>
                <a:spLocks/>
              </p:cNvSpPr>
              <p:nvPr/>
            </p:nvSpPr>
            <p:spPr bwMode="auto">
              <a:xfrm>
                <a:off x="4544" y="1488"/>
                <a:ext cx="1" cy="12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1041" name="Group 1009"/>
            <p:cNvGrpSpPr>
              <a:grpSpLocks/>
            </p:cNvGrpSpPr>
            <p:nvPr/>
          </p:nvGrpSpPr>
          <p:grpSpPr bwMode="auto">
            <a:xfrm>
              <a:off x="6400801" y="1824037"/>
              <a:ext cx="881063" cy="812800"/>
              <a:chOff x="4032" y="1149"/>
              <a:chExt cx="555" cy="512"/>
            </a:xfrm>
            <a:grpFill/>
          </p:grpSpPr>
          <p:sp>
            <p:nvSpPr>
              <p:cNvPr id="1222" name="Freeform 809"/>
              <p:cNvSpPr>
                <a:spLocks/>
              </p:cNvSpPr>
              <p:nvPr/>
            </p:nvSpPr>
            <p:spPr bwMode="auto">
              <a:xfrm>
                <a:off x="4439" y="1494"/>
                <a:ext cx="3" cy="5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2"/>
                      <a:pt x="1" y="2"/>
                      <a:pt x="2" y="3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23" name="Freeform 810"/>
              <p:cNvSpPr>
                <a:spLocks/>
              </p:cNvSpPr>
              <p:nvPr/>
            </p:nvSpPr>
            <p:spPr bwMode="auto">
              <a:xfrm>
                <a:off x="4534" y="1490"/>
                <a:ext cx="1" cy="11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24" name="Freeform 811"/>
              <p:cNvSpPr>
                <a:spLocks/>
              </p:cNvSpPr>
              <p:nvPr/>
            </p:nvSpPr>
            <p:spPr bwMode="auto">
              <a:xfrm>
                <a:off x="4555" y="149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25" name="Freeform 812"/>
              <p:cNvSpPr>
                <a:spLocks/>
              </p:cNvSpPr>
              <p:nvPr/>
            </p:nvSpPr>
            <p:spPr bwMode="auto">
              <a:xfrm>
                <a:off x="4521" y="1493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26" name="Freeform 813"/>
              <p:cNvSpPr>
                <a:spLocks/>
              </p:cNvSpPr>
              <p:nvPr/>
            </p:nvSpPr>
            <p:spPr bwMode="auto">
              <a:xfrm>
                <a:off x="4433" y="1499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27" name="Freeform 814"/>
              <p:cNvSpPr>
                <a:spLocks/>
              </p:cNvSpPr>
              <p:nvPr/>
            </p:nvSpPr>
            <p:spPr bwMode="auto">
              <a:xfrm>
                <a:off x="4437" y="150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28" name="Freeform 815"/>
              <p:cNvSpPr>
                <a:spLocks/>
              </p:cNvSpPr>
              <p:nvPr/>
            </p:nvSpPr>
            <p:spPr bwMode="auto">
              <a:xfrm>
                <a:off x="4542" y="1500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29" name="Freeform 816"/>
              <p:cNvSpPr>
                <a:spLocks/>
              </p:cNvSpPr>
              <p:nvPr/>
            </p:nvSpPr>
            <p:spPr bwMode="auto">
              <a:xfrm>
                <a:off x="4416" y="1497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0" name="Freeform 817"/>
              <p:cNvSpPr>
                <a:spLocks/>
              </p:cNvSpPr>
              <p:nvPr/>
            </p:nvSpPr>
            <p:spPr bwMode="auto">
              <a:xfrm>
                <a:off x="4525" y="150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1" name="Freeform 818"/>
              <p:cNvSpPr>
                <a:spLocks/>
              </p:cNvSpPr>
              <p:nvPr/>
            </p:nvSpPr>
            <p:spPr bwMode="auto">
              <a:xfrm>
                <a:off x="4542" y="1503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2" name="Freeform 819"/>
              <p:cNvSpPr>
                <a:spLocks/>
              </p:cNvSpPr>
              <p:nvPr/>
            </p:nvSpPr>
            <p:spPr bwMode="auto">
              <a:xfrm>
                <a:off x="4548" y="150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3" name="Freeform 820"/>
              <p:cNvSpPr>
                <a:spLocks/>
              </p:cNvSpPr>
              <p:nvPr/>
            </p:nvSpPr>
            <p:spPr bwMode="auto">
              <a:xfrm>
                <a:off x="4443" y="150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4" name="Freeform 821"/>
              <p:cNvSpPr>
                <a:spLocks/>
              </p:cNvSpPr>
              <p:nvPr/>
            </p:nvSpPr>
            <p:spPr bwMode="auto">
              <a:xfrm>
                <a:off x="4554" y="1500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5" name="Freeform 822"/>
              <p:cNvSpPr>
                <a:spLocks/>
              </p:cNvSpPr>
              <p:nvPr/>
            </p:nvSpPr>
            <p:spPr bwMode="auto">
              <a:xfrm>
                <a:off x="4556" y="150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6" name="Freeform 823"/>
              <p:cNvSpPr>
                <a:spLocks/>
              </p:cNvSpPr>
              <p:nvPr/>
            </p:nvSpPr>
            <p:spPr bwMode="auto">
              <a:xfrm>
                <a:off x="4559" y="150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7" name="Freeform 824"/>
              <p:cNvSpPr>
                <a:spLocks/>
              </p:cNvSpPr>
              <p:nvPr/>
            </p:nvSpPr>
            <p:spPr bwMode="auto">
              <a:xfrm>
                <a:off x="4508" y="15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8" name="Freeform 825"/>
              <p:cNvSpPr>
                <a:spLocks/>
              </p:cNvSpPr>
              <p:nvPr/>
            </p:nvSpPr>
            <p:spPr bwMode="auto">
              <a:xfrm>
                <a:off x="4529" y="150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39" name="Freeform 826"/>
              <p:cNvSpPr>
                <a:spLocks/>
              </p:cNvSpPr>
              <p:nvPr/>
            </p:nvSpPr>
            <p:spPr bwMode="auto">
              <a:xfrm>
                <a:off x="4546" y="1504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0" name="Freeform 827"/>
              <p:cNvSpPr>
                <a:spLocks/>
              </p:cNvSpPr>
              <p:nvPr/>
            </p:nvSpPr>
            <p:spPr bwMode="auto">
              <a:xfrm>
                <a:off x="4435" y="1507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1" name="Freeform 828"/>
              <p:cNvSpPr>
                <a:spLocks/>
              </p:cNvSpPr>
              <p:nvPr/>
            </p:nvSpPr>
            <p:spPr bwMode="auto">
              <a:xfrm>
                <a:off x="4446" y="1503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2" name="Freeform 829"/>
              <p:cNvSpPr>
                <a:spLocks/>
              </p:cNvSpPr>
              <p:nvPr/>
            </p:nvSpPr>
            <p:spPr bwMode="auto">
              <a:xfrm>
                <a:off x="4556" y="150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3" name="Freeform 830"/>
              <p:cNvSpPr>
                <a:spLocks/>
              </p:cNvSpPr>
              <p:nvPr/>
            </p:nvSpPr>
            <p:spPr bwMode="auto">
              <a:xfrm>
                <a:off x="4529" y="150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4" name="Freeform 831"/>
              <p:cNvSpPr>
                <a:spLocks/>
              </p:cNvSpPr>
              <p:nvPr/>
            </p:nvSpPr>
            <p:spPr bwMode="auto">
              <a:xfrm>
                <a:off x="4542" y="150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5" name="Freeform 832"/>
              <p:cNvSpPr>
                <a:spLocks/>
              </p:cNvSpPr>
              <p:nvPr/>
            </p:nvSpPr>
            <p:spPr bwMode="auto">
              <a:xfrm>
                <a:off x="4561" y="150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6" name="Freeform 833"/>
              <p:cNvSpPr>
                <a:spLocks/>
              </p:cNvSpPr>
              <p:nvPr/>
            </p:nvSpPr>
            <p:spPr bwMode="auto">
              <a:xfrm>
                <a:off x="4535" y="151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7" name="Freeform 834"/>
              <p:cNvSpPr>
                <a:spLocks/>
              </p:cNvSpPr>
              <p:nvPr/>
            </p:nvSpPr>
            <p:spPr bwMode="auto">
              <a:xfrm>
                <a:off x="4545" y="15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8" name="Freeform 835"/>
              <p:cNvSpPr>
                <a:spLocks/>
              </p:cNvSpPr>
              <p:nvPr/>
            </p:nvSpPr>
            <p:spPr bwMode="auto">
              <a:xfrm>
                <a:off x="4564" y="15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49" name="Freeform 836"/>
              <p:cNvSpPr>
                <a:spLocks/>
              </p:cNvSpPr>
              <p:nvPr/>
            </p:nvSpPr>
            <p:spPr bwMode="auto">
              <a:xfrm>
                <a:off x="4555" y="1511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0" name="Freeform 837"/>
              <p:cNvSpPr>
                <a:spLocks/>
              </p:cNvSpPr>
              <p:nvPr/>
            </p:nvSpPr>
            <p:spPr bwMode="auto">
              <a:xfrm>
                <a:off x="4437" y="1513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1" name="Freeform 838"/>
              <p:cNvSpPr>
                <a:spLocks/>
              </p:cNvSpPr>
              <p:nvPr/>
            </p:nvSpPr>
            <p:spPr bwMode="auto">
              <a:xfrm>
                <a:off x="4447" y="151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2" name="Freeform 839"/>
              <p:cNvSpPr>
                <a:spLocks/>
              </p:cNvSpPr>
              <p:nvPr/>
            </p:nvSpPr>
            <p:spPr bwMode="auto">
              <a:xfrm>
                <a:off x="4541" y="151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3" name="Freeform 840"/>
              <p:cNvSpPr>
                <a:spLocks/>
              </p:cNvSpPr>
              <p:nvPr/>
            </p:nvSpPr>
            <p:spPr bwMode="auto">
              <a:xfrm>
                <a:off x="4442" y="151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4" name="Freeform 841"/>
              <p:cNvSpPr>
                <a:spLocks/>
              </p:cNvSpPr>
              <p:nvPr/>
            </p:nvSpPr>
            <p:spPr bwMode="auto">
              <a:xfrm>
                <a:off x="4538" y="1514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5" name="Freeform 842"/>
              <p:cNvSpPr>
                <a:spLocks/>
              </p:cNvSpPr>
              <p:nvPr/>
            </p:nvSpPr>
            <p:spPr bwMode="auto">
              <a:xfrm>
                <a:off x="4558" y="1514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6" name="Freeform 843"/>
              <p:cNvSpPr>
                <a:spLocks/>
              </p:cNvSpPr>
              <p:nvPr/>
            </p:nvSpPr>
            <p:spPr bwMode="auto">
              <a:xfrm>
                <a:off x="4429" y="151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7" name="Freeform 844"/>
              <p:cNvSpPr>
                <a:spLocks/>
              </p:cNvSpPr>
              <p:nvPr/>
            </p:nvSpPr>
            <p:spPr bwMode="auto">
              <a:xfrm>
                <a:off x="4561" y="151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8" name="Freeform 845"/>
              <p:cNvSpPr>
                <a:spLocks/>
              </p:cNvSpPr>
              <p:nvPr/>
            </p:nvSpPr>
            <p:spPr bwMode="auto">
              <a:xfrm>
                <a:off x="4440" y="15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59" name="Freeform 846"/>
              <p:cNvSpPr>
                <a:spLocks/>
              </p:cNvSpPr>
              <p:nvPr/>
            </p:nvSpPr>
            <p:spPr bwMode="auto">
              <a:xfrm>
                <a:off x="4447" y="1513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0" name="Freeform 847"/>
              <p:cNvSpPr>
                <a:spLocks/>
              </p:cNvSpPr>
              <p:nvPr/>
            </p:nvSpPr>
            <p:spPr bwMode="auto">
              <a:xfrm>
                <a:off x="4420" y="1514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1" name="Freeform 848"/>
              <p:cNvSpPr>
                <a:spLocks/>
              </p:cNvSpPr>
              <p:nvPr/>
            </p:nvSpPr>
            <p:spPr bwMode="auto">
              <a:xfrm>
                <a:off x="4556" y="1519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2" name="Freeform 849"/>
              <p:cNvSpPr>
                <a:spLocks/>
              </p:cNvSpPr>
              <p:nvPr/>
            </p:nvSpPr>
            <p:spPr bwMode="auto">
              <a:xfrm>
                <a:off x="4571" y="151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3" name="Freeform 850"/>
              <p:cNvSpPr>
                <a:spLocks/>
              </p:cNvSpPr>
              <p:nvPr/>
            </p:nvSpPr>
            <p:spPr bwMode="auto">
              <a:xfrm>
                <a:off x="4549" y="152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4" name="Freeform 851"/>
              <p:cNvSpPr>
                <a:spLocks/>
              </p:cNvSpPr>
              <p:nvPr/>
            </p:nvSpPr>
            <p:spPr bwMode="auto">
              <a:xfrm>
                <a:off x="4562" y="1520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5" name="Freeform 852"/>
              <p:cNvSpPr>
                <a:spLocks/>
              </p:cNvSpPr>
              <p:nvPr/>
            </p:nvSpPr>
            <p:spPr bwMode="auto">
              <a:xfrm>
                <a:off x="4433" y="152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6" name="Freeform 853"/>
              <p:cNvSpPr>
                <a:spLocks/>
              </p:cNvSpPr>
              <p:nvPr/>
            </p:nvSpPr>
            <p:spPr bwMode="auto">
              <a:xfrm>
                <a:off x="4567" y="1521"/>
                <a:ext cx="2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7" name="Freeform 854"/>
              <p:cNvSpPr>
                <a:spLocks/>
              </p:cNvSpPr>
              <p:nvPr/>
            </p:nvSpPr>
            <p:spPr bwMode="auto">
              <a:xfrm>
                <a:off x="4571" y="152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8" name="Freeform 855"/>
              <p:cNvSpPr>
                <a:spLocks/>
              </p:cNvSpPr>
              <p:nvPr/>
            </p:nvSpPr>
            <p:spPr bwMode="auto">
              <a:xfrm>
                <a:off x="4561" y="152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69" name="Freeform 856"/>
              <p:cNvSpPr>
                <a:spLocks/>
              </p:cNvSpPr>
              <p:nvPr/>
            </p:nvSpPr>
            <p:spPr bwMode="auto">
              <a:xfrm>
                <a:off x="4445" y="152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0" name="Freeform 857"/>
              <p:cNvSpPr>
                <a:spLocks/>
              </p:cNvSpPr>
              <p:nvPr/>
            </p:nvSpPr>
            <p:spPr bwMode="auto">
              <a:xfrm>
                <a:off x="4535" y="152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1" name="Freeform 858"/>
              <p:cNvSpPr>
                <a:spLocks/>
              </p:cNvSpPr>
              <p:nvPr/>
            </p:nvSpPr>
            <p:spPr bwMode="auto">
              <a:xfrm>
                <a:off x="4546" y="1521"/>
                <a:ext cx="9" cy="6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0" y="0"/>
                      <a:pt x="4" y="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2" name="Freeform 859"/>
              <p:cNvSpPr>
                <a:spLocks/>
              </p:cNvSpPr>
              <p:nvPr/>
            </p:nvSpPr>
            <p:spPr bwMode="auto">
              <a:xfrm>
                <a:off x="4539" y="1524"/>
                <a:ext cx="3" cy="5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1 h 3"/>
                  <a:gd name="T4" fmla="*/ 0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1" y="1"/>
                      <a:pt x="1" y="3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3" name="Freeform 860"/>
              <p:cNvSpPr>
                <a:spLocks/>
              </p:cNvSpPr>
              <p:nvPr/>
            </p:nvSpPr>
            <p:spPr bwMode="auto">
              <a:xfrm>
                <a:off x="4556" y="1524"/>
                <a:ext cx="5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4" name="Freeform 861"/>
              <p:cNvSpPr>
                <a:spLocks/>
              </p:cNvSpPr>
              <p:nvPr/>
            </p:nvSpPr>
            <p:spPr bwMode="auto">
              <a:xfrm>
                <a:off x="4544" y="152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5" name="Freeform 862"/>
              <p:cNvSpPr>
                <a:spLocks/>
              </p:cNvSpPr>
              <p:nvPr/>
            </p:nvSpPr>
            <p:spPr bwMode="auto">
              <a:xfrm>
                <a:off x="4562" y="1526"/>
                <a:ext cx="5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6" name="Freeform 863"/>
              <p:cNvSpPr>
                <a:spLocks/>
              </p:cNvSpPr>
              <p:nvPr/>
            </p:nvSpPr>
            <p:spPr bwMode="auto">
              <a:xfrm>
                <a:off x="4427" y="1527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7" name="Freeform 864"/>
              <p:cNvSpPr>
                <a:spLocks/>
              </p:cNvSpPr>
              <p:nvPr/>
            </p:nvSpPr>
            <p:spPr bwMode="auto">
              <a:xfrm>
                <a:off x="4435" y="15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8" name="Freeform 865"/>
              <p:cNvSpPr>
                <a:spLocks/>
              </p:cNvSpPr>
              <p:nvPr/>
            </p:nvSpPr>
            <p:spPr bwMode="auto">
              <a:xfrm>
                <a:off x="4548" y="1527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79" name="Freeform 866"/>
              <p:cNvSpPr>
                <a:spLocks/>
              </p:cNvSpPr>
              <p:nvPr/>
            </p:nvSpPr>
            <p:spPr bwMode="auto">
              <a:xfrm>
                <a:off x="4561" y="1524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0" name="Freeform 867"/>
              <p:cNvSpPr>
                <a:spLocks/>
              </p:cNvSpPr>
              <p:nvPr/>
            </p:nvSpPr>
            <p:spPr bwMode="auto">
              <a:xfrm>
                <a:off x="4569" y="1527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1" name="Freeform 868"/>
              <p:cNvSpPr>
                <a:spLocks/>
              </p:cNvSpPr>
              <p:nvPr/>
            </p:nvSpPr>
            <p:spPr bwMode="auto">
              <a:xfrm>
                <a:off x="4574" y="15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2" name="Freeform 869"/>
              <p:cNvSpPr>
                <a:spLocks/>
              </p:cNvSpPr>
              <p:nvPr/>
            </p:nvSpPr>
            <p:spPr bwMode="auto">
              <a:xfrm>
                <a:off x="4544" y="153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3" name="Freeform 870"/>
              <p:cNvSpPr>
                <a:spLocks/>
              </p:cNvSpPr>
              <p:nvPr/>
            </p:nvSpPr>
            <p:spPr bwMode="auto">
              <a:xfrm>
                <a:off x="4556" y="1529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4" name="Freeform 871"/>
              <p:cNvSpPr>
                <a:spLocks/>
              </p:cNvSpPr>
              <p:nvPr/>
            </p:nvSpPr>
            <p:spPr bwMode="auto">
              <a:xfrm>
                <a:off x="4564" y="153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5" name="Freeform 872"/>
              <p:cNvSpPr>
                <a:spLocks/>
              </p:cNvSpPr>
              <p:nvPr/>
            </p:nvSpPr>
            <p:spPr bwMode="auto">
              <a:xfrm>
                <a:off x="4568" y="1526"/>
                <a:ext cx="4" cy="10"/>
              </a:xfrm>
              <a:custGeom>
                <a:avLst/>
                <a:gdLst>
                  <a:gd name="T0" fmla="*/ 0 w 3"/>
                  <a:gd name="T1" fmla="*/ 4 h 7"/>
                  <a:gd name="T2" fmla="*/ 0 w 3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7">
                    <a:moveTo>
                      <a:pt x="0" y="4"/>
                    </a:moveTo>
                    <a:cubicBezTo>
                      <a:pt x="2" y="7"/>
                      <a:pt x="3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6" name="Freeform 873"/>
              <p:cNvSpPr>
                <a:spLocks/>
              </p:cNvSpPr>
              <p:nvPr/>
            </p:nvSpPr>
            <p:spPr bwMode="auto">
              <a:xfrm>
                <a:off x="4572" y="153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7" name="Freeform 874"/>
              <p:cNvSpPr>
                <a:spLocks/>
              </p:cNvSpPr>
              <p:nvPr/>
            </p:nvSpPr>
            <p:spPr bwMode="auto">
              <a:xfrm>
                <a:off x="4574" y="153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8" name="Freeform 875"/>
              <p:cNvSpPr>
                <a:spLocks/>
              </p:cNvSpPr>
              <p:nvPr/>
            </p:nvSpPr>
            <p:spPr bwMode="auto">
              <a:xfrm>
                <a:off x="4556" y="153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89" name="Freeform 876"/>
              <p:cNvSpPr>
                <a:spLocks/>
              </p:cNvSpPr>
              <p:nvPr/>
            </p:nvSpPr>
            <p:spPr bwMode="auto">
              <a:xfrm>
                <a:off x="4574" y="1534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0" name="Freeform 877"/>
              <p:cNvSpPr>
                <a:spLocks/>
              </p:cNvSpPr>
              <p:nvPr/>
            </p:nvSpPr>
            <p:spPr bwMode="auto">
              <a:xfrm>
                <a:off x="4577" y="153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1" name="Freeform 878"/>
              <p:cNvSpPr>
                <a:spLocks/>
              </p:cNvSpPr>
              <p:nvPr/>
            </p:nvSpPr>
            <p:spPr bwMode="auto">
              <a:xfrm>
                <a:off x="4432" y="153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2" name="Freeform 879"/>
              <p:cNvSpPr>
                <a:spLocks/>
              </p:cNvSpPr>
              <p:nvPr/>
            </p:nvSpPr>
            <p:spPr bwMode="auto">
              <a:xfrm>
                <a:off x="4437" y="1536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3" name="Freeform 880"/>
              <p:cNvSpPr>
                <a:spLocks/>
              </p:cNvSpPr>
              <p:nvPr/>
            </p:nvSpPr>
            <p:spPr bwMode="auto">
              <a:xfrm>
                <a:off x="4453" y="1536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4" name="Freeform 881"/>
              <p:cNvSpPr>
                <a:spLocks/>
              </p:cNvSpPr>
              <p:nvPr/>
            </p:nvSpPr>
            <p:spPr bwMode="auto">
              <a:xfrm>
                <a:off x="4445" y="1540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5" name="Freeform 882"/>
              <p:cNvSpPr>
                <a:spLocks/>
              </p:cNvSpPr>
              <p:nvPr/>
            </p:nvSpPr>
            <p:spPr bwMode="auto">
              <a:xfrm>
                <a:off x="4572" y="1542"/>
                <a:ext cx="3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6" name="Freeform 883"/>
              <p:cNvSpPr>
                <a:spLocks/>
              </p:cNvSpPr>
              <p:nvPr/>
            </p:nvSpPr>
            <p:spPr bwMode="auto">
              <a:xfrm>
                <a:off x="4577" y="154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7" name="Freeform 884"/>
              <p:cNvSpPr>
                <a:spLocks/>
              </p:cNvSpPr>
              <p:nvPr/>
            </p:nvSpPr>
            <p:spPr bwMode="auto">
              <a:xfrm>
                <a:off x="4445" y="154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8" name="Freeform 885"/>
              <p:cNvSpPr>
                <a:spLocks/>
              </p:cNvSpPr>
              <p:nvPr/>
            </p:nvSpPr>
            <p:spPr bwMode="auto">
              <a:xfrm>
                <a:off x="4452" y="154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299" name="Freeform 886"/>
              <p:cNvSpPr>
                <a:spLocks/>
              </p:cNvSpPr>
              <p:nvPr/>
            </p:nvSpPr>
            <p:spPr bwMode="auto">
              <a:xfrm>
                <a:off x="4449" y="1544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0" name="Freeform 887"/>
              <p:cNvSpPr>
                <a:spLocks/>
              </p:cNvSpPr>
              <p:nvPr/>
            </p:nvSpPr>
            <p:spPr bwMode="auto">
              <a:xfrm>
                <a:off x="4433" y="154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1" name="Freeform 888"/>
              <p:cNvSpPr>
                <a:spLocks/>
              </p:cNvSpPr>
              <p:nvPr/>
            </p:nvSpPr>
            <p:spPr bwMode="auto">
              <a:xfrm>
                <a:off x="4429" y="1543"/>
                <a:ext cx="1" cy="11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2" name="Freeform 889"/>
              <p:cNvSpPr>
                <a:spLocks/>
              </p:cNvSpPr>
              <p:nvPr/>
            </p:nvSpPr>
            <p:spPr bwMode="auto">
              <a:xfrm>
                <a:off x="4450" y="154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3" name="Freeform 890"/>
              <p:cNvSpPr>
                <a:spLocks/>
              </p:cNvSpPr>
              <p:nvPr/>
            </p:nvSpPr>
            <p:spPr bwMode="auto">
              <a:xfrm>
                <a:off x="4455" y="155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4" name="Freeform 891"/>
              <p:cNvSpPr>
                <a:spLocks/>
              </p:cNvSpPr>
              <p:nvPr/>
            </p:nvSpPr>
            <p:spPr bwMode="auto">
              <a:xfrm>
                <a:off x="4465" y="1550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5" name="Freeform 892"/>
              <p:cNvSpPr>
                <a:spLocks/>
              </p:cNvSpPr>
              <p:nvPr/>
            </p:nvSpPr>
            <p:spPr bwMode="auto">
              <a:xfrm>
                <a:off x="4436" y="15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6" name="Freeform 893"/>
              <p:cNvSpPr>
                <a:spLocks/>
              </p:cNvSpPr>
              <p:nvPr/>
            </p:nvSpPr>
            <p:spPr bwMode="auto">
              <a:xfrm>
                <a:off x="4458" y="15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7" name="Freeform 894"/>
              <p:cNvSpPr>
                <a:spLocks/>
              </p:cNvSpPr>
              <p:nvPr/>
            </p:nvSpPr>
            <p:spPr bwMode="auto">
              <a:xfrm>
                <a:off x="4459" y="155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8" name="Freeform 895"/>
              <p:cNvSpPr>
                <a:spLocks/>
              </p:cNvSpPr>
              <p:nvPr/>
            </p:nvSpPr>
            <p:spPr bwMode="auto">
              <a:xfrm>
                <a:off x="4463" y="1550"/>
                <a:ext cx="9" cy="7"/>
              </a:xfrm>
              <a:custGeom>
                <a:avLst/>
                <a:gdLst>
                  <a:gd name="T0" fmla="*/ 3 w 6"/>
                  <a:gd name="T1" fmla="*/ 2 h 5"/>
                  <a:gd name="T2" fmla="*/ 3 w 6"/>
                  <a:gd name="T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cubicBezTo>
                      <a:pt x="0" y="5"/>
                      <a:pt x="6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09" name="Freeform 896"/>
              <p:cNvSpPr>
                <a:spLocks/>
              </p:cNvSpPr>
              <p:nvPr/>
            </p:nvSpPr>
            <p:spPr bwMode="auto">
              <a:xfrm>
                <a:off x="4449" y="155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0" name="Freeform 897"/>
              <p:cNvSpPr>
                <a:spLocks/>
              </p:cNvSpPr>
              <p:nvPr/>
            </p:nvSpPr>
            <p:spPr bwMode="auto">
              <a:xfrm>
                <a:off x="4443" y="155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1" name="Freeform 898"/>
              <p:cNvSpPr>
                <a:spLocks/>
              </p:cNvSpPr>
              <p:nvPr/>
            </p:nvSpPr>
            <p:spPr bwMode="auto">
              <a:xfrm>
                <a:off x="4468" y="1557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2" name="Freeform 899"/>
              <p:cNvSpPr>
                <a:spLocks/>
              </p:cNvSpPr>
              <p:nvPr/>
            </p:nvSpPr>
            <p:spPr bwMode="auto">
              <a:xfrm>
                <a:off x="4436" y="1554"/>
                <a:ext cx="3" cy="11"/>
              </a:xfrm>
              <a:custGeom>
                <a:avLst/>
                <a:gdLst>
                  <a:gd name="T0" fmla="*/ 0 w 2"/>
                  <a:gd name="T1" fmla="*/ 4 h 7"/>
                  <a:gd name="T2" fmla="*/ 0 w 2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2" y="7"/>
                      <a:pt x="2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3" name="Freeform 900"/>
              <p:cNvSpPr>
                <a:spLocks/>
              </p:cNvSpPr>
              <p:nvPr/>
            </p:nvSpPr>
            <p:spPr bwMode="auto">
              <a:xfrm>
                <a:off x="4469" y="1556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4" name="Freeform 901"/>
              <p:cNvSpPr>
                <a:spLocks/>
              </p:cNvSpPr>
              <p:nvPr/>
            </p:nvSpPr>
            <p:spPr bwMode="auto">
              <a:xfrm>
                <a:off x="4465" y="1563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5" name="Freeform 902"/>
              <p:cNvSpPr>
                <a:spLocks/>
              </p:cNvSpPr>
              <p:nvPr/>
            </p:nvSpPr>
            <p:spPr bwMode="auto">
              <a:xfrm>
                <a:off x="4433" y="1565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6" name="Freeform 903"/>
              <p:cNvSpPr>
                <a:spLocks/>
              </p:cNvSpPr>
              <p:nvPr/>
            </p:nvSpPr>
            <p:spPr bwMode="auto">
              <a:xfrm>
                <a:off x="4470" y="15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7" name="Freeform 904"/>
              <p:cNvSpPr>
                <a:spLocks/>
              </p:cNvSpPr>
              <p:nvPr/>
            </p:nvSpPr>
            <p:spPr bwMode="auto">
              <a:xfrm>
                <a:off x="4470" y="1562"/>
                <a:ext cx="2" cy="4"/>
              </a:xfrm>
              <a:custGeom>
                <a:avLst/>
                <a:gdLst>
                  <a:gd name="T0" fmla="*/ 0 w 1"/>
                  <a:gd name="T1" fmla="*/ 2 h 3"/>
                  <a:gd name="T2" fmla="*/ 0 w 1"/>
                  <a:gd name="T3" fmla="*/ 3 h 3"/>
                  <a:gd name="T4" fmla="*/ 0 w 1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8" name="Freeform 905"/>
              <p:cNvSpPr>
                <a:spLocks/>
              </p:cNvSpPr>
              <p:nvPr/>
            </p:nvSpPr>
            <p:spPr bwMode="auto">
              <a:xfrm>
                <a:off x="4436" y="156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19" name="Freeform 906"/>
              <p:cNvSpPr>
                <a:spLocks/>
              </p:cNvSpPr>
              <p:nvPr/>
            </p:nvSpPr>
            <p:spPr bwMode="auto">
              <a:xfrm>
                <a:off x="4446" y="156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0" name="Freeform 907"/>
              <p:cNvSpPr>
                <a:spLocks/>
              </p:cNvSpPr>
              <p:nvPr/>
            </p:nvSpPr>
            <p:spPr bwMode="auto">
              <a:xfrm>
                <a:off x="4452" y="1567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1" name="Freeform 908"/>
              <p:cNvSpPr>
                <a:spLocks/>
              </p:cNvSpPr>
              <p:nvPr/>
            </p:nvSpPr>
            <p:spPr bwMode="auto">
              <a:xfrm>
                <a:off x="4445" y="1570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2" name="Freeform 909"/>
              <p:cNvSpPr>
                <a:spLocks/>
              </p:cNvSpPr>
              <p:nvPr/>
            </p:nvSpPr>
            <p:spPr bwMode="auto">
              <a:xfrm>
                <a:off x="4472" y="157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3" name="Freeform 910"/>
              <p:cNvSpPr>
                <a:spLocks/>
              </p:cNvSpPr>
              <p:nvPr/>
            </p:nvSpPr>
            <p:spPr bwMode="auto">
              <a:xfrm>
                <a:off x="4447" y="1572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4" name="Freeform 911"/>
              <p:cNvSpPr>
                <a:spLocks/>
              </p:cNvSpPr>
              <p:nvPr/>
            </p:nvSpPr>
            <p:spPr bwMode="auto">
              <a:xfrm>
                <a:off x="4455" y="157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5" name="Freeform 912"/>
              <p:cNvSpPr>
                <a:spLocks/>
              </p:cNvSpPr>
              <p:nvPr/>
            </p:nvSpPr>
            <p:spPr bwMode="auto">
              <a:xfrm>
                <a:off x="4459" y="157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6" name="Freeform 913"/>
              <p:cNvSpPr>
                <a:spLocks/>
              </p:cNvSpPr>
              <p:nvPr/>
            </p:nvSpPr>
            <p:spPr bwMode="auto">
              <a:xfrm>
                <a:off x="4473" y="1572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7" name="Freeform 914"/>
              <p:cNvSpPr>
                <a:spLocks/>
              </p:cNvSpPr>
              <p:nvPr/>
            </p:nvSpPr>
            <p:spPr bwMode="auto">
              <a:xfrm>
                <a:off x="4443" y="1575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8" name="Freeform 915"/>
              <p:cNvSpPr>
                <a:spLocks/>
              </p:cNvSpPr>
              <p:nvPr/>
            </p:nvSpPr>
            <p:spPr bwMode="auto">
              <a:xfrm>
                <a:off x="4449" y="157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29" name="Freeform 916"/>
              <p:cNvSpPr>
                <a:spLocks/>
              </p:cNvSpPr>
              <p:nvPr/>
            </p:nvSpPr>
            <p:spPr bwMode="auto">
              <a:xfrm>
                <a:off x="4455" y="157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0" name="Freeform 917"/>
              <p:cNvSpPr>
                <a:spLocks/>
              </p:cNvSpPr>
              <p:nvPr/>
            </p:nvSpPr>
            <p:spPr bwMode="auto">
              <a:xfrm>
                <a:off x="4452" y="1577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1" name="Freeform 918"/>
              <p:cNvSpPr>
                <a:spLocks/>
              </p:cNvSpPr>
              <p:nvPr/>
            </p:nvSpPr>
            <p:spPr bwMode="auto">
              <a:xfrm>
                <a:off x="4463" y="1577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2" name="Freeform 919"/>
              <p:cNvSpPr>
                <a:spLocks/>
              </p:cNvSpPr>
              <p:nvPr/>
            </p:nvSpPr>
            <p:spPr bwMode="auto">
              <a:xfrm>
                <a:off x="4456" y="15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3" name="Freeform 920"/>
              <p:cNvSpPr>
                <a:spLocks/>
              </p:cNvSpPr>
              <p:nvPr/>
            </p:nvSpPr>
            <p:spPr bwMode="auto">
              <a:xfrm>
                <a:off x="4450" y="158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4" name="Freeform 921"/>
              <p:cNvSpPr>
                <a:spLocks/>
              </p:cNvSpPr>
              <p:nvPr/>
            </p:nvSpPr>
            <p:spPr bwMode="auto">
              <a:xfrm>
                <a:off x="4473" y="158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5" name="Freeform 922"/>
              <p:cNvSpPr>
                <a:spLocks/>
              </p:cNvSpPr>
              <p:nvPr/>
            </p:nvSpPr>
            <p:spPr bwMode="auto">
              <a:xfrm>
                <a:off x="4459" y="158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6" name="Freeform 923"/>
              <p:cNvSpPr>
                <a:spLocks/>
              </p:cNvSpPr>
              <p:nvPr/>
            </p:nvSpPr>
            <p:spPr bwMode="auto">
              <a:xfrm>
                <a:off x="4468" y="158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7" name="Freeform 924"/>
              <p:cNvSpPr>
                <a:spLocks/>
              </p:cNvSpPr>
              <p:nvPr/>
            </p:nvSpPr>
            <p:spPr bwMode="auto">
              <a:xfrm>
                <a:off x="4450" y="158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8" name="Freeform 925"/>
              <p:cNvSpPr>
                <a:spLocks/>
              </p:cNvSpPr>
              <p:nvPr/>
            </p:nvSpPr>
            <p:spPr bwMode="auto">
              <a:xfrm>
                <a:off x="4465" y="158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39" name="Freeform 926"/>
              <p:cNvSpPr>
                <a:spLocks/>
              </p:cNvSpPr>
              <p:nvPr/>
            </p:nvSpPr>
            <p:spPr bwMode="auto">
              <a:xfrm>
                <a:off x="4470" y="159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0" name="Freeform 927"/>
              <p:cNvSpPr>
                <a:spLocks/>
              </p:cNvSpPr>
              <p:nvPr/>
            </p:nvSpPr>
            <p:spPr bwMode="auto">
              <a:xfrm>
                <a:off x="4458" y="1593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1" name="Freeform 928"/>
              <p:cNvSpPr>
                <a:spLocks/>
              </p:cNvSpPr>
              <p:nvPr/>
            </p:nvSpPr>
            <p:spPr bwMode="auto">
              <a:xfrm>
                <a:off x="4463" y="1595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2" name="Freeform 929"/>
              <p:cNvSpPr>
                <a:spLocks/>
              </p:cNvSpPr>
              <p:nvPr/>
            </p:nvSpPr>
            <p:spPr bwMode="auto">
              <a:xfrm>
                <a:off x="4440" y="1595"/>
                <a:ext cx="3" cy="4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2 h 3"/>
                  <a:gd name="T4" fmla="*/ 2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0" y="0"/>
                      <a:pt x="0" y="2"/>
                    </a:cubicBezTo>
                    <a:cubicBezTo>
                      <a:pt x="1" y="1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3" name="Freeform 930"/>
              <p:cNvSpPr>
                <a:spLocks/>
              </p:cNvSpPr>
              <p:nvPr/>
            </p:nvSpPr>
            <p:spPr bwMode="auto">
              <a:xfrm>
                <a:off x="4445" y="159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4" name="Freeform 931"/>
              <p:cNvSpPr>
                <a:spLocks/>
              </p:cNvSpPr>
              <p:nvPr/>
            </p:nvSpPr>
            <p:spPr bwMode="auto">
              <a:xfrm>
                <a:off x="4459" y="159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5" name="Freeform 932"/>
              <p:cNvSpPr>
                <a:spLocks/>
              </p:cNvSpPr>
              <p:nvPr/>
            </p:nvSpPr>
            <p:spPr bwMode="auto">
              <a:xfrm>
                <a:off x="4466" y="159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6" name="Freeform 933"/>
              <p:cNvSpPr>
                <a:spLocks/>
              </p:cNvSpPr>
              <p:nvPr/>
            </p:nvSpPr>
            <p:spPr bwMode="auto">
              <a:xfrm>
                <a:off x="4469" y="159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7" name="Freeform 934"/>
              <p:cNvSpPr>
                <a:spLocks/>
              </p:cNvSpPr>
              <p:nvPr/>
            </p:nvSpPr>
            <p:spPr bwMode="auto">
              <a:xfrm>
                <a:off x="4456" y="160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8" name="Freeform 935"/>
              <p:cNvSpPr>
                <a:spLocks/>
              </p:cNvSpPr>
              <p:nvPr/>
            </p:nvSpPr>
            <p:spPr bwMode="auto">
              <a:xfrm>
                <a:off x="4478" y="160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49" name="Freeform 936"/>
              <p:cNvSpPr>
                <a:spLocks/>
              </p:cNvSpPr>
              <p:nvPr/>
            </p:nvSpPr>
            <p:spPr bwMode="auto">
              <a:xfrm>
                <a:off x="4483" y="16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0" name="Freeform 937"/>
              <p:cNvSpPr>
                <a:spLocks/>
              </p:cNvSpPr>
              <p:nvPr/>
            </p:nvSpPr>
            <p:spPr bwMode="auto">
              <a:xfrm>
                <a:off x="4482" y="160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1" name="Freeform 938"/>
              <p:cNvSpPr>
                <a:spLocks/>
              </p:cNvSpPr>
              <p:nvPr/>
            </p:nvSpPr>
            <p:spPr bwMode="auto">
              <a:xfrm>
                <a:off x="4482" y="16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2" name="Freeform 939"/>
              <p:cNvSpPr>
                <a:spLocks/>
              </p:cNvSpPr>
              <p:nvPr/>
            </p:nvSpPr>
            <p:spPr bwMode="auto">
              <a:xfrm>
                <a:off x="4482" y="1602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3" name="Freeform 940"/>
              <p:cNvSpPr>
                <a:spLocks/>
              </p:cNvSpPr>
              <p:nvPr/>
            </p:nvSpPr>
            <p:spPr bwMode="auto">
              <a:xfrm>
                <a:off x="4482" y="160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4" name="Freeform 941"/>
              <p:cNvSpPr>
                <a:spLocks/>
              </p:cNvSpPr>
              <p:nvPr/>
            </p:nvSpPr>
            <p:spPr bwMode="auto">
              <a:xfrm>
                <a:off x="4483" y="160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5" name="Freeform 942"/>
              <p:cNvSpPr>
                <a:spLocks/>
              </p:cNvSpPr>
              <p:nvPr/>
            </p:nvSpPr>
            <p:spPr bwMode="auto">
              <a:xfrm>
                <a:off x="4470" y="160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6" name="Freeform 943"/>
              <p:cNvSpPr>
                <a:spLocks/>
              </p:cNvSpPr>
              <p:nvPr/>
            </p:nvSpPr>
            <p:spPr bwMode="auto">
              <a:xfrm>
                <a:off x="4473" y="160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7" name="Freeform 944"/>
              <p:cNvSpPr>
                <a:spLocks/>
              </p:cNvSpPr>
              <p:nvPr/>
            </p:nvSpPr>
            <p:spPr bwMode="auto">
              <a:xfrm>
                <a:off x="4437" y="160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8" name="Freeform 945"/>
              <p:cNvSpPr>
                <a:spLocks/>
              </p:cNvSpPr>
              <p:nvPr/>
            </p:nvSpPr>
            <p:spPr bwMode="auto">
              <a:xfrm>
                <a:off x="4459" y="160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59" name="Freeform 946"/>
              <p:cNvSpPr>
                <a:spLocks/>
              </p:cNvSpPr>
              <p:nvPr/>
            </p:nvSpPr>
            <p:spPr bwMode="auto">
              <a:xfrm>
                <a:off x="4475" y="16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0" name="Freeform 947"/>
              <p:cNvSpPr>
                <a:spLocks/>
              </p:cNvSpPr>
              <p:nvPr/>
            </p:nvSpPr>
            <p:spPr bwMode="auto">
              <a:xfrm>
                <a:off x="4479" y="160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1" name="Freeform 948"/>
              <p:cNvSpPr>
                <a:spLocks/>
              </p:cNvSpPr>
              <p:nvPr/>
            </p:nvSpPr>
            <p:spPr bwMode="auto">
              <a:xfrm>
                <a:off x="4446" y="1606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2" name="Freeform 949"/>
              <p:cNvSpPr>
                <a:spLocks/>
              </p:cNvSpPr>
              <p:nvPr/>
            </p:nvSpPr>
            <p:spPr bwMode="auto">
              <a:xfrm>
                <a:off x="4475" y="160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3" name="Freeform 950"/>
              <p:cNvSpPr>
                <a:spLocks/>
              </p:cNvSpPr>
              <p:nvPr/>
            </p:nvSpPr>
            <p:spPr bwMode="auto">
              <a:xfrm>
                <a:off x="4485" y="16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4" name="Freeform 951"/>
              <p:cNvSpPr>
                <a:spLocks/>
              </p:cNvSpPr>
              <p:nvPr/>
            </p:nvSpPr>
            <p:spPr bwMode="auto">
              <a:xfrm>
                <a:off x="4483" y="16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5" name="Freeform 952"/>
              <p:cNvSpPr>
                <a:spLocks/>
              </p:cNvSpPr>
              <p:nvPr/>
            </p:nvSpPr>
            <p:spPr bwMode="auto">
              <a:xfrm>
                <a:off x="4483" y="160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6" name="Freeform 953"/>
              <p:cNvSpPr>
                <a:spLocks/>
              </p:cNvSpPr>
              <p:nvPr/>
            </p:nvSpPr>
            <p:spPr bwMode="auto">
              <a:xfrm>
                <a:off x="4483" y="16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7" name="Freeform 954"/>
              <p:cNvSpPr>
                <a:spLocks/>
              </p:cNvSpPr>
              <p:nvPr/>
            </p:nvSpPr>
            <p:spPr bwMode="auto">
              <a:xfrm>
                <a:off x="4483" y="160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8" name="Freeform 955"/>
              <p:cNvSpPr>
                <a:spLocks/>
              </p:cNvSpPr>
              <p:nvPr/>
            </p:nvSpPr>
            <p:spPr bwMode="auto">
              <a:xfrm>
                <a:off x="4485" y="1606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69" name="Freeform 956"/>
              <p:cNvSpPr>
                <a:spLocks/>
              </p:cNvSpPr>
              <p:nvPr/>
            </p:nvSpPr>
            <p:spPr bwMode="auto">
              <a:xfrm>
                <a:off x="4447" y="161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0" name="Freeform 957"/>
              <p:cNvSpPr>
                <a:spLocks/>
              </p:cNvSpPr>
              <p:nvPr/>
            </p:nvSpPr>
            <p:spPr bwMode="auto">
              <a:xfrm>
                <a:off x="4453" y="161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1" name="Freeform 958"/>
              <p:cNvSpPr>
                <a:spLocks/>
              </p:cNvSpPr>
              <p:nvPr/>
            </p:nvSpPr>
            <p:spPr bwMode="auto">
              <a:xfrm>
                <a:off x="4466" y="161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2" name="Freeform 959"/>
              <p:cNvSpPr>
                <a:spLocks/>
              </p:cNvSpPr>
              <p:nvPr/>
            </p:nvSpPr>
            <p:spPr bwMode="auto">
              <a:xfrm>
                <a:off x="4472" y="1610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3" name="Freeform 960"/>
              <p:cNvSpPr>
                <a:spLocks/>
              </p:cNvSpPr>
              <p:nvPr/>
            </p:nvSpPr>
            <p:spPr bwMode="auto">
              <a:xfrm>
                <a:off x="4450" y="161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4" name="Freeform 961"/>
              <p:cNvSpPr>
                <a:spLocks/>
              </p:cNvSpPr>
              <p:nvPr/>
            </p:nvSpPr>
            <p:spPr bwMode="auto">
              <a:xfrm>
                <a:off x="4476" y="161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5" name="Freeform 962"/>
              <p:cNvSpPr>
                <a:spLocks/>
              </p:cNvSpPr>
              <p:nvPr/>
            </p:nvSpPr>
            <p:spPr bwMode="auto">
              <a:xfrm>
                <a:off x="4485" y="1610"/>
                <a:ext cx="4" cy="9"/>
              </a:xfrm>
              <a:custGeom>
                <a:avLst/>
                <a:gdLst>
                  <a:gd name="T0" fmla="*/ 1 w 3"/>
                  <a:gd name="T1" fmla="*/ 5 h 6"/>
                  <a:gd name="T2" fmla="*/ 0 w 3"/>
                  <a:gd name="T3" fmla="*/ 3 h 6"/>
                  <a:gd name="T4" fmla="*/ 1 w 3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5"/>
                    </a:moveTo>
                    <a:cubicBezTo>
                      <a:pt x="3" y="4"/>
                      <a:pt x="0" y="0"/>
                      <a:pt x="0" y="3"/>
                    </a:cubicBezTo>
                    <a:cubicBezTo>
                      <a:pt x="0" y="2"/>
                      <a:pt x="1" y="6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6" name="Freeform 963"/>
              <p:cNvSpPr>
                <a:spLocks/>
              </p:cNvSpPr>
              <p:nvPr/>
            </p:nvSpPr>
            <p:spPr bwMode="auto">
              <a:xfrm>
                <a:off x="4470" y="1615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7" name="Freeform 964"/>
              <p:cNvSpPr>
                <a:spLocks/>
              </p:cNvSpPr>
              <p:nvPr/>
            </p:nvSpPr>
            <p:spPr bwMode="auto">
              <a:xfrm>
                <a:off x="4473" y="161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8" name="Freeform 965"/>
              <p:cNvSpPr>
                <a:spLocks/>
              </p:cNvSpPr>
              <p:nvPr/>
            </p:nvSpPr>
            <p:spPr bwMode="auto">
              <a:xfrm>
                <a:off x="4445" y="161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79" name="Freeform 966"/>
              <p:cNvSpPr>
                <a:spLocks/>
              </p:cNvSpPr>
              <p:nvPr/>
            </p:nvSpPr>
            <p:spPr bwMode="auto">
              <a:xfrm>
                <a:off x="4476" y="161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0" name="Freeform 967"/>
              <p:cNvSpPr>
                <a:spLocks/>
              </p:cNvSpPr>
              <p:nvPr/>
            </p:nvSpPr>
            <p:spPr bwMode="auto">
              <a:xfrm>
                <a:off x="4456" y="161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1" name="Freeform 968"/>
              <p:cNvSpPr>
                <a:spLocks/>
              </p:cNvSpPr>
              <p:nvPr/>
            </p:nvSpPr>
            <p:spPr bwMode="auto">
              <a:xfrm>
                <a:off x="4465" y="1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2" name="Freeform 969"/>
              <p:cNvSpPr>
                <a:spLocks/>
              </p:cNvSpPr>
              <p:nvPr/>
            </p:nvSpPr>
            <p:spPr bwMode="auto">
              <a:xfrm>
                <a:off x="4479" y="16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3" name="Freeform 970"/>
              <p:cNvSpPr>
                <a:spLocks/>
              </p:cNvSpPr>
              <p:nvPr/>
            </p:nvSpPr>
            <p:spPr bwMode="auto">
              <a:xfrm>
                <a:off x="4485" y="1620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4" name="Freeform 971"/>
              <p:cNvSpPr>
                <a:spLocks/>
              </p:cNvSpPr>
              <p:nvPr/>
            </p:nvSpPr>
            <p:spPr bwMode="auto">
              <a:xfrm>
                <a:off x="4460" y="1622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5" name="Freeform 972"/>
              <p:cNvSpPr>
                <a:spLocks/>
              </p:cNvSpPr>
              <p:nvPr/>
            </p:nvSpPr>
            <p:spPr bwMode="auto">
              <a:xfrm>
                <a:off x="4486" y="1619"/>
                <a:ext cx="3" cy="14"/>
              </a:xfrm>
              <a:custGeom>
                <a:avLst/>
                <a:gdLst>
                  <a:gd name="T0" fmla="*/ 1 w 2"/>
                  <a:gd name="T1" fmla="*/ 7 h 10"/>
                  <a:gd name="T2" fmla="*/ 0 w 2"/>
                  <a:gd name="T3" fmla="*/ 3 h 10"/>
                  <a:gd name="T4" fmla="*/ 1 w 2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0">
                    <a:moveTo>
                      <a:pt x="1" y="7"/>
                    </a:moveTo>
                    <a:cubicBezTo>
                      <a:pt x="2" y="6"/>
                      <a:pt x="2" y="0"/>
                      <a:pt x="0" y="3"/>
                    </a:cubicBezTo>
                    <a:cubicBezTo>
                      <a:pt x="0" y="4"/>
                      <a:pt x="0" y="10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6" name="Freeform 973"/>
              <p:cNvSpPr>
                <a:spLocks/>
              </p:cNvSpPr>
              <p:nvPr/>
            </p:nvSpPr>
            <p:spPr bwMode="auto">
              <a:xfrm>
                <a:off x="4463" y="162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7" name="Freeform 974"/>
              <p:cNvSpPr>
                <a:spLocks/>
              </p:cNvSpPr>
              <p:nvPr/>
            </p:nvSpPr>
            <p:spPr bwMode="auto">
              <a:xfrm>
                <a:off x="4466" y="162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8" name="Freeform 975"/>
              <p:cNvSpPr>
                <a:spLocks/>
              </p:cNvSpPr>
              <p:nvPr/>
            </p:nvSpPr>
            <p:spPr bwMode="auto">
              <a:xfrm>
                <a:off x="4480" y="162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89" name="Freeform 976"/>
              <p:cNvSpPr>
                <a:spLocks/>
              </p:cNvSpPr>
              <p:nvPr/>
            </p:nvSpPr>
            <p:spPr bwMode="auto">
              <a:xfrm>
                <a:off x="4458" y="1622"/>
                <a:ext cx="7" cy="8"/>
              </a:xfrm>
              <a:custGeom>
                <a:avLst/>
                <a:gdLst>
                  <a:gd name="T0" fmla="*/ 5 w 5"/>
                  <a:gd name="T1" fmla="*/ 3 h 6"/>
                  <a:gd name="T2" fmla="*/ 5 w 5"/>
                  <a:gd name="T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cubicBezTo>
                      <a:pt x="0" y="0"/>
                      <a:pt x="2" y="6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0" name="Freeform 977"/>
              <p:cNvSpPr>
                <a:spLocks/>
              </p:cNvSpPr>
              <p:nvPr/>
            </p:nvSpPr>
            <p:spPr bwMode="auto">
              <a:xfrm>
                <a:off x="4456" y="1623"/>
                <a:ext cx="2" cy="12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1" name="Freeform 978"/>
              <p:cNvSpPr>
                <a:spLocks/>
              </p:cNvSpPr>
              <p:nvPr/>
            </p:nvSpPr>
            <p:spPr bwMode="auto">
              <a:xfrm>
                <a:off x="4472" y="16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2" name="Freeform 979"/>
              <p:cNvSpPr>
                <a:spLocks/>
              </p:cNvSpPr>
              <p:nvPr/>
            </p:nvSpPr>
            <p:spPr bwMode="auto">
              <a:xfrm>
                <a:off x="4476" y="162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3" name="Freeform 980"/>
              <p:cNvSpPr>
                <a:spLocks/>
              </p:cNvSpPr>
              <p:nvPr/>
            </p:nvSpPr>
            <p:spPr bwMode="auto">
              <a:xfrm>
                <a:off x="4468" y="16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4" name="Freeform 981"/>
              <p:cNvSpPr>
                <a:spLocks/>
              </p:cNvSpPr>
              <p:nvPr/>
            </p:nvSpPr>
            <p:spPr bwMode="auto">
              <a:xfrm>
                <a:off x="4480" y="1629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5" name="Freeform 982"/>
              <p:cNvSpPr>
                <a:spLocks/>
              </p:cNvSpPr>
              <p:nvPr/>
            </p:nvSpPr>
            <p:spPr bwMode="auto">
              <a:xfrm>
                <a:off x="4479" y="1633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6" name="Freeform 983"/>
              <p:cNvSpPr>
                <a:spLocks/>
              </p:cNvSpPr>
              <p:nvPr/>
            </p:nvSpPr>
            <p:spPr bwMode="auto">
              <a:xfrm>
                <a:off x="4482" y="16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7" name="Freeform 984"/>
              <p:cNvSpPr>
                <a:spLocks/>
              </p:cNvSpPr>
              <p:nvPr/>
            </p:nvSpPr>
            <p:spPr bwMode="auto">
              <a:xfrm>
                <a:off x="4466" y="163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8" name="Freeform 985"/>
              <p:cNvSpPr>
                <a:spLocks/>
              </p:cNvSpPr>
              <p:nvPr/>
            </p:nvSpPr>
            <p:spPr bwMode="auto">
              <a:xfrm>
                <a:off x="4480" y="164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399" name="Freeform 986"/>
              <p:cNvSpPr>
                <a:spLocks/>
              </p:cNvSpPr>
              <p:nvPr/>
            </p:nvSpPr>
            <p:spPr bwMode="auto">
              <a:xfrm>
                <a:off x="4485" y="164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0" name="Freeform 987"/>
              <p:cNvSpPr>
                <a:spLocks/>
              </p:cNvSpPr>
              <p:nvPr/>
            </p:nvSpPr>
            <p:spPr bwMode="auto">
              <a:xfrm>
                <a:off x="4479" y="1638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1" name="Freeform 988"/>
              <p:cNvSpPr>
                <a:spLocks/>
              </p:cNvSpPr>
              <p:nvPr/>
            </p:nvSpPr>
            <p:spPr bwMode="auto">
              <a:xfrm>
                <a:off x="4470" y="164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2" name="Freeform 989"/>
              <p:cNvSpPr>
                <a:spLocks/>
              </p:cNvSpPr>
              <p:nvPr/>
            </p:nvSpPr>
            <p:spPr bwMode="auto">
              <a:xfrm>
                <a:off x="4476" y="164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3" name="Freeform 990"/>
              <p:cNvSpPr>
                <a:spLocks/>
              </p:cNvSpPr>
              <p:nvPr/>
            </p:nvSpPr>
            <p:spPr bwMode="auto">
              <a:xfrm>
                <a:off x="4483" y="164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4" name="Freeform 991"/>
              <p:cNvSpPr>
                <a:spLocks/>
              </p:cNvSpPr>
              <p:nvPr/>
            </p:nvSpPr>
            <p:spPr bwMode="auto">
              <a:xfrm>
                <a:off x="4186" y="1212"/>
                <a:ext cx="35" cy="25"/>
              </a:xfrm>
              <a:custGeom>
                <a:avLst/>
                <a:gdLst>
                  <a:gd name="T0" fmla="*/ 0 w 24"/>
                  <a:gd name="T1" fmla="*/ 0 h 18"/>
                  <a:gd name="T2" fmla="*/ 9 w 24"/>
                  <a:gd name="T3" fmla="*/ 7 h 18"/>
                  <a:gd name="T4" fmla="*/ 22 w 24"/>
                  <a:gd name="T5" fmla="*/ 16 h 18"/>
                  <a:gd name="T6" fmla="*/ 21 w 24"/>
                  <a:gd name="T7" fmla="*/ 18 h 18"/>
                  <a:gd name="T8" fmla="*/ 24 w 24"/>
                  <a:gd name="T9" fmla="*/ 17 h 18"/>
                  <a:gd name="T10" fmla="*/ 0 w 24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8">
                    <a:moveTo>
                      <a:pt x="0" y="0"/>
                    </a:moveTo>
                    <a:cubicBezTo>
                      <a:pt x="3" y="2"/>
                      <a:pt x="10" y="4"/>
                      <a:pt x="9" y="7"/>
                    </a:cubicBezTo>
                    <a:cubicBezTo>
                      <a:pt x="14" y="6"/>
                      <a:pt x="16" y="11"/>
                      <a:pt x="22" y="16"/>
                    </a:cubicBezTo>
                    <a:cubicBezTo>
                      <a:pt x="21" y="16"/>
                      <a:pt x="19" y="17"/>
                      <a:pt x="21" y="18"/>
                    </a:cubicBezTo>
                    <a:cubicBezTo>
                      <a:pt x="21" y="16"/>
                      <a:pt x="22" y="17"/>
                      <a:pt x="24" y="17"/>
                    </a:cubicBezTo>
                    <a:cubicBezTo>
                      <a:pt x="18" y="9"/>
                      <a:pt x="8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5" name="Freeform 992"/>
              <p:cNvSpPr>
                <a:spLocks/>
              </p:cNvSpPr>
              <p:nvPr/>
            </p:nvSpPr>
            <p:spPr bwMode="auto">
              <a:xfrm>
                <a:off x="4224" y="1306"/>
                <a:ext cx="47" cy="35"/>
              </a:xfrm>
              <a:custGeom>
                <a:avLst/>
                <a:gdLst>
                  <a:gd name="T0" fmla="*/ 33 w 33"/>
                  <a:gd name="T1" fmla="*/ 22 h 24"/>
                  <a:gd name="T2" fmla="*/ 0 w 33"/>
                  <a:gd name="T3" fmla="*/ 0 h 24"/>
                  <a:gd name="T4" fmla="*/ 11 w 33"/>
                  <a:gd name="T5" fmla="*/ 8 h 24"/>
                  <a:gd name="T6" fmla="*/ 25 w 33"/>
                  <a:gd name="T7" fmla="*/ 18 h 24"/>
                  <a:gd name="T8" fmla="*/ 33 w 33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4">
                    <a:moveTo>
                      <a:pt x="33" y="22"/>
                    </a:moveTo>
                    <a:cubicBezTo>
                      <a:pt x="22" y="16"/>
                      <a:pt x="12" y="2"/>
                      <a:pt x="0" y="0"/>
                    </a:cubicBezTo>
                    <a:cubicBezTo>
                      <a:pt x="5" y="1"/>
                      <a:pt x="11" y="5"/>
                      <a:pt x="11" y="8"/>
                    </a:cubicBezTo>
                    <a:cubicBezTo>
                      <a:pt x="16" y="8"/>
                      <a:pt x="20" y="13"/>
                      <a:pt x="25" y="18"/>
                    </a:cubicBezTo>
                    <a:cubicBezTo>
                      <a:pt x="28" y="18"/>
                      <a:pt x="31" y="24"/>
                      <a:pt x="3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6" name="Freeform 993"/>
              <p:cNvSpPr>
                <a:spLocks/>
              </p:cNvSpPr>
              <p:nvPr/>
            </p:nvSpPr>
            <p:spPr bwMode="auto">
              <a:xfrm>
                <a:off x="4139" y="1159"/>
                <a:ext cx="3" cy="5"/>
              </a:xfrm>
              <a:custGeom>
                <a:avLst/>
                <a:gdLst>
                  <a:gd name="T0" fmla="*/ 0 w 2"/>
                  <a:gd name="T1" fmla="*/ 4 h 4"/>
                  <a:gd name="T2" fmla="*/ 2 w 2"/>
                  <a:gd name="T3" fmla="*/ 0 h 4"/>
                  <a:gd name="T4" fmla="*/ 0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1" y="3"/>
                      <a:pt x="1" y="1"/>
                      <a:pt x="2" y="0"/>
                    </a:cubicBezTo>
                    <a:cubicBezTo>
                      <a:pt x="1" y="1"/>
                      <a:pt x="1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7" name="Freeform 994"/>
              <p:cNvSpPr>
                <a:spLocks/>
              </p:cNvSpPr>
              <p:nvPr/>
            </p:nvSpPr>
            <p:spPr bwMode="auto">
              <a:xfrm>
                <a:off x="4086" y="1299"/>
                <a:ext cx="93" cy="37"/>
              </a:xfrm>
              <a:custGeom>
                <a:avLst/>
                <a:gdLst>
                  <a:gd name="T0" fmla="*/ 35 w 65"/>
                  <a:gd name="T1" fmla="*/ 0 h 26"/>
                  <a:gd name="T2" fmla="*/ 36 w 65"/>
                  <a:gd name="T3" fmla="*/ 5 h 26"/>
                  <a:gd name="T4" fmla="*/ 55 w 65"/>
                  <a:gd name="T5" fmla="*/ 20 h 26"/>
                  <a:gd name="T6" fmla="*/ 46 w 65"/>
                  <a:gd name="T7" fmla="*/ 15 h 26"/>
                  <a:gd name="T8" fmla="*/ 38 w 65"/>
                  <a:gd name="T9" fmla="*/ 13 h 26"/>
                  <a:gd name="T10" fmla="*/ 41 w 65"/>
                  <a:gd name="T11" fmla="*/ 11 h 26"/>
                  <a:gd name="T12" fmla="*/ 36 w 65"/>
                  <a:gd name="T13" fmla="*/ 12 h 26"/>
                  <a:gd name="T14" fmla="*/ 38 w 65"/>
                  <a:gd name="T15" fmla="*/ 11 h 26"/>
                  <a:gd name="T16" fmla="*/ 10 w 65"/>
                  <a:gd name="T17" fmla="*/ 6 h 26"/>
                  <a:gd name="T18" fmla="*/ 6 w 65"/>
                  <a:gd name="T19" fmla="*/ 5 h 26"/>
                  <a:gd name="T20" fmla="*/ 9 w 65"/>
                  <a:gd name="T21" fmla="*/ 7 h 26"/>
                  <a:gd name="T22" fmla="*/ 2 w 65"/>
                  <a:gd name="T23" fmla="*/ 8 h 26"/>
                  <a:gd name="T24" fmla="*/ 30 w 65"/>
                  <a:gd name="T25" fmla="*/ 13 h 26"/>
                  <a:gd name="T26" fmla="*/ 58 w 65"/>
                  <a:gd name="T27" fmla="*/ 22 h 26"/>
                  <a:gd name="T28" fmla="*/ 57 w 65"/>
                  <a:gd name="T29" fmla="*/ 21 h 26"/>
                  <a:gd name="T30" fmla="*/ 58 w 65"/>
                  <a:gd name="T31" fmla="*/ 24 h 26"/>
                  <a:gd name="T32" fmla="*/ 62 w 65"/>
                  <a:gd name="T33" fmla="*/ 23 h 26"/>
                  <a:gd name="T34" fmla="*/ 64 w 65"/>
                  <a:gd name="T35" fmla="*/ 25 h 26"/>
                  <a:gd name="T36" fmla="*/ 51 w 65"/>
                  <a:gd name="T37" fmla="*/ 15 h 26"/>
                  <a:gd name="T38" fmla="*/ 35 w 65"/>
                  <a:gd name="T3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26">
                    <a:moveTo>
                      <a:pt x="35" y="0"/>
                    </a:moveTo>
                    <a:cubicBezTo>
                      <a:pt x="36" y="2"/>
                      <a:pt x="35" y="4"/>
                      <a:pt x="36" y="5"/>
                    </a:cubicBezTo>
                    <a:cubicBezTo>
                      <a:pt x="41" y="8"/>
                      <a:pt x="45" y="14"/>
                      <a:pt x="55" y="20"/>
                    </a:cubicBezTo>
                    <a:cubicBezTo>
                      <a:pt x="50" y="20"/>
                      <a:pt x="46" y="17"/>
                      <a:pt x="46" y="15"/>
                    </a:cubicBezTo>
                    <a:cubicBezTo>
                      <a:pt x="44" y="17"/>
                      <a:pt x="40" y="14"/>
                      <a:pt x="38" y="13"/>
                    </a:cubicBezTo>
                    <a:cubicBezTo>
                      <a:pt x="39" y="11"/>
                      <a:pt x="43" y="15"/>
                      <a:pt x="41" y="11"/>
                    </a:cubicBezTo>
                    <a:cubicBezTo>
                      <a:pt x="43" y="8"/>
                      <a:pt x="37" y="15"/>
                      <a:pt x="36" y="12"/>
                    </a:cubicBezTo>
                    <a:cubicBezTo>
                      <a:pt x="36" y="11"/>
                      <a:pt x="38" y="12"/>
                      <a:pt x="38" y="11"/>
                    </a:cubicBezTo>
                    <a:cubicBezTo>
                      <a:pt x="29" y="12"/>
                      <a:pt x="20" y="7"/>
                      <a:pt x="10" y="6"/>
                    </a:cubicBezTo>
                    <a:cubicBezTo>
                      <a:pt x="14" y="4"/>
                      <a:pt x="8" y="5"/>
                      <a:pt x="6" y="5"/>
                    </a:cubicBezTo>
                    <a:cubicBezTo>
                      <a:pt x="7" y="5"/>
                      <a:pt x="8" y="6"/>
                      <a:pt x="9" y="7"/>
                    </a:cubicBezTo>
                    <a:cubicBezTo>
                      <a:pt x="7" y="7"/>
                      <a:pt x="0" y="6"/>
                      <a:pt x="2" y="8"/>
                    </a:cubicBezTo>
                    <a:cubicBezTo>
                      <a:pt x="13" y="8"/>
                      <a:pt x="27" y="9"/>
                      <a:pt x="30" y="13"/>
                    </a:cubicBezTo>
                    <a:cubicBezTo>
                      <a:pt x="39" y="12"/>
                      <a:pt x="50" y="22"/>
                      <a:pt x="58" y="22"/>
                    </a:cubicBezTo>
                    <a:cubicBezTo>
                      <a:pt x="57" y="22"/>
                      <a:pt x="56" y="21"/>
                      <a:pt x="57" y="21"/>
                    </a:cubicBezTo>
                    <a:cubicBezTo>
                      <a:pt x="59" y="21"/>
                      <a:pt x="59" y="22"/>
                      <a:pt x="58" y="24"/>
                    </a:cubicBezTo>
                    <a:cubicBezTo>
                      <a:pt x="60" y="24"/>
                      <a:pt x="60" y="22"/>
                      <a:pt x="62" y="23"/>
                    </a:cubicBezTo>
                    <a:cubicBezTo>
                      <a:pt x="64" y="24"/>
                      <a:pt x="60" y="26"/>
                      <a:pt x="64" y="25"/>
                    </a:cubicBezTo>
                    <a:cubicBezTo>
                      <a:pt x="65" y="20"/>
                      <a:pt x="53" y="20"/>
                      <a:pt x="51" y="15"/>
                    </a:cubicBezTo>
                    <a:cubicBezTo>
                      <a:pt x="44" y="11"/>
                      <a:pt x="39" y="7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8" name="Freeform 995"/>
              <p:cNvSpPr>
                <a:spLocks/>
              </p:cNvSpPr>
              <p:nvPr/>
            </p:nvSpPr>
            <p:spPr bwMode="auto">
              <a:xfrm>
                <a:off x="4374" y="137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09" name="Freeform 996"/>
              <p:cNvSpPr>
                <a:spLocks noEditPoints="1"/>
              </p:cNvSpPr>
              <p:nvPr/>
            </p:nvSpPr>
            <p:spPr bwMode="auto">
              <a:xfrm>
                <a:off x="4032" y="1149"/>
                <a:ext cx="555" cy="512"/>
              </a:xfrm>
              <a:custGeom>
                <a:avLst/>
                <a:gdLst>
                  <a:gd name="T0" fmla="*/ 357 w 387"/>
                  <a:gd name="T1" fmla="*/ 267 h 357"/>
                  <a:gd name="T2" fmla="*/ 322 w 387"/>
                  <a:gd name="T3" fmla="*/ 238 h 357"/>
                  <a:gd name="T4" fmla="*/ 284 w 387"/>
                  <a:gd name="T5" fmla="*/ 205 h 357"/>
                  <a:gd name="T6" fmla="*/ 316 w 387"/>
                  <a:gd name="T7" fmla="*/ 221 h 357"/>
                  <a:gd name="T8" fmla="*/ 286 w 387"/>
                  <a:gd name="T9" fmla="*/ 210 h 357"/>
                  <a:gd name="T10" fmla="*/ 332 w 387"/>
                  <a:gd name="T11" fmla="*/ 252 h 357"/>
                  <a:gd name="T12" fmla="*/ 261 w 387"/>
                  <a:gd name="T13" fmla="*/ 192 h 357"/>
                  <a:gd name="T14" fmla="*/ 255 w 387"/>
                  <a:gd name="T15" fmla="*/ 172 h 357"/>
                  <a:gd name="T16" fmla="*/ 253 w 387"/>
                  <a:gd name="T17" fmla="*/ 142 h 357"/>
                  <a:gd name="T18" fmla="*/ 357 w 387"/>
                  <a:gd name="T19" fmla="*/ 0 h 357"/>
                  <a:gd name="T20" fmla="*/ 191 w 387"/>
                  <a:gd name="T21" fmla="*/ 110 h 357"/>
                  <a:gd name="T22" fmla="*/ 185 w 387"/>
                  <a:gd name="T23" fmla="*/ 106 h 357"/>
                  <a:gd name="T24" fmla="*/ 167 w 387"/>
                  <a:gd name="T25" fmla="*/ 105 h 357"/>
                  <a:gd name="T26" fmla="*/ 161 w 387"/>
                  <a:gd name="T27" fmla="*/ 101 h 357"/>
                  <a:gd name="T28" fmla="*/ 133 w 387"/>
                  <a:gd name="T29" fmla="*/ 66 h 357"/>
                  <a:gd name="T30" fmla="*/ 107 w 387"/>
                  <a:gd name="T31" fmla="*/ 49 h 357"/>
                  <a:gd name="T32" fmla="*/ 141 w 387"/>
                  <a:gd name="T33" fmla="*/ 84 h 357"/>
                  <a:gd name="T34" fmla="*/ 114 w 387"/>
                  <a:gd name="T35" fmla="*/ 60 h 357"/>
                  <a:gd name="T36" fmla="*/ 170 w 387"/>
                  <a:gd name="T37" fmla="*/ 145 h 357"/>
                  <a:gd name="T38" fmla="*/ 159 w 387"/>
                  <a:gd name="T39" fmla="*/ 128 h 357"/>
                  <a:gd name="T40" fmla="*/ 123 w 387"/>
                  <a:gd name="T41" fmla="*/ 128 h 357"/>
                  <a:gd name="T42" fmla="*/ 135 w 387"/>
                  <a:gd name="T43" fmla="*/ 137 h 357"/>
                  <a:gd name="T44" fmla="*/ 151 w 387"/>
                  <a:gd name="T45" fmla="*/ 142 h 357"/>
                  <a:gd name="T46" fmla="*/ 76 w 387"/>
                  <a:gd name="T47" fmla="*/ 125 h 357"/>
                  <a:gd name="T48" fmla="*/ 28 w 387"/>
                  <a:gd name="T49" fmla="*/ 117 h 357"/>
                  <a:gd name="T50" fmla="*/ 19 w 387"/>
                  <a:gd name="T51" fmla="*/ 120 h 357"/>
                  <a:gd name="T52" fmla="*/ 148 w 387"/>
                  <a:gd name="T53" fmla="*/ 187 h 357"/>
                  <a:gd name="T54" fmla="*/ 147 w 387"/>
                  <a:gd name="T55" fmla="*/ 230 h 357"/>
                  <a:gd name="T56" fmla="*/ 318 w 387"/>
                  <a:gd name="T57" fmla="*/ 349 h 357"/>
                  <a:gd name="T58" fmla="*/ 294 w 387"/>
                  <a:gd name="T59" fmla="*/ 339 h 357"/>
                  <a:gd name="T60" fmla="*/ 238 w 387"/>
                  <a:gd name="T61" fmla="*/ 236 h 357"/>
                  <a:gd name="T62" fmla="*/ 219 w 387"/>
                  <a:gd name="T63" fmla="*/ 206 h 357"/>
                  <a:gd name="T64" fmla="*/ 220 w 387"/>
                  <a:gd name="T65" fmla="*/ 196 h 357"/>
                  <a:gd name="T66" fmla="*/ 99 w 387"/>
                  <a:gd name="T67" fmla="*/ 52 h 357"/>
                  <a:gd name="T68" fmla="*/ 138 w 387"/>
                  <a:gd name="T69" fmla="*/ 144 h 357"/>
                  <a:gd name="T70" fmla="*/ 40 w 387"/>
                  <a:gd name="T71" fmla="*/ 120 h 357"/>
                  <a:gd name="T72" fmla="*/ 137 w 387"/>
                  <a:gd name="T73" fmla="*/ 148 h 357"/>
                  <a:gd name="T74" fmla="*/ 165 w 387"/>
                  <a:gd name="T75" fmla="*/ 161 h 357"/>
                  <a:gd name="T76" fmla="*/ 176 w 387"/>
                  <a:gd name="T77" fmla="*/ 140 h 357"/>
                  <a:gd name="T78" fmla="*/ 189 w 387"/>
                  <a:gd name="T79" fmla="*/ 110 h 357"/>
                  <a:gd name="T80" fmla="*/ 146 w 387"/>
                  <a:gd name="T81" fmla="*/ 89 h 357"/>
                  <a:gd name="T82" fmla="*/ 164 w 387"/>
                  <a:gd name="T83" fmla="*/ 116 h 357"/>
                  <a:gd name="T84" fmla="*/ 183 w 387"/>
                  <a:gd name="T85" fmla="*/ 123 h 357"/>
                  <a:gd name="T86" fmla="*/ 190 w 387"/>
                  <a:gd name="T87" fmla="*/ 129 h 357"/>
                  <a:gd name="T88" fmla="*/ 252 w 387"/>
                  <a:gd name="T89" fmla="*/ 188 h 357"/>
                  <a:gd name="T90" fmla="*/ 238 w 387"/>
                  <a:gd name="T91" fmla="*/ 171 h 357"/>
                  <a:gd name="T92" fmla="*/ 242 w 387"/>
                  <a:gd name="T93" fmla="*/ 140 h 357"/>
                  <a:gd name="T94" fmla="*/ 232 w 387"/>
                  <a:gd name="T95" fmla="*/ 165 h 357"/>
                  <a:gd name="T96" fmla="*/ 222 w 387"/>
                  <a:gd name="T97" fmla="*/ 125 h 357"/>
                  <a:gd name="T98" fmla="*/ 199 w 387"/>
                  <a:gd name="T99" fmla="*/ 196 h 357"/>
                  <a:gd name="T100" fmla="*/ 263 w 387"/>
                  <a:gd name="T101" fmla="*/ 287 h 357"/>
                  <a:gd name="T102" fmla="*/ 224 w 387"/>
                  <a:gd name="T103" fmla="*/ 218 h 357"/>
                  <a:gd name="T104" fmla="*/ 205 w 387"/>
                  <a:gd name="T105" fmla="*/ 205 h 357"/>
                  <a:gd name="T106" fmla="*/ 207 w 387"/>
                  <a:gd name="T107" fmla="*/ 185 h 357"/>
                  <a:gd name="T108" fmla="*/ 233 w 387"/>
                  <a:gd name="T109" fmla="*/ 159 h 357"/>
                  <a:gd name="T110" fmla="*/ 240 w 387"/>
                  <a:gd name="T111" fmla="*/ 139 h 357"/>
                  <a:gd name="T112" fmla="*/ 255 w 387"/>
                  <a:gd name="T113" fmla="*/ 156 h 357"/>
                  <a:gd name="T114" fmla="*/ 238 w 387"/>
                  <a:gd name="T115" fmla="*/ 166 h 357"/>
                  <a:gd name="T116" fmla="*/ 250 w 387"/>
                  <a:gd name="T117" fmla="*/ 18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87" h="357">
                    <a:moveTo>
                      <a:pt x="385" y="273"/>
                    </a:moveTo>
                    <a:cubicBezTo>
                      <a:pt x="386" y="277"/>
                      <a:pt x="378" y="278"/>
                      <a:pt x="377" y="277"/>
                    </a:cubicBezTo>
                    <a:cubicBezTo>
                      <a:pt x="378" y="276"/>
                      <a:pt x="381" y="277"/>
                      <a:pt x="382" y="275"/>
                    </a:cubicBezTo>
                    <a:cubicBezTo>
                      <a:pt x="378" y="274"/>
                      <a:pt x="375" y="278"/>
                      <a:pt x="373" y="275"/>
                    </a:cubicBezTo>
                    <a:cubicBezTo>
                      <a:pt x="374" y="275"/>
                      <a:pt x="376" y="276"/>
                      <a:pt x="376" y="274"/>
                    </a:cubicBezTo>
                    <a:cubicBezTo>
                      <a:pt x="373" y="274"/>
                      <a:pt x="369" y="277"/>
                      <a:pt x="372" y="274"/>
                    </a:cubicBezTo>
                    <a:cubicBezTo>
                      <a:pt x="369" y="274"/>
                      <a:pt x="366" y="275"/>
                      <a:pt x="370" y="273"/>
                    </a:cubicBezTo>
                    <a:cubicBezTo>
                      <a:pt x="366" y="273"/>
                      <a:pt x="364" y="274"/>
                      <a:pt x="367" y="275"/>
                    </a:cubicBezTo>
                    <a:cubicBezTo>
                      <a:pt x="361" y="274"/>
                      <a:pt x="355" y="273"/>
                      <a:pt x="353" y="268"/>
                    </a:cubicBezTo>
                    <a:cubicBezTo>
                      <a:pt x="354" y="269"/>
                      <a:pt x="356" y="269"/>
                      <a:pt x="357" y="267"/>
                    </a:cubicBezTo>
                    <a:cubicBezTo>
                      <a:pt x="348" y="264"/>
                      <a:pt x="343" y="259"/>
                      <a:pt x="340" y="258"/>
                    </a:cubicBezTo>
                    <a:cubicBezTo>
                      <a:pt x="341" y="258"/>
                      <a:pt x="341" y="259"/>
                      <a:pt x="342" y="258"/>
                    </a:cubicBezTo>
                    <a:cubicBezTo>
                      <a:pt x="339" y="257"/>
                      <a:pt x="337" y="252"/>
                      <a:pt x="334" y="254"/>
                    </a:cubicBezTo>
                    <a:cubicBezTo>
                      <a:pt x="335" y="254"/>
                      <a:pt x="335" y="254"/>
                      <a:pt x="335" y="254"/>
                    </a:cubicBezTo>
                    <a:cubicBezTo>
                      <a:pt x="337" y="255"/>
                      <a:pt x="340" y="257"/>
                      <a:pt x="338" y="258"/>
                    </a:cubicBezTo>
                    <a:cubicBezTo>
                      <a:pt x="337" y="257"/>
                      <a:pt x="336" y="256"/>
                      <a:pt x="335" y="254"/>
                    </a:cubicBezTo>
                    <a:cubicBezTo>
                      <a:pt x="335" y="254"/>
                      <a:pt x="334" y="254"/>
                      <a:pt x="334" y="254"/>
                    </a:cubicBezTo>
                    <a:cubicBezTo>
                      <a:pt x="334" y="254"/>
                      <a:pt x="334" y="254"/>
                      <a:pt x="334" y="254"/>
                    </a:cubicBezTo>
                    <a:cubicBezTo>
                      <a:pt x="319" y="237"/>
                      <a:pt x="300" y="224"/>
                      <a:pt x="285" y="208"/>
                    </a:cubicBezTo>
                    <a:cubicBezTo>
                      <a:pt x="298" y="217"/>
                      <a:pt x="314" y="227"/>
                      <a:pt x="322" y="238"/>
                    </a:cubicBezTo>
                    <a:cubicBezTo>
                      <a:pt x="330" y="240"/>
                      <a:pt x="337" y="255"/>
                      <a:pt x="345" y="257"/>
                    </a:cubicBezTo>
                    <a:cubicBezTo>
                      <a:pt x="338" y="251"/>
                      <a:pt x="330" y="244"/>
                      <a:pt x="329" y="239"/>
                    </a:cubicBezTo>
                    <a:cubicBezTo>
                      <a:pt x="325" y="240"/>
                      <a:pt x="319" y="233"/>
                      <a:pt x="320" y="230"/>
                    </a:cubicBezTo>
                    <a:cubicBezTo>
                      <a:pt x="319" y="231"/>
                      <a:pt x="319" y="231"/>
                      <a:pt x="317" y="232"/>
                    </a:cubicBezTo>
                    <a:cubicBezTo>
                      <a:pt x="314" y="225"/>
                      <a:pt x="308" y="226"/>
                      <a:pt x="305" y="220"/>
                    </a:cubicBezTo>
                    <a:cubicBezTo>
                      <a:pt x="303" y="222"/>
                      <a:pt x="298" y="216"/>
                      <a:pt x="299" y="214"/>
                    </a:cubicBezTo>
                    <a:cubicBezTo>
                      <a:pt x="294" y="215"/>
                      <a:pt x="288" y="205"/>
                      <a:pt x="283" y="207"/>
                    </a:cubicBezTo>
                    <a:cubicBezTo>
                      <a:pt x="283" y="207"/>
                      <a:pt x="282" y="207"/>
                      <a:pt x="282" y="208"/>
                    </a:cubicBezTo>
                    <a:cubicBezTo>
                      <a:pt x="282" y="207"/>
                      <a:pt x="283" y="207"/>
                      <a:pt x="283" y="207"/>
                    </a:cubicBezTo>
                    <a:cubicBezTo>
                      <a:pt x="284" y="206"/>
                      <a:pt x="286" y="205"/>
                      <a:pt x="284" y="205"/>
                    </a:cubicBezTo>
                    <a:cubicBezTo>
                      <a:pt x="284" y="207"/>
                      <a:pt x="280" y="205"/>
                      <a:pt x="280" y="203"/>
                    </a:cubicBezTo>
                    <a:cubicBezTo>
                      <a:pt x="281" y="203"/>
                      <a:pt x="281" y="202"/>
                      <a:pt x="282" y="202"/>
                    </a:cubicBezTo>
                    <a:cubicBezTo>
                      <a:pt x="296" y="210"/>
                      <a:pt x="312" y="218"/>
                      <a:pt x="318" y="226"/>
                    </a:cubicBezTo>
                    <a:cubicBezTo>
                      <a:pt x="332" y="234"/>
                      <a:pt x="342" y="258"/>
                      <a:pt x="360" y="261"/>
                    </a:cubicBezTo>
                    <a:cubicBezTo>
                      <a:pt x="348" y="255"/>
                      <a:pt x="342" y="249"/>
                      <a:pt x="333" y="238"/>
                    </a:cubicBezTo>
                    <a:cubicBezTo>
                      <a:pt x="336" y="237"/>
                      <a:pt x="339" y="242"/>
                      <a:pt x="338" y="239"/>
                    </a:cubicBezTo>
                    <a:cubicBezTo>
                      <a:pt x="334" y="238"/>
                      <a:pt x="322" y="229"/>
                      <a:pt x="323" y="227"/>
                    </a:cubicBezTo>
                    <a:cubicBezTo>
                      <a:pt x="324" y="226"/>
                      <a:pt x="329" y="229"/>
                      <a:pt x="327" y="226"/>
                    </a:cubicBezTo>
                    <a:cubicBezTo>
                      <a:pt x="325" y="225"/>
                      <a:pt x="323" y="227"/>
                      <a:pt x="322" y="227"/>
                    </a:cubicBezTo>
                    <a:cubicBezTo>
                      <a:pt x="319" y="226"/>
                      <a:pt x="319" y="222"/>
                      <a:pt x="316" y="221"/>
                    </a:cubicBezTo>
                    <a:cubicBezTo>
                      <a:pt x="320" y="220"/>
                      <a:pt x="326" y="222"/>
                      <a:pt x="322" y="224"/>
                    </a:cubicBezTo>
                    <a:cubicBezTo>
                      <a:pt x="330" y="226"/>
                      <a:pt x="334" y="230"/>
                      <a:pt x="340" y="234"/>
                    </a:cubicBezTo>
                    <a:cubicBezTo>
                      <a:pt x="340" y="232"/>
                      <a:pt x="342" y="233"/>
                      <a:pt x="343" y="232"/>
                    </a:cubicBezTo>
                    <a:cubicBezTo>
                      <a:pt x="332" y="229"/>
                      <a:pt x="327" y="222"/>
                      <a:pt x="317" y="219"/>
                    </a:cubicBezTo>
                    <a:cubicBezTo>
                      <a:pt x="314" y="221"/>
                      <a:pt x="309" y="218"/>
                      <a:pt x="308" y="215"/>
                    </a:cubicBezTo>
                    <a:cubicBezTo>
                      <a:pt x="305" y="216"/>
                      <a:pt x="304" y="213"/>
                      <a:pt x="304" y="211"/>
                    </a:cubicBezTo>
                    <a:cubicBezTo>
                      <a:pt x="295" y="212"/>
                      <a:pt x="284" y="196"/>
                      <a:pt x="278" y="203"/>
                    </a:cubicBezTo>
                    <a:cubicBezTo>
                      <a:pt x="274" y="201"/>
                      <a:pt x="269" y="193"/>
                      <a:pt x="265" y="196"/>
                    </a:cubicBezTo>
                    <a:cubicBezTo>
                      <a:pt x="273" y="202"/>
                      <a:pt x="281" y="208"/>
                      <a:pt x="287" y="212"/>
                    </a:cubicBezTo>
                    <a:cubicBezTo>
                      <a:pt x="286" y="212"/>
                      <a:pt x="285" y="210"/>
                      <a:pt x="286" y="210"/>
                    </a:cubicBezTo>
                    <a:cubicBezTo>
                      <a:pt x="290" y="213"/>
                      <a:pt x="296" y="219"/>
                      <a:pt x="301" y="223"/>
                    </a:cubicBezTo>
                    <a:cubicBezTo>
                      <a:pt x="305" y="227"/>
                      <a:pt x="311" y="232"/>
                      <a:pt x="314" y="237"/>
                    </a:cubicBezTo>
                    <a:cubicBezTo>
                      <a:pt x="305" y="229"/>
                      <a:pt x="296" y="221"/>
                      <a:pt x="287" y="213"/>
                    </a:cubicBezTo>
                    <a:cubicBezTo>
                      <a:pt x="299" y="228"/>
                      <a:pt x="312" y="237"/>
                      <a:pt x="326" y="249"/>
                    </a:cubicBezTo>
                    <a:cubicBezTo>
                      <a:pt x="328" y="250"/>
                      <a:pt x="328" y="253"/>
                      <a:pt x="330" y="252"/>
                    </a:cubicBezTo>
                    <a:cubicBezTo>
                      <a:pt x="326" y="247"/>
                      <a:pt x="320" y="243"/>
                      <a:pt x="315" y="238"/>
                    </a:cubicBezTo>
                    <a:cubicBezTo>
                      <a:pt x="318" y="237"/>
                      <a:pt x="321" y="243"/>
                      <a:pt x="324" y="246"/>
                    </a:cubicBezTo>
                    <a:cubicBezTo>
                      <a:pt x="326" y="248"/>
                      <a:pt x="330" y="249"/>
                      <a:pt x="332" y="252"/>
                    </a:cubicBezTo>
                    <a:cubicBezTo>
                      <a:pt x="332" y="252"/>
                      <a:pt x="332" y="252"/>
                      <a:pt x="332" y="252"/>
                    </a:cubicBezTo>
                    <a:cubicBezTo>
                      <a:pt x="332" y="252"/>
                      <a:pt x="332" y="252"/>
                      <a:pt x="332" y="252"/>
                    </a:cubicBezTo>
                    <a:cubicBezTo>
                      <a:pt x="331" y="251"/>
                      <a:pt x="334" y="257"/>
                      <a:pt x="336" y="258"/>
                    </a:cubicBezTo>
                    <a:cubicBezTo>
                      <a:pt x="332" y="256"/>
                      <a:pt x="328" y="254"/>
                      <a:pt x="326" y="249"/>
                    </a:cubicBezTo>
                    <a:cubicBezTo>
                      <a:pt x="321" y="249"/>
                      <a:pt x="317" y="243"/>
                      <a:pt x="312" y="238"/>
                    </a:cubicBezTo>
                    <a:cubicBezTo>
                      <a:pt x="303" y="231"/>
                      <a:pt x="278" y="215"/>
                      <a:pt x="278" y="207"/>
                    </a:cubicBezTo>
                    <a:cubicBezTo>
                      <a:pt x="268" y="204"/>
                      <a:pt x="262" y="196"/>
                      <a:pt x="254" y="190"/>
                    </a:cubicBezTo>
                    <a:cubicBezTo>
                      <a:pt x="260" y="188"/>
                      <a:pt x="262" y="197"/>
                      <a:pt x="265" y="195"/>
                    </a:cubicBezTo>
                    <a:cubicBezTo>
                      <a:pt x="263" y="194"/>
                      <a:pt x="263" y="192"/>
                      <a:pt x="265" y="192"/>
                    </a:cubicBezTo>
                    <a:cubicBezTo>
                      <a:pt x="264" y="193"/>
                      <a:pt x="264" y="194"/>
                      <a:pt x="266" y="195"/>
                    </a:cubicBezTo>
                    <a:cubicBezTo>
                      <a:pt x="266" y="190"/>
                      <a:pt x="269" y="198"/>
                      <a:pt x="270" y="193"/>
                    </a:cubicBezTo>
                    <a:cubicBezTo>
                      <a:pt x="268" y="191"/>
                      <a:pt x="262" y="189"/>
                      <a:pt x="261" y="192"/>
                    </a:cubicBezTo>
                    <a:cubicBezTo>
                      <a:pt x="261" y="191"/>
                      <a:pt x="261" y="191"/>
                      <a:pt x="260" y="191"/>
                    </a:cubicBezTo>
                    <a:cubicBezTo>
                      <a:pt x="262" y="189"/>
                      <a:pt x="264" y="187"/>
                      <a:pt x="265" y="185"/>
                    </a:cubicBezTo>
                    <a:cubicBezTo>
                      <a:pt x="267" y="187"/>
                      <a:pt x="270" y="188"/>
                      <a:pt x="270" y="190"/>
                    </a:cubicBezTo>
                    <a:cubicBezTo>
                      <a:pt x="273" y="189"/>
                      <a:pt x="280" y="194"/>
                      <a:pt x="280" y="195"/>
                    </a:cubicBezTo>
                    <a:cubicBezTo>
                      <a:pt x="282" y="193"/>
                      <a:pt x="285" y="197"/>
                      <a:pt x="286" y="198"/>
                    </a:cubicBezTo>
                    <a:cubicBezTo>
                      <a:pt x="289" y="198"/>
                      <a:pt x="296" y="200"/>
                      <a:pt x="300" y="204"/>
                    </a:cubicBezTo>
                    <a:cubicBezTo>
                      <a:pt x="303" y="203"/>
                      <a:pt x="308" y="205"/>
                      <a:pt x="313" y="206"/>
                    </a:cubicBezTo>
                    <a:cubicBezTo>
                      <a:pt x="310" y="206"/>
                      <a:pt x="321" y="206"/>
                      <a:pt x="318" y="205"/>
                    </a:cubicBezTo>
                    <a:cubicBezTo>
                      <a:pt x="316" y="204"/>
                      <a:pt x="312" y="205"/>
                      <a:pt x="309" y="205"/>
                    </a:cubicBezTo>
                    <a:cubicBezTo>
                      <a:pt x="299" y="203"/>
                      <a:pt x="257" y="177"/>
                      <a:pt x="255" y="172"/>
                    </a:cubicBezTo>
                    <a:cubicBezTo>
                      <a:pt x="251" y="169"/>
                      <a:pt x="256" y="164"/>
                      <a:pt x="257" y="162"/>
                    </a:cubicBezTo>
                    <a:cubicBezTo>
                      <a:pt x="256" y="160"/>
                      <a:pt x="254" y="164"/>
                      <a:pt x="251" y="162"/>
                    </a:cubicBezTo>
                    <a:cubicBezTo>
                      <a:pt x="252" y="156"/>
                      <a:pt x="265" y="157"/>
                      <a:pt x="263" y="162"/>
                    </a:cubicBezTo>
                    <a:cubicBezTo>
                      <a:pt x="266" y="160"/>
                      <a:pt x="268" y="165"/>
                      <a:pt x="272" y="166"/>
                    </a:cubicBezTo>
                    <a:cubicBezTo>
                      <a:pt x="271" y="167"/>
                      <a:pt x="270" y="168"/>
                      <a:pt x="269" y="168"/>
                    </a:cubicBezTo>
                    <a:cubicBezTo>
                      <a:pt x="273" y="168"/>
                      <a:pt x="273" y="168"/>
                      <a:pt x="273" y="168"/>
                    </a:cubicBezTo>
                    <a:cubicBezTo>
                      <a:pt x="273" y="168"/>
                      <a:pt x="255" y="162"/>
                      <a:pt x="256" y="147"/>
                    </a:cubicBezTo>
                    <a:cubicBezTo>
                      <a:pt x="259" y="148"/>
                      <a:pt x="259" y="143"/>
                      <a:pt x="258" y="146"/>
                    </a:cubicBezTo>
                    <a:cubicBezTo>
                      <a:pt x="255" y="147"/>
                      <a:pt x="253" y="147"/>
                      <a:pt x="251" y="145"/>
                    </a:cubicBezTo>
                    <a:cubicBezTo>
                      <a:pt x="251" y="144"/>
                      <a:pt x="252" y="143"/>
                      <a:pt x="253" y="142"/>
                    </a:cubicBezTo>
                    <a:cubicBezTo>
                      <a:pt x="257" y="143"/>
                      <a:pt x="262" y="143"/>
                      <a:pt x="264" y="143"/>
                    </a:cubicBezTo>
                    <a:cubicBezTo>
                      <a:pt x="261" y="143"/>
                      <a:pt x="268" y="140"/>
                      <a:pt x="264" y="141"/>
                    </a:cubicBezTo>
                    <a:cubicBezTo>
                      <a:pt x="264" y="143"/>
                      <a:pt x="251" y="144"/>
                      <a:pt x="251" y="138"/>
                    </a:cubicBezTo>
                    <a:cubicBezTo>
                      <a:pt x="239" y="135"/>
                      <a:pt x="236" y="143"/>
                      <a:pt x="231" y="145"/>
                    </a:cubicBezTo>
                    <a:cubicBezTo>
                      <a:pt x="232" y="132"/>
                      <a:pt x="239" y="131"/>
                      <a:pt x="247" y="125"/>
                    </a:cubicBezTo>
                    <a:cubicBezTo>
                      <a:pt x="270" y="106"/>
                      <a:pt x="288" y="86"/>
                      <a:pt x="307" y="66"/>
                    </a:cubicBezTo>
                    <a:cubicBezTo>
                      <a:pt x="319" y="54"/>
                      <a:pt x="335" y="44"/>
                      <a:pt x="345" y="30"/>
                    </a:cubicBezTo>
                    <a:cubicBezTo>
                      <a:pt x="352" y="22"/>
                      <a:pt x="359" y="13"/>
                      <a:pt x="361" y="4"/>
                    </a:cubicBezTo>
                    <a:cubicBezTo>
                      <a:pt x="356" y="9"/>
                      <a:pt x="351" y="18"/>
                      <a:pt x="344" y="14"/>
                    </a:cubicBezTo>
                    <a:cubicBezTo>
                      <a:pt x="349" y="10"/>
                      <a:pt x="357" y="8"/>
                      <a:pt x="357" y="0"/>
                    </a:cubicBezTo>
                    <a:cubicBezTo>
                      <a:pt x="326" y="20"/>
                      <a:pt x="306" y="50"/>
                      <a:pt x="277" y="72"/>
                    </a:cubicBezTo>
                    <a:cubicBezTo>
                      <a:pt x="269" y="84"/>
                      <a:pt x="255" y="90"/>
                      <a:pt x="248" y="103"/>
                    </a:cubicBezTo>
                    <a:cubicBezTo>
                      <a:pt x="237" y="107"/>
                      <a:pt x="234" y="123"/>
                      <a:pt x="224" y="124"/>
                    </a:cubicBezTo>
                    <a:cubicBezTo>
                      <a:pt x="225" y="123"/>
                      <a:pt x="225" y="112"/>
                      <a:pt x="224" y="115"/>
                    </a:cubicBezTo>
                    <a:cubicBezTo>
                      <a:pt x="224" y="122"/>
                      <a:pt x="221" y="118"/>
                      <a:pt x="224" y="123"/>
                    </a:cubicBezTo>
                    <a:cubicBezTo>
                      <a:pt x="220" y="123"/>
                      <a:pt x="207" y="124"/>
                      <a:pt x="205" y="119"/>
                    </a:cubicBezTo>
                    <a:cubicBezTo>
                      <a:pt x="197" y="118"/>
                      <a:pt x="197" y="127"/>
                      <a:pt x="193" y="123"/>
                    </a:cubicBezTo>
                    <a:cubicBezTo>
                      <a:pt x="196" y="120"/>
                      <a:pt x="218" y="108"/>
                      <a:pt x="201" y="115"/>
                    </a:cubicBezTo>
                    <a:cubicBezTo>
                      <a:pt x="199" y="118"/>
                      <a:pt x="196" y="121"/>
                      <a:pt x="192" y="122"/>
                    </a:cubicBezTo>
                    <a:cubicBezTo>
                      <a:pt x="192" y="118"/>
                      <a:pt x="191" y="116"/>
                      <a:pt x="191" y="110"/>
                    </a:cubicBezTo>
                    <a:cubicBezTo>
                      <a:pt x="194" y="105"/>
                      <a:pt x="202" y="106"/>
                      <a:pt x="207" y="107"/>
                    </a:cubicBezTo>
                    <a:cubicBezTo>
                      <a:pt x="198" y="105"/>
                      <a:pt x="192" y="99"/>
                      <a:pt x="197" y="96"/>
                    </a:cubicBezTo>
                    <a:cubicBezTo>
                      <a:pt x="194" y="96"/>
                      <a:pt x="195" y="98"/>
                      <a:pt x="192" y="97"/>
                    </a:cubicBezTo>
                    <a:cubicBezTo>
                      <a:pt x="183" y="85"/>
                      <a:pt x="191" y="94"/>
                      <a:pt x="191" y="100"/>
                    </a:cubicBezTo>
                    <a:cubicBezTo>
                      <a:pt x="191" y="99"/>
                      <a:pt x="192" y="98"/>
                      <a:pt x="193" y="98"/>
                    </a:cubicBezTo>
                    <a:cubicBezTo>
                      <a:pt x="194" y="100"/>
                      <a:pt x="196" y="102"/>
                      <a:pt x="197" y="105"/>
                    </a:cubicBezTo>
                    <a:cubicBezTo>
                      <a:pt x="192" y="107"/>
                      <a:pt x="194" y="107"/>
                      <a:pt x="190" y="109"/>
                    </a:cubicBezTo>
                    <a:cubicBezTo>
                      <a:pt x="192" y="106"/>
                      <a:pt x="187" y="103"/>
                      <a:pt x="186" y="104"/>
                    </a:cubicBezTo>
                    <a:cubicBezTo>
                      <a:pt x="188" y="105"/>
                      <a:pt x="190" y="106"/>
                      <a:pt x="189" y="109"/>
                    </a:cubicBezTo>
                    <a:cubicBezTo>
                      <a:pt x="186" y="109"/>
                      <a:pt x="185" y="108"/>
                      <a:pt x="185" y="106"/>
                    </a:cubicBezTo>
                    <a:cubicBezTo>
                      <a:pt x="183" y="111"/>
                      <a:pt x="177" y="105"/>
                      <a:pt x="178" y="103"/>
                    </a:cubicBezTo>
                    <a:cubicBezTo>
                      <a:pt x="170" y="106"/>
                      <a:pt x="164" y="97"/>
                      <a:pt x="165" y="94"/>
                    </a:cubicBezTo>
                    <a:cubicBezTo>
                      <a:pt x="165" y="94"/>
                      <a:pt x="164" y="95"/>
                      <a:pt x="163" y="95"/>
                    </a:cubicBezTo>
                    <a:cubicBezTo>
                      <a:pt x="161" y="91"/>
                      <a:pt x="157" y="86"/>
                      <a:pt x="159" y="83"/>
                    </a:cubicBezTo>
                    <a:cubicBezTo>
                      <a:pt x="156" y="86"/>
                      <a:pt x="153" y="74"/>
                      <a:pt x="151" y="70"/>
                    </a:cubicBezTo>
                    <a:cubicBezTo>
                      <a:pt x="149" y="69"/>
                      <a:pt x="153" y="79"/>
                      <a:pt x="153" y="79"/>
                    </a:cubicBezTo>
                    <a:cubicBezTo>
                      <a:pt x="155" y="78"/>
                      <a:pt x="157" y="87"/>
                      <a:pt x="157" y="88"/>
                    </a:cubicBezTo>
                    <a:cubicBezTo>
                      <a:pt x="159" y="86"/>
                      <a:pt x="162" y="95"/>
                      <a:pt x="161" y="96"/>
                    </a:cubicBezTo>
                    <a:cubicBezTo>
                      <a:pt x="162" y="93"/>
                      <a:pt x="164" y="97"/>
                      <a:pt x="164" y="98"/>
                    </a:cubicBezTo>
                    <a:cubicBezTo>
                      <a:pt x="168" y="100"/>
                      <a:pt x="167" y="104"/>
                      <a:pt x="167" y="105"/>
                    </a:cubicBezTo>
                    <a:cubicBezTo>
                      <a:pt x="167" y="104"/>
                      <a:pt x="174" y="105"/>
                      <a:pt x="169" y="108"/>
                    </a:cubicBezTo>
                    <a:cubicBezTo>
                      <a:pt x="172" y="108"/>
                      <a:pt x="172" y="105"/>
                      <a:pt x="173" y="104"/>
                    </a:cubicBezTo>
                    <a:cubicBezTo>
                      <a:pt x="176" y="105"/>
                      <a:pt x="182" y="107"/>
                      <a:pt x="180" y="110"/>
                    </a:cubicBezTo>
                    <a:cubicBezTo>
                      <a:pt x="182" y="108"/>
                      <a:pt x="185" y="110"/>
                      <a:pt x="188" y="110"/>
                    </a:cubicBezTo>
                    <a:cubicBezTo>
                      <a:pt x="187" y="113"/>
                      <a:pt x="185" y="115"/>
                      <a:pt x="184" y="118"/>
                    </a:cubicBezTo>
                    <a:cubicBezTo>
                      <a:pt x="179" y="115"/>
                      <a:pt x="177" y="110"/>
                      <a:pt x="173" y="106"/>
                    </a:cubicBezTo>
                    <a:cubicBezTo>
                      <a:pt x="173" y="111"/>
                      <a:pt x="182" y="116"/>
                      <a:pt x="184" y="122"/>
                    </a:cubicBezTo>
                    <a:cubicBezTo>
                      <a:pt x="179" y="118"/>
                      <a:pt x="175" y="113"/>
                      <a:pt x="172" y="107"/>
                    </a:cubicBezTo>
                    <a:cubicBezTo>
                      <a:pt x="171" y="113"/>
                      <a:pt x="182" y="118"/>
                      <a:pt x="181" y="124"/>
                    </a:cubicBezTo>
                    <a:cubicBezTo>
                      <a:pt x="175" y="115"/>
                      <a:pt x="167" y="111"/>
                      <a:pt x="161" y="101"/>
                    </a:cubicBezTo>
                    <a:cubicBezTo>
                      <a:pt x="163" y="100"/>
                      <a:pt x="164" y="99"/>
                      <a:pt x="164" y="98"/>
                    </a:cubicBezTo>
                    <a:cubicBezTo>
                      <a:pt x="157" y="100"/>
                      <a:pt x="163" y="105"/>
                      <a:pt x="163" y="107"/>
                    </a:cubicBezTo>
                    <a:cubicBezTo>
                      <a:pt x="160" y="104"/>
                      <a:pt x="156" y="101"/>
                      <a:pt x="154" y="97"/>
                    </a:cubicBezTo>
                    <a:cubicBezTo>
                      <a:pt x="156" y="100"/>
                      <a:pt x="158" y="99"/>
                      <a:pt x="159" y="100"/>
                    </a:cubicBezTo>
                    <a:cubicBezTo>
                      <a:pt x="157" y="84"/>
                      <a:pt x="144" y="74"/>
                      <a:pt x="144" y="52"/>
                    </a:cubicBezTo>
                    <a:cubicBezTo>
                      <a:pt x="140" y="62"/>
                      <a:pt x="150" y="72"/>
                      <a:pt x="148" y="79"/>
                    </a:cubicBezTo>
                    <a:cubicBezTo>
                      <a:pt x="152" y="83"/>
                      <a:pt x="158" y="93"/>
                      <a:pt x="156" y="98"/>
                    </a:cubicBezTo>
                    <a:cubicBezTo>
                      <a:pt x="156" y="97"/>
                      <a:pt x="155" y="97"/>
                      <a:pt x="155" y="97"/>
                    </a:cubicBezTo>
                    <a:cubicBezTo>
                      <a:pt x="145" y="87"/>
                      <a:pt x="142" y="76"/>
                      <a:pt x="132" y="70"/>
                    </a:cubicBezTo>
                    <a:cubicBezTo>
                      <a:pt x="131" y="67"/>
                      <a:pt x="133" y="68"/>
                      <a:pt x="133" y="66"/>
                    </a:cubicBezTo>
                    <a:cubicBezTo>
                      <a:pt x="143" y="74"/>
                      <a:pt x="149" y="85"/>
                      <a:pt x="155" y="96"/>
                    </a:cubicBezTo>
                    <a:cubicBezTo>
                      <a:pt x="151" y="82"/>
                      <a:pt x="142" y="75"/>
                      <a:pt x="134" y="63"/>
                    </a:cubicBezTo>
                    <a:cubicBezTo>
                      <a:pt x="138" y="65"/>
                      <a:pt x="141" y="59"/>
                      <a:pt x="139" y="62"/>
                    </a:cubicBezTo>
                    <a:cubicBezTo>
                      <a:pt x="132" y="66"/>
                      <a:pt x="134" y="58"/>
                      <a:pt x="133" y="58"/>
                    </a:cubicBezTo>
                    <a:cubicBezTo>
                      <a:pt x="133" y="59"/>
                      <a:pt x="133" y="60"/>
                      <a:pt x="132" y="61"/>
                    </a:cubicBezTo>
                    <a:cubicBezTo>
                      <a:pt x="131" y="66"/>
                      <a:pt x="131" y="63"/>
                      <a:pt x="133" y="64"/>
                    </a:cubicBezTo>
                    <a:cubicBezTo>
                      <a:pt x="134" y="67"/>
                      <a:pt x="132" y="67"/>
                      <a:pt x="131" y="68"/>
                    </a:cubicBezTo>
                    <a:cubicBezTo>
                      <a:pt x="128" y="67"/>
                      <a:pt x="126" y="63"/>
                      <a:pt x="126" y="62"/>
                    </a:cubicBezTo>
                    <a:cubicBezTo>
                      <a:pt x="126" y="62"/>
                      <a:pt x="125" y="63"/>
                      <a:pt x="124" y="63"/>
                    </a:cubicBezTo>
                    <a:cubicBezTo>
                      <a:pt x="119" y="57"/>
                      <a:pt x="114" y="52"/>
                      <a:pt x="107" y="49"/>
                    </a:cubicBezTo>
                    <a:cubicBezTo>
                      <a:pt x="121" y="60"/>
                      <a:pt x="134" y="71"/>
                      <a:pt x="145" y="86"/>
                    </a:cubicBezTo>
                    <a:cubicBezTo>
                      <a:pt x="143" y="86"/>
                      <a:pt x="145" y="87"/>
                      <a:pt x="144" y="88"/>
                    </a:cubicBezTo>
                    <a:cubicBezTo>
                      <a:pt x="143" y="87"/>
                      <a:pt x="142" y="86"/>
                      <a:pt x="142" y="85"/>
                    </a:cubicBezTo>
                    <a:cubicBezTo>
                      <a:pt x="140" y="87"/>
                      <a:pt x="144" y="87"/>
                      <a:pt x="144" y="90"/>
                    </a:cubicBezTo>
                    <a:cubicBezTo>
                      <a:pt x="140" y="92"/>
                      <a:pt x="136" y="89"/>
                      <a:pt x="135" y="85"/>
                    </a:cubicBezTo>
                    <a:cubicBezTo>
                      <a:pt x="131" y="84"/>
                      <a:pt x="126" y="79"/>
                      <a:pt x="126" y="76"/>
                    </a:cubicBezTo>
                    <a:cubicBezTo>
                      <a:pt x="129" y="78"/>
                      <a:pt x="136" y="81"/>
                      <a:pt x="135" y="85"/>
                    </a:cubicBezTo>
                    <a:cubicBezTo>
                      <a:pt x="138" y="82"/>
                      <a:pt x="138" y="86"/>
                      <a:pt x="141" y="86"/>
                    </a:cubicBezTo>
                    <a:cubicBezTo>
                      <a:pt x="135" y="80"/>
                      <a:pt x="128" y="75"/>
                      <a:pt x="121" y="70"/>
                    </a:cubicBezTo>
                    <a:cubicBezTo>
                      <a:pt x="127" y="69"/>
                      <a:pt x="134" y="80"/>
                      <a:pt x="141" y="84"/>
                    </a:cubicBezTo>
                    <a:cubicBezTo>
                      <a:pt x="130" y="71"/>
                      <a:pt x="113" y="58"/>
                      <a:pt x="98" y="47"/>
                    </a:cubicBezTo>
                    <a:cubicBezTo>
                      <a:pt x="94" y="40"/>
                      <a:pt x="88" y="35"/>
                      <a:pt x="83" y="29"/>
                    </a:cubicBezTo>
                    <a:cubicBezTo>
                      <a:pt x="91" y="41"/>
                      <a:pt x="102" y="51"/>
                      <a:pt x="113" y="60"/>
                    </a:cubicBezTo>
                    <a:cubicBezTo>
                      <a:pt x="97" y="53"/>
                      <a:pt x="89" y="38"/>
                      <a:pt x="79" y="25"/>
                    </a:cubicBezTo>
                    <a:cubicBezTo>
                      <a:pt x="78" y="28"/>
                      <a:pt x="83" y="30"/>
                      <a:pt x="81" y="32"/>
                    </a:cubicBezTo>
                    <a:cubicBezTo>
                      <a:pt x="76" y="29"/>
                      <a:pt x="74" y="18"/>
                      <a:pt x="75" y="11"/>
                    </a:cubicBezTo>
                    <a:cubicBezTo>
                      <a:pt x="71" y="34"/>
                      <a:pt x="93" y="49"/>
                      <a:pt x="106" y="61"/>
                    </a:cubicBezTo>
                    <a:cubicBezTo>
                      <a:pt x="106" y="58"/>
                      <a:pt x="100" y="58"/>
                      <a:pt x="103" y="55"/>
                    </a:cubicBezTo>
                    <a:cubicBezTo>
                      <a:pt x="105" y="57"/>
                      <a:pt x="108" y="59"/>
                      <a:pt x="109" y="62"/>
                    </a:cubicBezTo>
                    <a:cubicBezTo>
                      <a:pt x="112" y="62"/>
                      <a:pt x="112" y="60"/>
                      <a:pt x="114" y="60"/>
                    </a:cubicBezTo>
                    <a:cubicBezTo>
                      <a:pt x="114" y="62"/>
                      <a:pt x="120" y="64"/>
                      <a:pt x="118" y="65"/>
                    </a:cubicBezTo>
                    <a:cubicBezTo>
                      <a:pt x="114" y="66"/>
                      <a:pt x="114" y="59"/>
                      <a:pt x="111" y="63"/>
                    </a:cubicBezTo>
                    <a:cubicBezTo>
                      <a:pt x="114" y="66"/>
                      <a:pt x="121" y="69"/>
                      <a:pt x="120" y="73"/>
                    </a:cubicBezTo>
                    <a:cubicBezTo>
                      <a:pt x="115" y="69"/>
                      <a:pt x="112" y="64"/>
                      <a:pt x="106" y="61"/>
                    </a:cubicBezTo>
                    <a:cubicBezTo>
                      <a:pt x="134" y="87"/>
                      <a:pt x="161" y="113"/>
                      <a:pt x="182" y="146"/>
                    </a:cubicBezTo>
                    <a:cubicBezTo>
                      <a:pt x="181" y="147"/>
                      <a:pt x="181" y="148"/>
                      <a:pt x="180" y="149"/>
                    </a:cubicBezTo>
                    <a:cubicBezTo>
                      <a:pt x="181" y="141"/>
                      <a:pt x="171" y="134"/>
                      <a:pt x="169" y="134"/>
                    </a:cubicBezTo>
                    <a:cubicBezTo>
                      <a:pt x="170" y="136"/>
                      <a:pt x="172" y="136"/>
                      <a:pt x="173" y="138"/>
                    </a:cubicBezTo>
                    <a:cubicBezTo>
                      <a:pt x="171" y="141"/>
                      <a:pt x="171" y="142"/>
                      <a:pt x="174" y="142"/>
                    </a:cubicBezTo>
                    <a:cubicBezTo>
                      <a:pt x="173" y="144"/>
                      <a:pt x="173" y="146"/>
                      <a:pt x="170" y="145"/>
                    </a:cubicBezTo>
                    <a:cubicBezTo>
                      <a:pt x="172" y="139"/>
                      <a:pt x="168" y="147"/>
                      <a:pt x="166" y="142"/>
                    </a:cubicBezTo>
                    <a:cubicBezTo>
                      <a:pt x="170" y="143"/>
                      <a:pt x="172" y="135"/>
                      <a:pt x="169" y="138"/>
                    </a:cubicBezTo>
                    <a:cubicBezTo>
                      <a:pt x="171" y="139"/>
                      <a:pt x="165" y="145"/>
                      <a:pt x="162" y="141"/>
                    </a:cubicBezTo>
                    <a:cubicBezTo>
                      <a:pt x="164" y="141"/>
                      <a:pt x="166" y="136"/>
                      <a:pt x="164" y="139"/>
                    </a:cubicBezTo>
                    <a:cubicBezTo>
                      <a:pt x="163" y="139"/>
                      <a:pt x="163" y="140"/>
                      <a:pt x="161" y="141"/>
                    </a:cubicBezTo>
                    <a:cubicBezTo>
                      <a:pt x="158" y="139"/>
                      <a:pt x="155" y="136"/>
                      <a:pt x="155" y="134"/>
                    </a:cubicBezTo>
                    <a:cubicBezTo>
                      <a:pt x="154" y="136"/>
                      <a:pt x="152" y="134"/>
                      <a:pt x="152" y="131"/>
                    </a:cubicBezTo>
                    <a:cubicBezTo>
                      <a:pt x="152" y="130"/>
                      <a:pt x="153" y="130"/>
                      <a:pt x="154" y="129"/>
                    </a:cubicBezTo>
                    <a:cubicBezTo>
                      <a:pt x="157" y="128"/>
                      <a:pt x="162" y="134"/>
                      <a:pt x="160" y="131"/>
                    </a:cubicBezTo>
                    <a:cubicBezTo>
                      <a:pt x="160" y="130"/>
                      <a:pt x="156" y="130"/>
                      <a:pt x="159" y="128"/>
                    </a:cubicBezTo>
                    <a:cubicBezTo>
                      <a:pt x="154" y="129"/>
                      <a:pt x="153" y="128"/>
                      <a:pt x="150" y="131"/>
                    </a:cubicBezTo>
                    <a:cubicBezTo>
                      <a:pt x="151" y="127"/>
                      <a:pt x="144" y="130"/>
                      <a:pt x="146" y="131"/>
                    </a:cubicBezTo>
                    <a:cubicBezTo>
                      <a:pt x="146" y="130"/>
                      <a:pt x="149" y="130"/>
                      <a:pt x="149" y="131"/>
                    </a:cubicBezTo>
                    <a:cubicBezTo>
                      <a:pt x="145" y="133"/>
                      <a:pt x="135" y="134"/>
                      <a:pt x="132" y="132"/>
                    </a:cubicBezTo>
                    <a:cubicBezTo>
                      <a:pt x="135" y="131"/>
                      <a:pt x="137" y="130"/>
                      <a:pt x="138" y="129"/>
                    </a:cubicBezTo>
                    <a:cubicBezTo>
                      <a:pt x="134" y="127"/>
                      <a:pt x="136" y="130"/>
                      <a:pt x="132" y="132"/>
                    </a:cubicBezTo>
                    <a:cubicBezTo>
                      <a:pt x="130" y="135"/>
                      <a:pt x="126" y="133"/>
                      <a:pt x="123" y="132"/>
                    </a:cubicBezTo>
                    <a:cubicBezTo>
                      <a:pt x="123" y="126"/>
                      <a:pt x="128" y="129"/>
                      <a:pt x="131" y="131"/>
                    </a:cubicBezTo>
                    <a:cubicBezTo>
                      <a:pt x="130" y="130"/>
                      <a:pt x="132" y="129"/>
                      <a:pt x="131" y="129"/>
                    </a:cubicBezTo>
                    <a:cubicBezTo>
                      <a:pt x="130" y="131"/>
                      <a:pt x="124" y="125"/>
                      <a:pt x="123" y="128"/>
                    </a:cubicBezTo>
                    <a:cubicBezTo>
                      <a:pt x="125" y="128"/>
                      <a:pt x="122" y="131"/>
                      <a:pt x="121" y="132"/>
                    </a:cubicBezTo>
                    <a:cubicBezTo>
                      <a:pt x="119" y="131"/>
                      <a:pt x="115" y="131"/>
                      <a:pt x="116" y="129"/>
                    </a:cubicBezTo>
                    <a:cubicBezTo>
                      <a:pt x="113" y="131"/>
                      <a:pt x="108" y="127"/>
                      <a:pt x="108" y="126"/>
                    </a:cubicBezTo>
                    <a:cubicBezTo>
                      <a:pt x="101" y="126"/>
                      <a:pt x="95" y="120"/>
                      <a:pt x="92" y="118"/>
                    </a:cubicBezTo>
                    <a:cubicBezTo>
                      <a:pt x="92" y="118"/>
                      <a:pt x="96" y="116"/>
                      <a:pt x="93" y="116"/>
                    </a:cubicBezTo>
                    <a:cubicBezTo>
                      <a:pt x="88" y="121"/>
                      <a:pt x="90" y="116"/>
                      <a:pt x="92" y="114"/>
                    </a:cubicBezTo>
                    <a:cubicBezTo>
                      <a:pt x="90" y="115"/>
                      <a:pt x="88" y="116"/>
                      <a:pt x="86" y="116"/>
                    </a:cubicBezTo>
                    <a:cubicBezTo>
                      <a:pt x="88" y="116"/>
                      <a:pt x="90" y="119"/>
                      <a:pt x="89" y="120"/>
                    </a:cubicBezTo>
                    <a:cubicBezTo>
                      <a:pt x="97" y="121"/>
                      <a:pt x="106" y="128"/>
                      <a:pt x="115" y="131"/>
                    </a:cubicBezTo>
                    <a:cubicBezTo>
                      <a:pt x="123" y="132"/>
                      <a:pt x="129" y="138"/>
                      <a:pt x="135" y="137"/>
                    </a:cubicBezTo>
                    <a:cubicBezTo>
                      <a:pt x="135" y="136"/>
                      <a:pt x="133" y="136"/>
                      <a:pt x="133" y="137"/>
                    </a:cubicBezTo>
                    <a:cubicBezTo>
                      <a:pt x="132" y="136"/>
                      <a:pt x="134" y="134"/>
                      <a:pt x="130" y="135"/>
                    </a:cubicBezTo>
                    <a:cubicBezTo>
                      <a:pt x="131" y="134"/>
                      <a:pt x="141" y="133"/>
                      <a:pt x="142" y="136"/>
                    </a:cubicBezTo>
                    <a:cubicBezTo>
                      <a:pt x="144" y="133"/>
                      <a:pt x="147" y="136"/>
                      <a:pt x="148" y="132"/>
                    </a:cubicBezTo>
                    <a:cubicBezTo>
                      <a:pt x="149" y="132"/>
                      <a:pt x="149" y="134"/>
                      <a:pt x="149" y="135"/>
                    </a:cubicBezTo>
                    <a:cubicBezTo>
                      <a:pt x="150" y="135"/>
                      <a:pt x="150" y="133"/>
                      <a:pt x="150" y="132"/>
                    </a:cubicBezTo>
                    <a:cubicBezTo>
                      <a:pt x="153" y="137"/>
                      <a:pt x="156" y="136"/>
                      <a:pt x="152" y="141"/>
                    </a:cubicBezTo>
                    <a:cubicBezTo>
                      <a:pt x="153" y="140"/>
                      <a:pt x="154" y="139"/>
                      <a:pt x="155" y="138"/>
                    </a:cubicBezTo>
                    <a:cubicBezTo>
                      <a:pt x="156" y="139"/>
                      <a:pt x="158" y="140"/>
                      <a:pt x="159" y="141"/>
                    </a:cubicBezTo>
                    <a:cubicBezTo>
                      <a:pt x="158" y="145"/>
                      <a:pt x="154" y="143"/>
                      <a:pt x="151" y="142"/>
                    </a:cubicBezTo>
                    <a:cubicBezTo>
                      <a:pt x="151" y="140"/>
                      <a:pt x="152" y="137"/>
                      <a:pt x="150" y="137"/>
                    </a:cubicBezTo>
                    <a:cubicBezTo>
                      <a:pt x="149" y="137"/>
                      <a:pt x="152" y="144"/>
                      <a:pt x="146" y="142"/>
                    </a:cubicBezTo>
                    <a:cubicBezTo>
                      <a:pt x="155" y="145"/>
                      <a:pt x="165" y="147"/>
                      <a:pt x="173" y="153"/>
                    </a:cubicBezTo>
                    <a:cubicBezTo>
                      <a:pt x="157" y="147"/>
                      <a:pt x="132" y="141"/>
                      <a:pt x="114" y="135"/>
                    </a:cubicBezTo>
                    <a:cubicBezTo>
                      <a:pt x="114" y="133"/>
                      <a:pt x="115" y="133"/>
                      <a:pt x="115" y="131"/>
                    </a:cubicBezTo>
                    <a:cubicBezTo>
                      <a:pt x="113" y="133"/>
                      <a:pt x="112" y="135"/>
                      <a:pt x="110" y="135"/>
                    </a:cubicBezTo>
                    <a:cubicBezTo>
                      <a:pt x="112" y="133"/>
                      <a:pt x="109" y="132"/>
                      <a:pt x="106" y="131"/>
                    </a:cubicBezTo>
                    <a:cubicBezTo>
                      <a:pt x="106" y="133"/>
                      <a:pt x="108" y="134"/>
                      <a:pt x="106" y="134"/>
                    </a:cubicBezTo>
                    <a:cubicBezTo>
                      <a:pt x="94" y="130"/>
                      <a:pt x="81" y="123"/>
                      <a:pt x="70" y="121"/>
                    </a:cubicBezTo>
                    <a:cubicBezTo>
                      <a:pt x="57" y="118"/>
                      <a:pt x="69" y="123"/>
                      <a:pt x="76" y="125"/>
                    </a:cubicBezTo>
                    <a:cubicBezTo>
                      <a:pt x="81" y="126"/>
                      <a:pt x="85" y="126"/>
                      <a:pt x="88" y="128"/>
                    </a:cubicBezTo>
                    <a:cubicBezTo>
                      <a:pt x="88" y="128"/>
                      <a:pt x="89" y="128"/>
                      <a:pt x="89" y="129"/>
                    </a:cubicBezTo>
                    <a:cubicBezTo>
                      <a:pt x="89" y="128"/>
                      <a:pt x="88" y="128"/>
                      <a:pt x="88" y="128"/>
                    </a:cubicBezTo>
                    <a:cubicBezTo>
                      <a:pt x="85" y="127"/>
                      <a:pt x="78" y="129"/>
                      <a:pt x="77" y="128"/>
                    </a:cubicBezTo>
                    <a:cubicBezTo>
                      <a:pt x="77" y="128"/>
                      <a:pt x="81" y="127"/>
                      <a:pt x="80" y="127"/>
                    </a:cubicBezTo>
                    <a:cubicBezTo>
                      <a:pt x="65" y="123"/>
                      <a:pt x="51" y="122"/>
                      <a:pt x="36" y="119"/>
                    </a:cubicBezTo>
                    <a:cubicBezTo>
                      <a:pt x="36" y="120"/>
                      <a:pt x="35" y="120"/>
                      <a:pt x="34" y="120"/>
                    </a:cubicBezTo>
                    <a:cubicBezTo>
                      <a:pt x="34" y="119"/>
                      <a:pt x="35" y="119"/>
                      <a:pt x="36" y="119"/>
                    </a:cubicBezTo>
                    <a:cubicBezTo>
                      <a:pt x="34" y="119"/>
                      <a:pt x="32" y="119"/>
                      <a:pt x="30" y="118"/>
                    </a:cubicBezTo>
                    <a:cubicBezTo>
                      <a:pt x="37" y="117"/>
                      <a:pt x="26" y="119"/>
                      <a:pt x="28" y="117"/>
                    </a:cubicBezTo>
                    <a:cubicBezTo>
                      <a:pt x="26" y="118"/>
                      <a:pt x="25" y="115"/>
                      <a:pt x="26" y="116"/>
                    </a:cubicBezTo>
                    <a:cubicBezTo>
                      <a:pt x="24" y="115"/>
                      <a:pt x="22" y="118"/>
                      <a:pt x="24" y="115"/>
                    </a:cubicBezTo>
                    <a:cubicBezTo>
                      <a:pt x="22" y="115"/>
                      <a:pt x="19" y="117"/>
                      <a:pt x="21" y="114"/>
                    </a:cubicBezTo>
                    <a:cubicBezTo>
                      <a:pt x="18" y="115"/>
                      <a:pt x="16" y="112"/>
                      <a:pt x="14" y="116"/>
                    </a:cubicBezTo>
                    <a:cubicBezTo>
                      <a:pt x="10" y="113"/>
                      <a:pt x="6" y="111"/>
                      <a:pt x="3" y="106"/>
                    </a:cubicBezTo>
                    <a:cubicBezTo>
                      <a:pt x="7" y="110"/>
                      <a:pt x="14" y="115"/>
                      <a:pt x="19" y="113"/>
                    </a:cubicBezTo>
                    <a:cubicBezTo>
                      <a:pt x="16" y="114"/>
                      <a:pt x="14" y="109"/>
                      <a:pt x="13" y="111"/>
                    </a:cubicBezTo>
                    <a:cubicBezTo>
                      <a:pt x="14" y="111"/>
                      <a:pt x="16" y="112"/>
                      <a:pt x="14" y="113"/>
                    </a:cubicBezTo>
                    <a:cubicBezTo>
                      <a:pt x="8" y="109"/>
                      <a:pt x="2" y="106"/>
                      <a:pt x="0" y="99"/>
                    </a:cubicBezTo>
                    <a:cubicBezTo>
                      <a:pt x="0" y="109"/>
                      <a:pt x="11" y="117"/>
                      <a:pt x="19" y="120"/>
                    </a:cubicBezTo>
                    <a:cubicBezTo>
                      <a:pt x="35" y="127"/>
                      <a:pt x="56" y="128"/>
                      <a:pt x="76" y="133"/>
                    </a:cubicBezTo>
                    <a:cubicBezTo>
                      <a:pt x="86" y="136"/>
                      <a:pt x="97" y="139"/>
                      <a:pt x="107" y="143"/>
                    </a:cubicBezTo>
                    <a:cubicBezTo>
                      <a:pt x="116" y="146"/>
                      <a:pt x="126" y="150"/>
                      <a:pt x="135" y="154"/>
                    </a:cubicBezTo>
                    <a:cubicBezTo>
                      <a:pt x="137" y="155"/>
                      <a:pt x="140" y="156"/>
                      <a:pt x="142" y="157"/>
                    </a:cubicBezTo>
                    <a:cubicBezTo>
                      <a:pt x="145" y="158"/>
                      <a:pt x="149" y="158"/>
                      <a:pt x="151" y="160"/>
                    </a:cubicBezTo>
                    <a:cubicBezTo>
                      <a:pt x="153" y="162"/>
                      <a:pt x="153" y="165"/>
                      <a:pt x="154" y="167"/>
                    </a:cubicBezTo>
                    <a:cubicBezTo>
                      <a:pt x="155" y="169"/>
                      <a:pt x="157" y="172"/>
                      <a:pt x="156" y="175"/>
                    </a:cubicBezTo>
                    <a:cubicBezTo>
                      <a:pt x="156" y="176"/>
                      <a:pt x="155" y="178"/>
                      <a:pt x="155" y="180"/>
                    </a:cubicBezTo>
                    <a:cubicBezTo>
                      <a:pt x="155" y="182"/>
                      <a:pt x="155" y="183"/>
                      <a:pt x="155" y="185"/>
                    </a:cubicBezTo>
                    <a:cubicBezTo>
                      <a:pt x="155" y="185"/>
                      <a:pt x="148" y="186"/>
                      <a:pt x="148" y="187"/>
                    </a:cubicBezTo>
                    <a:cubicBezTo>
                      <a:pt x="147" y="187"/>
                      <a:pt x="146" y="188"/>
                      <a:pt x="145" y="188"/>
                    </a:cubicBezTo>
                    <a:cubicBezTo>
                      <a:pt x="144" y="189"/>
                      <a:pt x="142" y="188"/>
                      <a:pt x="141" y="189"/>
                    </a:cubicBezTo>
                    <a:cubicBezTo>
                      <a:pt x="139" y="191"/>
                      <a:pt x="138" y="193"/>
                      <a:pt x="137" y="195"/>
                    </a:cubicBezTo>
                    <a:cubicBezTo>
                      <a:pt x="137" y="198"/>
                      <a:pt x="136" y="201"/>
                      <a:pt x="136" y="204"/>
                    </a:cubicBezTo>
                    <a:cubicBezTo>
                      <a:pt x="136" y="206"/>
                      <a:pt x="136" y="208"/>
                      <a:pt x="136" y="209"/>
                    </a:cubicBezTo>
                    <a:cubicBezTo>
                      <a:pt x="136" y="210"/>
                      <a:pt x="136" y="212"/>
                      <a:pt x="135" y="213"/>
                    </a:cubicBezTo>
                    <a:cubicBezTo>
                      <a:pt x="135" y="214"/>
                      <a:pt x="134" y="215"/>
                      <a:pt x="135" y="216"/>
                    </a:cubicBezTo>
                    <a:cubicBezTo>
                      <a:pt x="135" y="217"/>
                      <a:pt x="136" y="219"/>
                      <a:pt x="137" y="220"/>
                    </a:cubicBezTo>
                    <a:cubicBezTo>
                      <a:pt x="138" y="222"/>
                      <a:pt x="139" y="223"/>
                      <a:pt x="140" y="224"/>
                    </a:cubicBezTo>
                    <a:cubicBezTo>
                      <a:pt x="142" y="226"/>
                      <a:pt x="145" y="228"/>
                      <a:pt x="147" y="230"/>
                    </a:cubicBezTo>
                    <a:cubicBezTo>
                      <a:pt x="149" y="230"/>
                      <a:pt x="150" y="231"/>
                      <a:pt x="152" y="231"/>
                    </a:cubicBezTo>
                    <a:cubicBezTo>
                      <a:pt x="154" y="232"/>
                      <a:pt x="155" y="231"/>
                      <a:pt x="157" y="231"/>
                    </a:cubicBezTo>
                    <a:cubicBezTo>
                      <a:pt x="158" y="231"/>
                      <a:pt x="159" y="230"/>
                      <a:pt x="160" y="230"/>
                    </a:cubicBezTo>
                    <a:cubicBezTo>
                      <a:pt x="162" y="230"/>
                      <a:pt x="164" y="229"/>
                      <a:pt x="166" y="229"/>
                    </a:cubicBezTo>
                    <a:cubicBezTo>
                      <a:pt x="169" y="229"/>
                      <a:pt x="173" y="228"/>
                      <a:pt x="176" y="226"/>
                    </a:cubicBezTo>
                    <a:cubicBezTo>
                      <a:pt x="178" y="224"/>
                      <a:pt x="179" y="222"/>
                      <a:pt x="180" y="221"/>
                    </a:cubicBezTo>
                    <a:cubicBezTo>
                      <a:pt x="181" y="214"/>
                      <a:pt x="182" y="215"/>
                      <a:pt x="179" y="208"/>
                    </a:cubicBezTo>
                    <a:cubicBezTo>
                      <a:pt x="187" y="210"/>
                      <a:pt x="196" y="205"/>
                      <a:pt x="204" y="205"/>
                    </a:cubicBezTo>
                    <a:cubicBezTo>
                      <a:pt x="232" y="244"/>
                      <a:pt x="259" y="289"/>
                      <a:pt x="280" y="331"/>
                    </a:cubicBezTo>
                    <a:cubicBezTo>
                      <a:pt x="290" y="336"/>
                      <a:pt x="300" y="357"/>
                      <a:pt x="318" y="349"/>
                    </a:cubicBezTo>
                    <a:cubicBezTo>
                      <a:pt x="319" y="348"/>
                      <a:pt x="318" y="347"/>
                      <a:pt x="319" y="347"/>
                    </a:cubicBezTo>
                    <a:cubicBezTo>
                      <a:pt x="320" y="337"/>
                      <a:pt x="318" y="337"/>
                      <a:pt x="318" y="347"/>
                    </a:cubicBezTo>
                    <a:cubicBezTo>
                      <a:pt x="316" y="353"/>
                      <a:pt x="308" y="346"/>
                      <a:pt x="307" y="347"/>
                    </a:cubicBezTo>
                    <a:cubicBezTo>
                      <a:pt x="308" y="349"/>
                      <a:pt x="311" y="348"/>
                      <a:pt x="311" y="350"/>
                    </a:cubicBezTo>
                    <a:cubicBezTo>
                      <a:pt x="301" y="347"/>
                      <a:pt x="292" y="342"/>
                      <a:pt x="287" y="333"/>
                    </a:cubicBezTo>
                    <a:cubicBezTo>
                      <a:pt x="292" y="337"/>
                      <a:pt x="297" y="346"/>
                      <a:pt x="304" y="346"/>
                    </a:cubicBezTo>
                    <a:cubicBezTo>
                      <a:pt x="301" y="344"/>
                      <a:pt x="297" y="342"/>
                      <a:pt x="295" y="339"/>
                    </a:cubicBezTo>
                    <a:cubicBezTo>
                      <a:pt x="297" y="338"/>
                      <a:pt x="298" y="343"/>
                      <a:pt x="299" y="340"/>
                    </a:cubicBezTo>
                    <a:cubicBezTo>
                      <a:pt x="296" y="338"/>
                      <a:pt x="289" y="331"/>
                      <a:pt x="290" y="332"/>
                    </a:cubicBezTo>
                    <a:cubicBezTo>
                      <a:pt x="290" y="335"/>
                      <a:pt x="296" y="337"/>
                      <a:pt x="294" y="339"/>
                    </a:cubicBezTo>
                    <a:cubicBezTo>
                      <a:pt x="292" y="335"/>
                      <a:pt x="283" y="329"/>
                      <a:pt x="289" y="329"/>
                    </a:cubicBezTo>
                    <a:cubicBezTo>
                      <a:pt x="281" y="325"/>
                      <a:pt x="272" y="310"/>
                      <a:pt x="270" y="301"/>
                    </a:cubicBezTo>
                    <a:cubicBezTo>
                      <a:pt x="275" y="309"/>
                      <a:pt x="279" y="318"/>
                      <a:pt x="284" y="326"/>
                    </a:cubicBezTo>
                    <a:cubicBezTo>
                      <a:pt x="289" y="330"/>
                      <a:pt x="275" y="310"/>
                      <a:pt x="277" y="309"/>
                    </a:cubicBezTo>
                    <a:cubicBezTo>
                      <a:pt x="269" y="296"/>
                      <a:pt x="258" y="274"/>
                      <a:pt x="253" y="259"/>
                    </a:cubicBezTo>
                    <a:cubicBezTo>
                      <a:pt x="253" y="260"/>
                      <a:pt x="254" y="261"/>
                      <a:pt x="254" y="260"/>
                    </a:cubicBezTo>
                    <a:cubicBezTo>
                      <a:pt x="247" y="256"/>
                      <a:pt x="240" y="245"/>
                      <a:pt x="238" y="237"/>
                    </a:cubicBezTo>
                    <a:cubicBezTo>
                      <a:pt x="240" y="242"/>
                      <a:pt x="242" y="247"/>
                      <a:pt x="246" y="250"/>
                    </a:cubicBezTo>
                    <a:cubicBezTo>
                      <a:pt x="245" y="246"/>
                      <a:pt x="242" y="245"/>
                      <a:pt x="241" y="241"/>
                    </a:cubicBezTo>
                    <a:cubicBezTo>
                      <a:pt x="240" y="240"/>
                      <a:pt x="239" y="237"/>
                      <a:pt x="238" y="236"/>
                    </a:cubicBezTo>
                    <a:cubicBezTo>
                      <a:pt x="238" y="235"/>
                      <a:pt x="244" y="239"/>
                      <a:pt x="241" y="241"/>
                    </a:cubicBezTo>
                    <a:cubicBezTo>
                      <a:pt x="257" y="260"/>
                      <a:pt x="274" y="278"/>
                      <a:pt x="283" y="304"/>
                    </a:cubicBezTo>
                    <a:cubicBezTo>
                      <a:pt x="278" y="279"/>
                      <a:pt x="258" y="261"/>
                      <a:pt x="244" y="242"/>
                    </a:cubicBezTo>
                    <a:cubicBezTo>
                      <a:pt x="252" y="252"/>
                      <a:pt x="266" y="262"/>
                      <a:pt x="273" y="271"/>
                    </a:cubicBezTo>
                    <a:cubicBezTo>
                      <a:pt x="273" y="270"/>
                      <a:pt x="274" y="270"/>
                      <a:pt x="275" y="270"/>
                    </a:cubicBezTo>
                    <a:cubicBezTo>
                      <a:pt x="276" y="272"/>
                      <a:pt x="279" y="273"/>
                      <a:pt x="282" y="274"/>
                    </a:cubicBezTo>
                    <a:cubicBezTo>
                      <a:pt x="261" y="262"/>
                      <a:pt x="238" y="235"/>
                      <a:pt x="223" y="214"/>
                    </a:cubicBezTo>
                    <a:cubicBezTo>
                      <a:pt x="225" y="214"/>
                      <a:pt x="224" y="217"/>
                      <a:pt x="225" y="217"/>
                    </a:cubicBezTo>
                    <a:cubicBezTo>
                      <a:pt x="225" y="213"/>
                      <a:pt x="223" y="213"/>
                      <a:pt x="222" y="212"/>
                    </a:cubicBezTo>
                    <a:cubicBezTo>
                      <a:pt x="222" y="210"/>
                      <a:pt x="221" y="210"/>
                      <a:pt x="219" y="206"/>
                    </a:cubicBezTo>
                    <a:cubicBezTo>
                      <a:pt x="218" y="207"/>
                      <a:pt x="219" y="209"/>
                      <a:pt x="216" y="208"/>
                    </a:cubicBezTo>
                    <a:cubicBezTo>
                      <a:pt x="216" y="206"/>
                      <a:pt x="212" y="203"/>
                      <a:pt x="214" y="202"/>
                    </a:cubicBezTo>
                    <a:cubicBezTo>
                      <a:pt x="216" y="202"/>
                      <a:pt x="217" y="210"/>
                      <a:pt x="218" y="205"/>
                    </a:cubicBezTo>
                    <a:cubicBezTo>
                      <a:pt x="218" y="202"/>
                      <a:pt x="215" y="201"/>
                      <a:pt x="212" y="194"/>
                    </a:cubicBezTo>
                    <a:cubicBezTo>
                      <a:pt x="214" y="194"/>
                      <a:pt x="213" y="196"/>
                      <a:pt x="215" y="195"/>
                    </a:cubicBezTo>
                    <a:cubicBezTo>
                      <a:pt x="215" y="192"/>
                      <a:pt x="208" y="191"/>
                      <a:pt x="211" y="189"/>
                    </a:cubicBezTo>
                    <a:cubicBezTo>
                      <a:pt x="220" y="193"/>
                      <a:pt x="224" y="208"/>
                      <a:pt x="229" y="214"/>
                    </a:cubicBezTo>
                    <a:cubicBezTo>
                      <a:pt x="223" y="209"/>
                      <a:pt x="220" y="197"/>
                      <a:pt x="214" y="195"/>
                    </a:cubicBezTo>
                    <a:cubicBezTo>
                      <a:pt x="235" y="221"/>
                      <a:pt x="246" y="246"/>
                      <a:pt x="274" y="265"/>
                    </a:cubicBezTo>
                    <a:cubicBezTo>
                      <a:pt x="252" y="249"/>
                      <a:pt x="235" y="223"/>
                      <a:pt x="220" y="196"/>
                    </a:cubicBezTo>
                    <a:cubicBezTo>
                      <a:pt x="226" y="195"/>
                      <a:pt x="201" y="160"/>
                      <a:pt x="243" y="188"/>
                    </a:cubicBezTo>
                    <a:cubicBezTo>
                      <a:pt x="260" y="200"/>
                      <a:pt x="279" y="212"/>
                      <a:pt x="297" y="228"/>
                    </a:cubicBezTo>
                    <a:cubicBezTo>
                      <a:pt x="320" y="249"/>
                      <a:pt x="342" y="273"/>
                      <a:pt x="371" y="278"/>
                    </a:cubicBezTo>
                    <a:cubicBezTo>
                      <a:pt x="378" y="279"/>
                      <a:pt x="387" y="279"/>
                      <a:pt x="385" y="273"/>
                    </a:cubicBezTo>
                    <a:close/>
                    <a:moveTo>
                      <a:pt x="158" y="97"/>
                    </a:moveTo>
                    <a:cubicBezTo>
                      <a:pt x="159" y="97"/>
                      <a:pt x="159" y="99"/>
                      <a:pt x="158" y="99"/>
                    </a:cubicBezTo>
                    <a:cubicBezTo>
                      <a:pt x="156" y="98"/>
                      <a:pt x="158" y="98"/>
                      <a:pt x="158" y="97"/>
                    </a:cubicBezTo>
                    <a:close/>
                    <a:moveTo>
                      <a:pt x="99" y="52"/>
                    </a:moveTo>
                    <a:cubicBezTo>
                      <a:pt x="95" y="52"/>
                      <a:pt x="95" y="48"/>
                      <a:pt x="92" y="47"/>
                    </a:cubicBezTo>
                    <a:cubicBezTo>
                      <a:pt x="95" y="44"/>
                      <a:pt x="98" y="50"/>
                      <a:pt x="99" y="52"/>
                    </a:cubicBezTo>
                    <a:cubicBezTo>
                      <a:pt x="102" y="52"/>
                      <a:pt x="101" y="54"/>
                      <a:pt x="103" y="54"/>
                    </a:cubicBezTo>
                    <a:cubicBezTo>
                      <a:pt x="102" y="56"/>
                      <a:pt x="98" y="55"/>
                      <a:pt x="99" y="52"/>
                    </a:cubicBezTo>
                    <a:close/>
                    <a:moveTo>
                      <a:pt x="125" y="76"/>
                    </a:moveTo>
                    <a:cubicBezTo>
                      <a:pt x="122" y="77"/>
                      <a:pt x="123" y="74"/>
                      <a:pt x="120" y="74"/>
                    </a:cubicBezTo>
                    <a:cubicBezTo>
                      <a:pt x="121" y="70"/>
                      <a:pt x="128" y="74"/>
                      <a:pt x="125" y="76"/>
                    </a:cubicBezTo>
                    <a:close/>
                    <a:moveTo>
                      <a:pt x="150" y="143"/>
                    </a:moveTo>
                    <a:cubicBezTo>
                      <a:pt x="150" y="142"/>
                      <a:pt x="151" y="143"/>
                      <a:pt x="152" y="142"/>
                    </a:cubicBezTo>
                    <a:cubicBezTo>
                      <a:pt x="152" y="143"/>
                      <a:pt x="151" y="143"/>
                      <a:pt x="150" y="143"/>
                    </a:cubicBezTo>
                    <a:close/>
                    <a:moveTo>
                      <a:pt x="159" y="150"/>
                    </a:moveTo>
                    <a:cubicBezTo>
                      <a:pt x="154" y="150"/>
                      <a:pt x="142" y="149"/>
                      <a:pt x="138" y="144"/>
                    </a:cubicBezTo>
                    <a:cubicBezTo>
                      <a:pt x="145" y="146"/>
                      <a:pt x="153" y="147"/>
                      <a:pt x="159" y="150"/>
                    </a:cubicBezTo>
                    <a:close/>
                    <a:moveTo>
                      <a:pt x="115" y="138"/>
                    </a:moveTo>
                    <a:cubicBezTo>
                      <a:pt x="123" y="140"/>
                      <a:pt x="132" y="142"/>
                      <a:pt x="137" y="146"/>
                    </a:cubicBezTo>
                    <a:cubicBezTo>
                      <a:pt x="123" y="142"/>
                      <a:pt x="105" y="139"/>
                      <a:pt x="91" y="133"/>
                    </a:cubicBezTo>
                    <a:cubicBezTo>
                      <a:pt x="98" y="133"/>
                      <a:pt x="107" y="136"/>
                      <a:pt x="115" y="138"/>
                    </a:cubicBezTo>
                    <a:close/>
                    <a:moveTo>
                      <a:pt x="70" y="126"/>
                    </a:moveTo>
                    <a:cubicBezTo>
                      <a:pt x="70" y="127"/>
                      <a:pt x="77" y="127"/>
                      <a:pt x="72" y="128"/>
                    </a:cubicBezTo>
                    <a:cubicBezTo>
                      <a:pt x="62" y="125"/>
                      <a:pt x="52" y="124"/>
                      <a:pt x="41" y="122"/>
                    </a:cubicBezTo>
                    <a:cubicBezTo>
                      <a:pt x="46" y="120"/>
                      <a:pt x="60" y="125"/>
                      <a:pt x="70" y="126"/>
                    </a:cubicBezTo>
                    <a:close/>
                    <a:moveTo>
                      <a:pt x="40" y="120"/>
                    </a:moveTo>
                    <a:cubicBezTo>
                      <a:pt x="39" y="121"/>
                      <a:pt x="38" y="121"/>
                      <a:pt x="37" y="121"/>
                    </a:cubicBezTo>
                    <a:cubicBezTo>
                      <a:pt x="37" y="120"/>
                      <a:pt x="38" y="120"/>
                      <a:pt x="40" y="120"/>
                    </a:cubicBezTo>
                    <a:close/>
                    <a:moveTo>
                      <a:pt x="74" y="129"/>
                    </a:moveTo>
                    <a:cubicBezTo>
                      <a:pt x="60" y="132"/>
                      <a:pt x="46" y="124"/>
                      <a:pt x="30" y="122"/>
                    </a:cubicBezTo>
                    <a:cubicBezTo>
                      <a:pt x="50" y="123"/>
                      <a:pt x="68" y="129"/>
                      <a:pt x="90" y="131"/>
                    </a:cubicBezTo>
                    <a:cubicBezTo>
                      <a:pt x="86" y="137"/>
                      <a:pt x="76" y="132"/>
                      <a:pt x="74" y="129"/>
                    </a:cubicBezTo>
                    <a:close/>
                    <a:moveTo>
                      <a:pt x="131" y="148"/>
                    </a:moveTo>
                    <a:cubicBezTo>
                      <a:pt x="117" y="148"/>
                      <a:pt x="101" y="138"/>
                      <a:pt x="90" y="136"/>
                    </a:cubicBezTo>
                    <a:cubicBezTo>
                      <a:pt x="93" y="135"/>
                      <a:pt x="104" y="138"/>
                      <a:pt x="112" y="141"/>
                    </a:cubicBezTo>
                    <a:cubicBezTo>
                      <a:pt x="121" y="143"/>
                      <a:pt x="130" y="146"/>
                      <a:pt x="137" y="148"/>
                    </a:cubicBezTo>
                    <a:cubicBezTo>
                      <a:pt x="138" y="154"/>
                      <a:pt x="128" y="151"/>
                      <a:pt x="131" y="148"/>
                    </a:cubicBezTo>
                    <a:close/>
                    <a:moveTo>
                      <a:pt x="137" y="153"/>
                    </a:moveTo>
                    <a:cubicBezTo>
                      <a:pt x="136" y="150"/>
                      <a:pt x="138" y="150"/>
                      <a:pt x="138" y="148"/>
                    </a:cubicBezTo>
                    <a:cubicBezTo>
                      <a:pt x="148" y="148"/>
                      <a:pt x="152" y="153"/>
                      <a:pt x="158" y="152"/>
                    </a:cubicBezTo>
                    <a:cubicBezTo>
                      <a:pt x="155" y="161"/>
                      <a:pt x="144" y="153"/>
                      <a:pt x="137" y="153"/>
                    </a:cubicBezTo>
                    <a:close/>
                    <a:moveTo>
                      <a:pt x="160" y="164"/>
                    </a:moveTo>
                    <a:cubicBezTo>
                      <a:pt x="158" y="164"/>
                      <a:pt x="159" y="161"/>
                      <a:pt x="158" y="161"/>
                    </a:cubicBezTo>
                    <a:cubicBezTo>
                      <a:pt x="159" y="158"/>
                      <a:pt x="162" y="161"/>
                      <a:pt x="160" y="164"/>
                    </a:cubicBezTo>
                    <a:close/>
                    <a:moveTo>
                      <a:pt x="166" y="164"/>
                    </a:moveTo>
                    <a:cubicBezTo>
                      <a:pt x="165" y="164"/>
                      <a:pt x="165" y="162"/>
                      <a:pt x="165" y="161"/>
                    </a:cubicBezTo>
                    <a:cubicBezTo>
                      <a:pt x="168" y="161"/>
                      <a:pt x="168" y="161"/>
                      <a:pt x="168" y="161"/>
                    </a:cubicBezTo>
                    <a:cubicBezTo>
                      <a:pt x="167" y="162"/>
                      <a:pt x="166" y="163"/>
                      <a:pt x="166" y="164"/>
                    </a:cubicBezTo>
                    <a:close/>
                    <a:moveTo>
                      <a:pt x="156" y="157"/>
                    </a:moveTo>
                    <a:cubicBezTo>
                      <a:pt x="158" y="151"/>
                      <a:pt x="165" y="155"/>
                      <a:pt x="170" y="156"/>
                    </a:cubicBezTo>
                    <a:cubicBezTo>
                      <a:pt x="167" y="159"/>
                      <a:pt x="160" y="157"/>
                      <a:pt x="156" y="157"/>
                    </a:cubicBezTo>
                    <a:close/>
                    <a:moveTo>
                      <a:pt x="160" y="152"/>
                    </a:moveTo>
                    <a:cubicBezTo>
                      <a:pt x="163" y="150"/>
                      <a:pt x="167" y="154"/>
                      <a:pt x="171" y="155"/>
                    </a:cubicBezTo>
                    <a:cubicBezTo>
                      <a:pt x="168" y="156"/>
                      <a:pt x="164" y="152"/>
                      <a:pt x="160" y="152"/>
                    </a:cubicBezTo>
                    <a:close/>
                    <a:moveTo>
                      <a:pt x="172" y="141"/>
                    </a:moveTo>
                    <a:cubicBezTo>
                      <a:pt x="173" y="138"/>
                      <a:pt x="175" y="138"/>
                      <a:pt x="176" y="140"/>
                    </a:cubicBezTo>
                    <a:cubicBezTo>
                      <a:pt x="175" y="142"/>
                      <a:pt x="175" y="141"/>
                      <a:pt x="172" y="141"/>
                    </a:cubicBezTo>
                    <a:close/>
                    <a:moveTo>
                      <a:pt x="158" y="144"/>
                    </a:moveTo>
                    <a:cubicBezTo>
                      <a:pt x="158" y="140"/>
                      <a:pt x="166" y="141"/>
                      <a:pt x="165" y="146"/>
                    </a:cubicBezTo>
                    <a:cubicBezTo>
                      <a:pt x="168" y="142"/>
                      <a:pt x="173" y="150"/>
                      <a:pt x="176" y="151"/>
                    </a:cubicBezTo>
                    <a:cubicBezTo>
                      <a:pt x="172" y="153"/>
                      <a:pt x="164" y="145"/>
                      <a:pt x="158" y="144"/>
                    </a:cubicBezTo>
                    <a:close/>
                    <a:moveTo>
                      <a:pt x="177" y="149"/>
                    </a:moveTo>
                    <a:cubicBezTo>
                      <a:pt x="175" y="149"/>
                      <a:pt x="174" y="148"/>
                      <a:pt x="172" y="147"/>
                    </a:cubicBezTo>
                    <a:cubicBezTo>
                      <a:pt x="171" y="144"/>
                      <a:pt x="178" y="144"/>
                      <a:pt x="175" y="142"/>
                    </a:cubicBezTo>
                    <a:cubicBezTo>
                      <a:pt x="178" y="140"/>
                      <a:pt x="178" y="146"/>
                      <a:pt x="177" y="149"/>
                    </a:cubicBezTo>
                    <a:close/>
                    <a:moveTo>
                      <a:pt x="189" y="110"/>
                    </a:moveTo>
                    <a:cubicBezTo>
                      <a:pt x="191" y="112"/>
                      <a:pt x="191" y="121"/>
                      <a:pt x="190" y="122"/>
                    </a:cubicBezTo>
                    <a:cubicBezTo>
                      <a:pt x="189" y="123"/>
                      <a:pt x="188" y="123"/>
                      <a:pt x="185" y="123"/>
                    </a:cubicBezTo>
                    <a:cubicBezTo>
                      <a:pt x="183" y="117"/>
                      <a:pt x="188" y="115"/>
                      <a:pt x="189" y="110"/>
                    </a:cubicBezTo>
                    <a:close/>
                    <a:moveTo>
                      <a:pt x="169" y="113"/>
                    </a:moveTo>
                    <a:cubicBezTo>
                      <a:pt x="169" y="118"/>
                      <a:pt x="181" y="122"/>
                      <a:pt x="182" y="130"/>
                    </a:cubicBezTo>
                    <a:cubicBezTo>
                      <a:pt x="175" y="126"/>
                      <a:pt x="172" y="119"/>
                      <a:pt x="166" y="116"/>
                    </a:cubicBezTo>
                    <a:cubicBezTo>
                      <a:pt x="166" y="114"/>
                      <a:pt x="167" y="113"/>
                      <a:pt x="168" y="113"/>
                    </a:cubicBezTo>
                    <a:cubicBezTo>
                      <a:pt x="167" y="111"/>
                      <a:pt x="165" y="110"/>
                      <a:pt x="164" y="108"/>
                    </a:cubicBezTo>
                    <a:cubicBezTo>
                      <a:pt x="165" y="107"/>
                      <a:pt x="173" y="118"/>
                      <a:pt x="169" y="113"/>
                    </a:cubicBezTo>
                    <a:close/>
                    <a:moveTo>
                      <a:pt x="146" y="89"/>
                    </a:moveTo>
                    <a:cubicBezTo>
                      <a:pt x="149" y="91"/>
                      <a:pt x="151" y="94"/>
                      <a:pt x="154" y="96"/>
                    </a:cubicBezTo>
                    <a:cubicBezTo>
                      <a:pt x="154" y="97"/>
                      <a:pt x="152" y="97"/>
                      <a:pt x="152" y="96"/>
                    </a:cubicBezTo>
                    <a:cubicBezTo>
                      <a:pt x="151" y="93"/>
                      <a:pt x="145" y="91"/>
                      <a:pt x="146" y="89"/>
                    </a:cubicBezTo>
                    <a:close/>
                    <a:moveTo>
                      <a:pt x="166" y="114"/>
                    </a:moveTo>
                    <a:cubicBezTo>
                      <a:pt x="158" y="107"/>
                      <a:pt x="149" y="101"/>
                      <a:pt x="145" y="90"/>
                    </a:cubicBezTo>
                    <a:cubicBezTo>
                      <a:pt x="152" y="98"/>
                      <a:pt x="160" y="104"/>
                      <a:pt x="166" y="114"/>
                    </a:cubicBezTo>
                    <a:close/>
                    <a:moveTo>
                      <a:pt x="164" y="116"/>
                    </a:moveTo>
                    <a:cubicBezTo>
                      <a:pt x="160" y="115"/>
                      <a:pt x="156" y="111"/>
                      <a:pt x="157" y="108"/>
                    </a:cubicBezTo>
                    <a:cubicBezTo>
                      <a:pt x="152" y="105"/>
                      <a:pt x="142" y="96"/>
                      <a:pt x="144" y="92"/>
                    </a:cubicBezTo>
                    <a:cubicBezTo>
                      <a:pt x="149" y="101"/>
                      <a:pt x="159" y="106"/>
                      <a:pt x="164" y="116"/>
                    </a:cubicBezTo>
                    <a:cubicBezTo>
                      <a:pt x="172" y="121"/>
                      <a:pt x="176" y="125"/>
                      <a:pt x="179" y="133"/>
                    </a:cubicBezTo>
                    <a:cubicBezTo>
                      <a:pt x="173" y="133"/>
                      <a:pt x="165" y="122"/>
                      <a:pt x="164" y="116"/>
                    </a:cubicBezTo>
                    <a:close/>
                    <a:moveTo>
                      <a:pt x="178" y="134"/>
                    </a:moveTo>
                    <a:cubicBezTo>
                      <a:pt x="183" y="131"/>
                      <a:pt x="183" y="139"/>
                      <a:pt x="185" y="141"/>
                    </a:cubicBezTo>
                    <a:cubicBezTo>
                      <a:pt x="183" y="142"/>
                      <a:pt x="179" y="137"/>
                      <a:pt x="178" y="134"/>
                    </a:cubicBezTo>
                    <a:close/>
                    <a:moveTo>
                      <a:pt x="186" y="138"/>
                    </a:moveTo>
                    <a:cubicBezTo>
                      <a:pt x="184" y="136"/>
                      <a:pt x="183" y="134"/>
                      <a:pt x="182" y="131"/>
                    </a:cubicBezTo>
                    <a:cubicBezTo>
                      <a:pt x="184" y="131"/>
                      <a:pt x="186" y="135"/>
                      <a:pt x="185" y="135"/>
                    </a:cubicBezTo>
                    <a:cubicBezTo>
                      <a:pt x="185" y="136"/>
                      <a:pt x="187" y="136"/>
                      <a:pt x="186" y="138"/>
                    </a:cubicBezTo>
                    <a:close/>
                    <a:moveTo>
                      <a:pt x="183" y="123"/>
                    </a:moveTo>
                    <a:cubicBezTo>
                      <a:pt x="188" y="125"/>
                      <a:pt x="188" y="132"/>
                      <a:pt x="191" y="137"/>
                    </a:cubicBezTo>
                    <a:cubicBezTo>
                      <a:pt x="188" y="137"/>
                      <a:pt x="181" y="128"/>
                      <a:pt x="183" y="123"/>
                    </a:cubicBezTo>
                    <a:close/>
                    <a:moveTo>
                      <a:pt x="189" y="131"/>
                    </a:moveTo>
                    <a:cubicBezTo>
                      <a:pt x="189" y="129"/>
                      <a:pt x="189" y="129"/>
                      <a:pt x="189" y="129"/>
                    </a:cubicBezTo>
                    <a:cubicBezTo>
                      <a:pt x="189" y="127"/>
                      <a:pt x="190" y="126"/>
                      <a:pt x="186" y="125"/>
                    </a:cubicBezTo>
                    <a:cubicBezTo>
                      <a:pt x="187" y="123"/>
                      <a:pt x="189" y="123"/>
                      <a:pt x="192" y="123"/>
                    </a:cubicBezTo>
                    <a:cubicBezTo>
                      <a:pt x="192" y="125"/>
                      <a:pt x="191" y="125"/>
                      <a:pt x="190" y="125"/>
                    </a:cubicBezTo>
                    <a:cubicBezTo>
                      <a:pt x="190" y="126"/>
                      <a:pt x="191" y="126"/>
                      <a:pt x="192" y="126"/>
                    </a:cubicBezTo>
                    <a:cubicBezTo>
                      <a:pt x="193" y="128"/>
                      <a:pt x="190" y="128"/>
                      <a:pt x="190" y="129"/>
                    </a:cubicBezTo>
                    <a:cubicBezTo>
                      <a:pt x="191" y="130"/>
                      <a:pt x="190" y="129"/>
                      <a:pt x="190" y="129"/>
                    </a:cubicBezTo>
                    <a:cubicBezTo>
                      <a:pt x="192" y="128"/>
                      <a:pt x="193" y="133"/>
                      <a:pt x="189" y="131"/>
                    </a:cubicBezTo>
                    <a:close/>
                    <a:moveTo>
                      <a:pt x="195" y="140"/>
                    </a:moveTo>
                    <a:cubicBezTo>
                      <a:pt x="193" y="140"/>
                      <a:pt x="193" y="140"/>
                      <a:pt x="193" y="140"/>
                    </a:cubicBezTo>
                    <a:cubicBezTo>
                      <a:pt x="193" y="138"/>
                      <a:pt x="193" y="138"/>
                      <a:pt x="193" y="138"/>
                    </a:cubicBezTo>
                    <a:cubicBezTo>
                      <a:pt x="195" y="138"/>
                      <a:pt x="195" y="138"/>
                      <a:pt x="195" y="138"/>
                    </a:cubicBezTo>
                    <a:lnTo>
                      <a:pt x="195" y="140"/>
                    </a:lnTo>
                    <a:close/>
                    <a:moveTo>
                      <a:pt x="259" y="182"/>
                    </a:moveTo>
                    <a:cubicBezTo>
                      <a:pt x="260" y="182"/>
                      <a:pt x="260" y="184"/>
                      <a:pt x="260" y="185"/>
                    </a:cubicBezTo>
                    <a:cubicBezTo>
                      <a:pt x="256" y="186"/>
                      <a:pt x="255" y="185"/>
                      <a:pt x="253" y="183"/>
                    </a:cubicBezTo>
                    <a:cubicBezTo>
                      <a:pt x="250" y="184"/>
                      <a:pt x="253" y="185"/>
                      <a:pt x="252" y="188"/>
                    </a:cubicBezTo>
                    <a:cubicBezTo>
                      <a:pt x="251" y="187"/>
                      <a:pt x="248" y="187"/>
                      <a:pt x="249" y="183"/>
                    </a:cubicBezTo>
                    <a:cubicBezTo>
                      <a:pt x="246" y="185"/>
                      <a:pt x="239" y="180"/>
                      <a:pt x="240" y="177"/>
                    </a:cubicBezTo>
                    <a:cubicBezTo>
                      <a:pt x="245" y="178"/>
                      <a:pt x="247" y="182"/>
                      <a:pt x="251" y="184"/>
                    </a:cubicBezTo>
                    <a:cubicBezTo>
                      <a:pt x="251" y="184"/>
                      <a:pt x="250" y="182"/>
                      <a:pt x="249" y="181"/>
                    </a:cubicBezTo>
                    <a:cubicBezTo>
                      <a:pt x="253" y="178"/>
                      <a:pt x="250" y="176"/>
                      <a:pt x="252" y="176"/>
                    </a:cubicBezTo>
                    <a:cubicBezTo>
                      <a:pt x="252" y="179"/>
                      <a:pt x="254" y="180"/>
                      <a:pt x="259" y="181"/>
                    </a:cubicBezTo>
                    <a:cubicBezTo>
                      <a:pt x="258" y="182"/>
                      <a:pt x="259" y="183"/>
                      <a:pt x="259" y="182"/>
                    </a:cubicBezTo>
                    <a:close/>
                    <a:moveTo>
                      <a:pt x="243" y="168"/>
                    </a:moveTo>
                    <a:cubicBezTo>
                      <a:pt x="246" y="166"/>
                      <a:pt x="248" y="164"/>
                      <a:pt x="251" y="164"/>
                    </a:cubicBezTo>
                    <a:cubicBezTo>
                      <a:pt x="248" y="171"/>
                      <a:pt x="241" y="172"/>
                      <a:pt x="238" y="171"/>
                    </a:cubicBezTo>
                    <a:cubicBezTo>
                      <a:pt x="239" y="169"/>
                      <a:pt x="241" y="171"/>
                      <a:pt x="243" y="168"/>
                    </a:cubicBezTo>
                    <a:close/>
                    <a:moveTo>
                      <a:pt x="252" y="163"/>
                    </a:moveTo>
                    <a:cubicBezTo>
                      <a:pt x="254" y="164"/>
                      <a:pt x="256" y="164"/>
                      <a:pt x="257" y="166"/>
                    </a:cubicBezTo>
                    <a:cubicBezTo>
                      <a:pt x="256" y="167"/>
                      <a:pt x="254" y="165"/>
                      <a:pt x="252" y="167"/>
                    </a:cubicBezTo>
                    <a:lnTo>
                      <a:pt x="252" y="163"/>
                    </a:lnTo>
                    <a:close/>
                    <a:moveTo>
                      <a:pt x="258" y="179"/>
                    </a:moveTo>
                    <a:cubicBezTo>
                      <a:pt x="256" y="176"/>
                      <a:pt x="250" y="177"/>
                      <a:pt x="251" y="171"/>
                    </a:cubicBezTo>
                    <a:cubicBezTo>
                      <a:pt x="256" y="171"/>
                      <a:pt x="257" y="175"/>
                      <a:pt x="258" y="179"/>
                    </a:cubicBezTo>
                    <a:close/>
                    <a:moveTo>
                      <a:pt x="250" y="139"/>
                    </a:moveTo>
                    <a:cubicBezTo>
                      <a:pt x="248" y="140"/>
                      <a:pt x="244" y="141"/>
                      <a:pt x="242" y="140"/>
                    </a:cubicBezTo>
                    <a:cubicBezTo>
                      <a:pt x="245" y="137"/>
                      <a:pt x="246" y="140"/>
                      <a:pt x="250" y="139"/>
                    </a:cubicBezTo>
                    <a:close/>
                    <a:moveTo>
                      <a:pt x="238" y="141"/>
                    </a:moveTo>
                    <a:cubicBezTo>
                      <a:pt x="240" y="141"/>
                      <a:pt x="237" y="143"/>
                      <a:pt x="238" y="144"/>
                    </a:cubicBezTo>
                    <a:cubicBezTo>
                      <a:pt x="235" y="144"/>
                      <a:pt x="237" y="141"/>
                      <a:pt x="238" y="141"/>
                    </a:cubicBezTo>
                    <a:close/>
                    <a:moveTo>
                      <a:pt x="230" y="159"/>
                    </a:moveTo>
                    <a:cubicBezTo>
                      <a:pt x="230" y="164"/>
                      <a:pt x="226" y="162"/>
                      <a:pt x="225" y="160"/>
                    </a:cubicBezTo>
                    <a:cubicBezTo>
                      <a:pt x="225" y="159"/>
                      <a:pt x="227" y="160"/>
                      <a:pt x="230" y="159"/>
                    </a:cubicBezTo>
                    <a:close/>
                    <a:moveTo>
                      <a:pt x="232" y="165"/>
                    </a:moveTo>
                    <a:cubicBezTo>
                      <a:pt x="230" y="169"/>
                      <a:pt x="225" y="164"/>
                      <a:pt x="222" y="163"/>
                    </a:cubicBezTo>
                    <a:cubicBezTo>
                      <a:pt x="224" y="161"/>
                      <a:pt x="228" y="165"/>
                      <a:pt x="232" y="165"/>
                    </a:cubicBezTo>
                    <a:close/>
                    <a:moveTo>
                      <a:pt x="232" y="173"/>
                    </a:moveTo>
                    <a:cubicBezTo>
                      <a:pt x="229" y="172"/>
                      <a:pt x="228" y="169"/>
                      <a:pt x="225" y="168"/>
                    </a:cubicBezTo>
                    <a:cubicBezTo>
                      <a:pt x="227" y="167"/>
                      <a:pt x="232" y="170"/>
                      <a:pt x="232" y="173"/>
                    </a:cubicBezTo>
                    <a:close/>
                    <a:moveTo>
                      <a:pt x="221" y="170"/>
                    </a:moveTo>
                    <a:cubicBezTo>
                      <a:pt x="222" y="170"/>
                      <a:pt x="223" y="171"/>
                      <a:pt x="225" y="171"/>
                    </a:cubicBezTo>
                    <a:cubicBezTo>
                      <a:pt x="224" y="174"/>
                      <a:pt x="221" y="173"/>
                      <a:pt x="221" y="170"/>
                    </a:cubicBezTo>
                    <a:close/>
                    <a:moveTo>
                      <a:pt x="219" y="166"/>
                    </a:moveTo>
                    <a:cubicBezTo>
                      <a:pt x="220" y="162"/>
                      <a:pt x="222" y="166"/>
                      <a:pt x="225" y="166"/>
                    </a:cubicBezTo>
                    <a:cubicBezTo>
                      <a:pt x="224" y="168"/>
                      <a:pt x="222" y="164"/>
                      <a:pt x="219" y="166"/>
                    </a:cubicBezTo>
                    <a:close/>
                    <a:moveTo>
                      <a:pt x="222" y="125"/>
                    </a:moveTo>
                    <a:cubicBezTo>
                      <a:pt x="220" y="127"/>
                      <a:pt x="215" y="125"/>
                      <a:pt x="212" y="125"/>
                    </a:cubicBezTo>
                    <a:cubicBezTo>
                      <a:pt x="214" y="123"/>
                      <a:pt x="220" y="124"/>
                      <a:pt x="222" y="125"/>
                    </a:cubicBezTo>
                    <a:close/>
                    <a:moveTo>
                      <a:pt x="206" y="129"/>
                    </a:moveTo>
                    <a:cubicBezTo>
                      <a:pt x="211" y="128"/>
                      <a:pt x="214" y="127"/>
                      <a:pt x="218" y="127"/>
                    </a:cubicBezTo>
                    <a:cubicBezTo>
                      <a:pt x="213" y="131"/>
                      <a:pt x="208" y="134"/>
                      <a:pt x="205" y="136"/>
                    </a:cubicBezTo>
                    <a:cubicBezTo>
                      <a:pt x="197" y="140"/>
                      <a:pt x="209" y="134"/>
                      <a:pt x="206" y="129"/>
                    </a:cubicBezTo>
                    <a:close/>
                    <a:moveTo>
                      <a:pt x="198" y="197"/>
                    </a:moveTo>
                    <a:cubicBezTo>
                      <a:pt x="198" y="198"/>
                      <a:pt x="198" y="198"/>
                      <a:pt x="198" y="198"/>
                    </a:cubicBezTo>
                    <a:cubicBezTo>
                      <a:pt x="198" y="197"/>
                      <a:pt x="198" y="197"/>
                      <a:pt x="198" y="197"/>
                    </a:cubicBezTo>
                    <a:cubicBezTo>
                      <a:pt x="199" y="196"/>
                      <a:pt x="199" y="196"/>
                      <a:pt x="199" y="196"/>
                    </a:cubicBezTo>
                    <a:lnTo>
                      <a:pt x="198" y="197"/>
                    </a:lnTo>
                    <a:close/>
                    <a:moveTo>
                      <a:pt x="202" y="198"/>
                    </a:moveTo>
                    <a:cubicBezTo>
                      <a:pt x="200" y="195"/>
                      <a:pt x="202" y="192"/>
                      <a:pt x="204" y="189"/>
                    </a:cubicBezTo>
                    <a:cubicBezTo>
                      <a:pt x="207" y="190"/>
                      <a:pt x="204" y="191"/>
                      <a:pt x="205" y="194"/>
                    </a:cubicBezTo>
                    <a:cubicBezTo>
                      <a:pt x="205" y="197"/>
                      <a:pt x="205" y="197"/>
                      <a:pt x="202" y="198"/>
                    </a:cubicBezTo>
                    <a:close/>
                    <a:moveTo>
                      <a:pt x="276" y="319"/>
                    </a:moveTo>
                    <a:cubicBezTo>
                      <a:pt x="273" y="314"/>
                      <a:pt x="266" y="307"/>
                      <a:pt x="267" y="301"/>
                    </a:cubicBezTo>
                    <a:cubicBezTo>
                      <a:pt x="270" y="307"/>
                      <a:pt x="274" y="311"/>
                      <a:pt x="276" y="319"/>
                    </a:cubicBezTo>
                    <a:close/>
                    <a:moveTo>
                      <a:pt x="269" y="301"/>
                    </a:moveTo>
                    <a:cubicBezTo>
                      <a:pt x="266" y="297"/>
                      <a:pt x="262" y="290"/>
                      <a:pt x="263" y="287"/>
                    </a:cubicBezTo>
                    <a:cubicBezTo>
                      <a:pt x="257" y="280"/>
                      <a:pt x="255" y="270"/>
                      <a:pt x="251" y="261"/>
                    </a:cubicBezTo>
                    <a:cubicBezTo>
                      <a:pt x="256" y="271"/>
                      <a:pt x="267" y="288"/>
                      <a:pt x="269" y="301"/>
                    </a:cubicBezTo>
                    <a:close/>
                    <a:moveTo>
                      <a:pt x="266" y="302"/>
                    </a:moveTo>
                    <a:cubicBezTo>
                      <a:pt x="261" y="293"/>
                      <a:pt x="255" y="284"/>
                      <a:pt x="253" y="275"/>
                    </a:cubicBezTo>
                    <a:cubicBezTo>
                      <a:pt x="250" y="271"/>
                      <a:pt x="245" y="267"/>
                      <a:pt x="246" y="258"/>
                    </a:cubicBezTo>
                    <a:cubicBezTo>
                      <a:pt x="254" y="270"/>
                      <a:pt x="263" y="291"/>
                      <a:pt x="266" y="302"/>
                    </a:cubicBezTo>
                    <a:close/>
                    <a:moveTo>
                      <a:pt x="237" y="236"/>
                    </a:moveTo>
                    <a:cubicBezTo>
                      <a:pt x="232" y="232"/>
                      <a:pt x="230" y="226"/>
                      <a:pt x="226" y="221"/>
                    </a:cubicBezTo>
                    <a:cubicBezTo>
                      <a:pt x="230" y="225"/>
                      <a:pt x="234" y="230"/>
                      <a:pt x="237" y="236"/>
                    </a:cubicBezTo>
                    <a:close/>
                    <a:moveTo>
                      <a:pt x="224" y="218"/>
                    </a:moveTo>
                    <a:cubicBezTo>
                      <a:pt x="230" y="230"/>
                      <a:pt x="239" y="245"/>
                      <a:pt x="247" y="256"/>
                    </a:cubicBezTo>
                    <a:cubicBezTo>
                      <a:pt x="235" y="247"/>
                      <a:pt x="227" y="225"/>
                      <a:pt x="217" y="210"/>
                    </a:cubicBezTo>
                    <a:cubicBezTo>
                      <a:pt x="221" y="210"/>
                      <a:pt x="222" y="216"/>
                      <a:pt x="224" y="218"/>
                    </a:cubicBezTo>
                    <a:close/>
                    <a:moveTo>
                      <a:pt x="213" y="209"/>
                    </a:moveTo>
                    <a:cubicBezTo>
                      <a:pt x="213" y="211"/>
                      <a:pt x="217" y="210"/>
                      <a:pt x="217" y="211"/>
                    </a:cubicBezTo>
                    <a:cubicBezTo>
                      <a:pt x="221" y="220"/>
                      <a:pt x="226" y="230"/>
                      <a:pt x="231" y="238"/>
                    </a:cubicBezTo>
                    <a:cubicBezTo>
                      <a:pt x="235" y="245"/>
                      <a:pt x="243" y="251"/>
                      <a:pt x="243" y="260"/>
                    </a:cubicBezTo>
                    <a:cubicBezTo>
                      <a:pt x="232" y="244"/>
                      <a:pt x="222" y="228"/>
                      <a:pt x="211" y="213"/>
                    </a:cubicBezTo>
                    <a:cubicBezTo>
                      <a:pt x="210" y="212"/>
                      <a:pt x="211" y="211"/>
                      <a:pt x="212" y="211"/>
                    </a:cubicBezTo>
                    <a:cubicBezTo>
                      <a:pt x="209" y="212"/>
                      <a:pt x="208" y="207"/>
                      <a:pt x="205" y="205"/>
                    </a:cubicBezTo>
                    <a:cubicBezTo>
                      <a:pt x="207" y="203"/>
                      <a:pt x="209" y="203"/>
                      <a:pt x="212" y="203"/>
                    </a:cubicBezTo>
                    <a:cubicBezTo>
                      <a:pt x="209" y="204"/>
                      <a:pt x="219" y="207"/>
                      <a:pt x="213" y="209"/>
                    </a:cubicBezTo>
                    <a:close/>
                    <a:moveTo>
                      <a:pt x="211" y="197"/>
                    </a:moveTo>
                    <a:cubicBezTo>
                      <a:pt x="211" y="196"/>
                      <a:pt x="212" y="197"/>
                      <a:pt x="212" y="196"/>
                    </a:cubicBezTo>
                    <a:cubicBezTo>
                      <a:pt x="212" y="197"/>
                      <a:pt x="211" y="197"/>
                      <a:pt x="211" y="197"/>
                    </a:cubicBezTo>
                    <a:close/>
                    <a:moveTo>
                      <a:pt x="211" y="195"/>
                    </a:moveTo>
                    <a:cubicBezTo>
                      <a:pt x="208" y="195"/>
                      <a:pt x="209" y="190"/>
                      <a:pt x="206" y="189"/>
                    </a:cubicBezTo>
                    <a:cubicBezTo>
                      <a:pt x="208" y="188"/>
                      <a:pt x="211" y="193"/>
                      <a:pt x="211" y="195"/>
                    </a:cubicBezTo>
                    <a:close/>
                    <a:moveTo>
                      <a:pt x="210" y="188"/>
                    </a:moveTo>
                    <a:cubicBezTo>
                      <a:pt x="207" y="188"/>
                      <a:pt x="209" y="185"/>
                      <a:pt x="207" y="185"/>
                    </a:cubicBezTo>
                    <a:cubicBezTo>
                      <a:pt x="207" y="184"/>
                      <a:pt x="209" y="185"/>
                      <a:pt x="209" y="183"/>
                    </a:cubicBezTo>
                    <a:cubicBezTo>
                      <a:pt x="212" y="184"/>
                      <a:pt x="210" y="186"/>
                      <a:pt x="210" y="188"/>
                    </a:cubicBezTo>
                    <a:close/>
                    <a:moveTo>
                      <a:pt x="211" y="181"/>
                    </a:moveTo>
                    <a:cubicBezTo>
                      <a:pt x="214" y="181"/>
                      <a:pt x="214" y="184"/>
                      <a:pt x="217" y="185"/>
                    </a:cubicBezTo>
                    <a:cubicBezTo>
                      <a:pt x="215" y="187"/>
                      <a:pt x="208" y="184"/>
                      <a:pt x="211" y="181"/>
                    </a:cubicBezTo>
                    <a:close/>
                    <a:moveTo>
                      <a:pt x="219" y="195"/>
                    </a:moveTo>
                    <a:cubicBezTo>
                      <a:pt x="218" y="194"/>
                      <a:pt x="218" y="192"/>
                      <a:pt x="216" y="192"/>
                    </a:cubicBezTo>
                    <a:cubicBezTo>
                      <a:pt x="221" y="188"/>
                      <a:pt x="222" y="195"/>
                      <a:pt x="219" y="195"/>
                    </a:cubicBezTo>
                    <a:close/>
                    <a:moveTo>
                      <a:pt x="230" y="164"/>
                    </a:moveTo>
                    <a:cubicBezTo>
                      <a:pt x="230" y="161"/>
                      <a:pt x="230" y="159"/>
                      <a:pt x="233" y="159"/>
                    </a:cubicBezTo>
                    <a:cubicBezTo>
                      <a:pt x="231" y="160"/>
                      <a:pt x="233" y="165"/>
                      <a:pt x="230" y="164"/>
                    </a:cubicBezTo>
                    <a:close/>
                    <a:moveTo>
                      <a:pt x="233" y="160"/>
                    </a:moveTo>
                    <a:cubicBezTo>
                      <a:pt x="236" y="156"/>
                      <a:pt x="237" y="156"/>
                      <a:pt x="240" y="153"/>
                    </a:cubicBezTo>
                    <a:cubicBezTo>
                      <a:pt x="240" y="149"/>
                      <a:pt x="237" y="155"/>
                      <a:pt x="238" y="150"/>
                    </a:cubicBezTo>
                    <a:cubicBezTo>
                      <a:pt x="240" y="150"/>
                      <a:pt x="241" y="150"/>
                      <a:pt x="241" y="152"/>
                    </a:cubicBezTo>
                    <a:cubicBezTo>
                      <a:pt x="243" y="152"/>
                      <a:pt x="240" y="150"/>
                      <a:pt x="242" y="150"/>
                    </a:cubicBezTo>
                    <a:cubicBezTo>
                      <a:pt x="242" y="148"/>
                      <a:pt x="237" y="150"/>
                      <a:pt x="238" y="146"/>
                    </a:cubicBezTo>
                    <a:cubicBezTo>
                      <a:pt x="241" y="147"/>
                      <a:pt x="242" y="145"/>
                      <a:pt x="243" y="144"/>
                    </a:cubicBezTo>
                    <a:cubicBezTo>
                      <a:pt x="242" y="142"/>
                      <a:pt x="241" y="147"/>
                      <a:pt x="238" y="145"/>
                    </a:cubicBezTo>
                    <a:cubicBezTo>
                      <a:pt x="240" y="144"/>
                      <a:pt x="239" y="140"/>
                      <a:pt x="240" y="139"/>
                    </a:cubicBezTo>
                    <a:cubicBezTo>
                      <a:pt x="242" y="140"/>
                      <a:pt x="244" y="141"/>
                      <a:pt x="242" y="142"/>
                    </a:cubicBezTo>
                    <a:cubicBezTo>
                      <a:pt x="243" y="142"/>
                      <a:pt x="246" y="140"/>
                      <a:pt x="246" y="142"/>
                    </a:cubicBezTo>
                    <a:cubicBezTo>
                      <a:pt x="247" y="142"/>
                      <a:pt x="247" y="141"/>
                      <a:pt x="247" y="141"/>
                    </a:cubicBezTo>
                    <a:cubicBezTo>
                      <a:pt x="250" y="140"/>
                      <a:pt x="250" y="142"/>
                      <a:pt x="252" y="142"/>
                    </a:cubicBezTo>
                    <a:cubicBezTo>
                      <a:pt x="251" y="145"/>
                      <a:pt x="248" y="144"/>
                      <a:pt x="251" y="147"/>
                    </a:cubicBezTo>
                    <a:cubicBezTo>
                      <a:pt x="246" y="149"/>
                      <a:pt x="244" y="152"/>
                      <a:pt x="240" y="156"/>
                    </a:cubicBezTo>
                    <a:cubicBezTo>
                      <a:pt x="241" y="156"/>
                      <a:pt x="241" y="158"/>
                      <a:pt x="242" y="158"/>
                    </a:cubicBezTo>
                    <a:cubicBezTo>
                      <a:pt x="245" y="157"/>
                      <a:pt x="240" y="157"/>
                      <a:pt x="241" y="155"/>
                    </a:cubicBezTo>
                    <a:cubicBezTo>
                      <a:pt x="246" y="153"/>
                      <a:pt x="248" y="147"/>
                      <a:pt x="254" y="147"/>
                    </a:cubicBezTo>
                    <a:cubicBezTo>
                      <a:pt x="256" y="149"/>
                      <a:pt x="255" y="153"/>
                      <a:pt x="255" y="156"/>
                    </a:cubicBezTo>
                    <a:cubicBezTo>
                      <a:pt x="250" y="162"/>
                      <a:pt x="246" y="162"/>
                      <a:pt x="238" y="159"/>
                    </a:cubicBezTo>
                    <a:cubicBezTo>
                      <a:pt x="238" y="158"/>
                      <a:pt x="239" y="158"/>
                      <a:pt x="239" y="157"/>
                    </a:cubicBezTo>
                    <a:cubicBezTo>
                      <a:pt x="239" y="158"/>
                      <a:pt x="238" y="156"/>
                      <a:pt x="238" y="160"/>
                    </a:cubicBezTo>
                    <a:lnTo>
                      <a:pt x="233" y="160"/>
                    </a:lnTo>
                    <a:close/>
                    <a:moveTo>
                      <a:pt x="233" y="164"/>
                    </a:moveTo>
                    <a:cubicBezTo>
                      <a:pt x="233" y="163"/>
                      <a:pt x="233" y="163"/>
                      <a:pt x="233" y="163"/>
                    </a:cubicBezTo>
                    <a:cubicBezTo>
                      <a:pt x="233" y="159"/>
                      <a:pt x="237" y="162"/>
                      <a:pt x="237" y="161"/>
                    </a:cubicBezTo>
                    <a:cubicBezTo>
                      <a:pt x="243" y="163"/>
                      <a:pt x="241" y="162"/>
                      <a:pt x="251" y="162"/>
                    </a:cubicBezTo>
                    <a:cubicBezTo>
                      <a:pt x="248" y="167"/>
                      <a:pt x="243" y="162"/>
                      <a:pt x="244" y="167"/>
                    </a:cubicBezTo>
                    <a:cubicBezTo>
                      <a:pt x="241" y="168"/>
                      <a:pt x="239" y="164"/>
                      <a:pt x="238" y="166"/>
                    </a:cubicBezTo>
                    <a:cubicBezTo>
                      <a:pt x="237" y="166"/>
                      <a:pt x="235" y="169"/>
                      <a:pt x="235" y="165"/>
                    </a:cubicBezTo>
                    <a:cubicBezTo>
                      <a:pt x="233" y="164"/>
                      <a:pt x="233" y="164"/>
                      <a:pt x="233" y="164"/>
                    </a:cubicBezTo>
                    <a:close/>
                    <a:moveTo>
                      <a:pt x="237" y="173"/>
                    </a:moveTo>
                    <a:cubicBezTo>
                      <a:pt x="238" y="173"/>
                      <a:pt x="238" y="176"/>
                      <a:pt x="240" y="176"/>
                    </a:cubicBezTo>
                    <a:cubicBezTo>
                      <a:pt x="240" y="179"/>
                      <a:pt x="235" y="177"/>
                      <a:pt x="237" y="173"/>
                    </a:cubicBezTo>
                    <a:close/>
                    <a:moveTo>
                      <a:pt x="237" y="178"/>
                    </a:moveTo>
                    <a:cubicBezTo>
                      <a:pt x="240" y="180"/>
                      <a:pt x="243" y="183"/>
                      <a:pt x="247" y="185"/>
                    </a:cubicBezTo>
                    <a:cubicBezTo>
                      <a:pt x="244" y="188"/>
                      <a:pt x="235" y="184"/>
                      <a:pt x="237" y="178"/>
                    </a:cubicBezTo>
                    <a:close/>
                    <a:moveTo>
                      <a:pt x="246" y="188"/>
                    </a:moveTo>
                    <a:cubicBezTo>
                      <a:pt x="247" y="185"/>
                      <a:pt x="247" y="187"/>
                      <a:pt x="250" y="187"/>
                    </a:cubicBezTo>
                    <a:cubicBezTo>
                      <a:pt x="257" y="196"/>
                      <a:pt x="268" y="201"/>
                      <a:pt x="277" y="209"/>
                    </a:cubicBezTo>
                    <a:cubicBezTo>
                      <a:pt x="266" y="203"/>
                      <a:pt x="256" y="195"/>
                      <a:pt x="246" y="188"/>
                    </a:cubicBezTo>
                    <a:close/>
                    <a:moveTo>
                      <a:pt x="368" y="276"/>
                    </a:moveTo>
                    <a:cubicBezTo>
                      <a:pt x="368" y="275"/>
                      <a:pt x="369" y="276"/>
                      <a:pt x="370" y="275"/>
                    </a:cubicBezTo>
                    <a:cubicBezTo>
                      <a:pt x="370" y="276"/>
                      <a:pt x="368" y="276"/>
                      <a:pt x="368" y="2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0" name="Freeform 997"/>
              <p:cNvSpPr>
                <a:spLocks/>
              </p:cNvSpPr>
              <p:nvPr/>
            </p:nvSpPr>
            <p:spPr bwMode="auto">
              <a:xfrm>
                <a:off x="4328" y="1302"/>
                <a:ext cx="6" cy="0"/>
              </a:xfrm>
              <a:custGeom>
                <a:avLst/>
                <a:gdLst>
                  <a:gd name="T0" fmla="*/ 0 w 4"/>
                  <a:gd name="T1" fmla="*/ 4 w 4"/>
                  <a:gd name="T2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1" name="Freeform 998"/>
              <p:cNvSpPr>
                <a:spLocks/>
              </p:cNvSpPr>
              <p:nvPr/>
            </p:nvSpPr>
            <p:spPr bwMode="auto">
              <a:xfrm>
                <a:off x="4146" y="1183"/>
                <a:ext cx="6" cy="10"/>
              </a:xfrm>
              <a:custGeom>
                <a:avLst/>
                <a:gdLst>
                  <a:gd name="T0" fmla="*/ 0 w 4"/>
                  <a:gd name="T1" fmla="*/ 1 h 7"/>
                  <a:gd name="T2" fmla="*/ 0 w 4"/>
                  <a:gd name="T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7">
                    <a:moveTo>
                      <a:pt x="0" y="1"/>
                    </a:moveTo>
                    <a:cubicBezTo>
                      <a:pt x="4" y="7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2" name="Freeform 999"/>
              <p:cNvSpPr>
                <a:spLocks/>
              </p:cNvSpPr>
              <p:nvPr/>
            </p:nvSpPr>
            <p:spPr bwMode="auto">
              <a:xfrm>
                <a:off x="4141" y="1179"/>
                <a:ext cx="4" cy="7"/>
              </a:xfrm>
              <a:custGeom>
                <a:avLst/>
                <a:gdLst>
                  <a:gd name="T0" fmla="*/ 1 w 3"/>
                  <a:gd name="T1" fmla="*/ 0 h 5"/>
                  <a:gd name="T2" fmla="*/ 3 w 3"/>
                  <a:gd name="T3" fmla="*/ 2 h 5"/>
                  <a:gd name="T4" fmla="*/ 1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0" y="2"/>
                      <a:pt x="2" y="5"/>
                      <a:pt x="3" y="2"/>
                    </a:cubicBezTo>
                    <a:cubicBezTo>
                      <a:pt x="1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3" name="Freeform 1000"/>
              <p:cNvSpPr>
                <a:spLocks/>
              </p:cNvSpPr>
              <p:nvPr/>
            </p:nvSpPr>
            <p:spPr bwMode="auto">
              <a:xfrm>
                <a:off x="4040" y="1301"/>
                <a:ext cx="10" cy="7"/>
              </a:xfrm>
              <a:custGeom>
                <a:avLst/>
                <a:gdLst>
                  <a:gd name="T0" fmla="*/ 3 w 7"/>
                  <a:gd name="T1" fmla="*/ 1 h 5"/>
                  <a:gd name="T2" fmla="*/ 7 w 7"/>
                  <a:gd name="T3" fmla="*/ 5 h 5"/>
                  <a:gd name="T4" fmla="*/ 5 w 7"/>
                  <a:gd name="T5" fmla="*/ 2 h 5"/>
                  <a:gd name="T6" fmla="*/ 4 w 7"/>
                  <a:gd name="T7" fmla="*/ 2 h 5"/>
                  <a:gd name="T8" fmla="*/ 3 w 7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3" y="1"/>
                    </a:moveTo>
                    <a:cubicBezTo>
                      <a:pt x="4" y="3"/>
                      <a:pt x="5" y="4"/>
                      <a:pt x="7" y="5"/>
                    </a:cubicBezTo>
                    <a:cubicBezTo>
                      <a:pt x="7" y="3"/>
                      <a:pt x="5" y="3"/>
                      <a:pt x="5" y="2"/>
                    </a:cubicBezTo>
                    <a:cubicBezTo>
                      <a:pt x="6" y="2"/>
                      <a:pt x="5" y="1"/>
                      <a:pt x="4" y="2"/>
                    </a:cubicBezTo>
                    <a:cubicBezTo>
                      <a:pt x="4" y="0"/>
                      <a:pt x="0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4" name="Freeform 1001"/>
              <p:cNvSpPr>
                <a:spLocks/>
              </p:cNvSpPr>
              <p:nvPr/>
            </p:nvSpPr>
            <p:spPr bwMode="auto">
              <a:xfrm>
                <a:off x="4458" y="1633"/>
                <a:ext cx="10" cy="13"/>
              </a:xfrm>
              <a:custGeom>
                <a:avLst/>
                <a:gdLst>
                  <a:gd name="T0" fmla="*/ 7 w 7"/>
                  <a:gd name="T1" fmla="*/ 7 h 9"/>
                  <a:gd name="T2" fmla="*/ 7 w 7"/>
                  <a:gd name="T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9">
                    <a:moveTo>
                      <a:pt x="7" y="7"/>
                    </a:moveTo>
                    <a:cubicBezTo>
                      <a:pt x="0" y="0"/>
                      <a:pt x="7" y="9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5" name="Freeform 1002"/>
              <p:cNvSpPr>
                <a:spLocks/>
              </p:cNvSpPr>
              <p:nvPr/>
            </p:nvSpPr>
            <p:spPr bwMode="auto">
              <a:xfrm>
                <a:off x="4384" y="1507"/>
                <a:ext cx="6" cy="9"/>
              </a:xfrm>
              <a:custGeom>
                <a:avLst/>
                <a:gdLst>
                  <a:gd name="T0" fmla="*/ 4 w 4"/>
                  <a:gd name="T1" fmla="*/ 6 h 6"/>
                  <a:gd name="T2" fmla="*/ 0 w 4"/>
                  <a:gd name="T3" fmla="*/ 0 h 6"/>
                  <a:gd name="T4" fmla="*/ 4 w 4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4"/>
                      <a:pt x="3" y="1"/>
                      <a:pt x="0" y="0"/>
                    </a:cubicBezTo>
                    <a:cubicBezTo>
                      <a:pt x="0" y="3"/>
                      <a:pt x="2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6" name="Freeform 1003"/>
              <p:cNvSpPr>
                <a:spLocks/>
              </p:cNvSpPr>
              <p:nvPr/>
            </p:nvSpPr>
            <p:spPr bwMode="auto">
              <a:xfrm>
                <a:off x="4535" y="1533"/>
                <a:ext cx="23" cy="9"/>
              </a:xfrm>
              <a:custGeom>
                <a:avLst/>
                <a:gdLst>
                  <a:gd name="T0" fmla="*/ 11 w 16"/>
                  <a:gd name="T1" fmla="*/ 6 h 6"/>
                  <a:gd name="T2" fmla="*/ 16 w 16"/>
                  <a:gd name="T3" fmla="*/ 4 h 6"/>
                  <a:gd name="T4" fmla="*/ 11 w 16"/>
                  <a:gd name="T5" fmla="*/ 4 h 6"/>
                  <a:gd name="T6" fmla="*/ 9 w 16"/>
                  <a:gd name="T7" fmla="*/ 1 h 6"/>
                  <a:gd name="T8" fmla="*/ 6 w 16"/>
                  <a:gd name="T9" fmla="*/ 2 h 6"/>
                  <a:gd name="T10" fmla="*/ 7 w 16"/>
                  <a:gd name="T11" fmla="*/ 0 h 6"/>
                  <a:gd name="T12" fmla="*/ 13 w 16"/>
                  <a:gd name="T13" fmla="*/ 5 h 6"/>
                  <a:gd name="T14" fmla="*/ 11 w 16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6">
                    <a:moveTo>
                      <a:pt x="11" y="6"/>
                    </a:moveTo>
                    <a:cubicBezTo>
                      <a:pt x="13" y="6"/>
                      <a:pt x="15" y="5"/>
                      <a:pt x="16" y="4"/>
                    </a:cubicBezTo>
                    <a:cubicBezTo>
                      <a:pt x="13" y="3"/>
                      <a:pt x="7" y="0"/>
                      <a:pt x="11" y="4"/>
                    </a:cubicBezTo>
                    <a:cubicBezTo>
                      <a:pt x="9" y="4"/>
                      <a:pt x="8" y="2"/>
                      <a:pt x="9" y="1"/>
                    </a:cubicBezTo>
                    <a:cubicBezTo>
                      <a:pt x="8" y="1"/>
                      <a:pt x="7" y="1"/>
                      <a:pt x="6" y="2"/>
                    </a:cubicBezTo>
                    <a:cubicBezTo>
                      <a:pt x="6" y="1"/>
                      <a:pt x="7" y="1"/>
                      <a:pt x="7" y="0"/>
                    </a:cubicBezTo>
                    <a:cubicBezTo>
                      <a:pt x="0" y="2"/>
                      <a:pt x="12" y="5"/>
                      <a:pt x="13" y="5"/>
                    </a:cubicBezTo>
                    <a:cubicBezTo>
                      <a:pt x="12" y="5"/>
                      <a:pt x="11" y="5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7" name="Freeform 1004"/>
              <p:cNvSpPr>
                <a:spLocks/>
              </p:cNvSpPr>
              <p:nvPr/>
            </p:nvSpPr>
            <p:spPr bwMode="auto">
              <a:xfrm>
                <a:off x="4427" y="1431"/>
                <a:ext cx="78" cy="24"/>
              </a:xfrm>
              <a:custGeom>
                <a:avLst/>
                <a:gdLst>
                  <a:gd name="T0" fmla="*/ 35 w 54"/>
                  <a:gd name="T1" fmla="*/ 12 h 17"/>
                  <a:gd name="T2" fmla="*/ 0 w 54"/>
                  <a:gd name="T3" fmla="*/ 0 h 17"/>
                  <a:gd name="T4" fmla="*/ 1 w 54"/>
                  <a:gd name="T5" fmla="*/ 0 h 17"/>
                  <a:gd name="T6" fmla="*/ 2 w 54"/>
                  <a:gd name="T7" fmla="*/ 3 h 17"/>
                  <a:gd name="T8" fmla="*/ 20 w 54"/>
                  <a:gd name="T9" fmla="*/ 10 h 17"/>
                  <a:gd name="T10" fmla="*/ 53 w 54"/>
                  <a:gd name="T11" fmla="*/ 15 h 17"/>
                  <a:gd name="T12" fmla="*/ 54 w 54"/>
                  <a:gd name="T13" fmla="*/ 14 h 17"/>
                  <a:gd name="T14" fmla="*/ 52 w 54"/>
                  <a:gd name="T15" fmla="*/ 14 h 17"/>
                  <a:gd name="T16" fmla="*/ 35 w 54"/>
                  <a:gd name="T17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7">
                    <a:moveTo>
                      <a:pt x="35" y="12"/>
                    </a:moveTo>
                    <a:cubicBezTo>
                      <a:pt x="22" y="9"/>
                      <a:pt x="1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" y="0"/>
                      <a:pt x="4" y="2"/>
                      <a:pt x="2" y="3"/>
                    </a:cubicBezTo>
                    <a:cubicBezTo>
                      <a:pt x="8" y="2"/>
                      <a:pt x="18" y="7"/>
                      <a:pt x="20" y="10"/>
                    </a:cubicBezTo>
                    <a:cubicBezTo>
                      <a:pt x="30" y="9"/>
                      <a:pt x="39" y="17"/>
                      <a:pt x="53" y="15"/>
                    </a:cubicBezTo>
                    <a:cubicBezTo>
                      <a:pt x="53" y="15"/>
                      <a:pt x="54" y="14"/>
                      <a:pt x="54" y="14"/>
                    </a:cubicBezTo>
                    <a:cubicBezTo>
                      <a:pt x="53" y="14"/>
                      <a:pt x="53" y="14"/>
                      <a:pt x="52" y="14"/>
                    </a:cubicBezTo>
                    <a:cubicBezTo>
                      <a:pt x="45" y="15"/>
                      <a:pt x="40" y="14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8" name="Freeform 1005"/>
              <p:cNvSpPr>
                <a:spLocks/>
              </p:cNvSpPr>
              <p:nvPr/>
            </p:nvSpPr>
            <p:spPr bwMode="auto">
              <a:xfrm>
                <a:off x="4426" y="143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19" name="Freeform 1006"/>
              <p:cNvSpPr>
                <a:spLocks/>
              </p:cNvSpPr>
              <p:nvPr/>
            </p:nvSpPr>
            <p:spPr bwMode="auto">
              <a:xfrm>
                <a:off x="4505" y="1447"/>
                <a:ext cx="6" cy="4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2"/>
                      <a:pt x="4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20" name="Freeform 1007"/>
              <p:cNvSpPr>
                <a:spLocks/>
              </p:cNvSpPr>
              <p:nvPr/>
            </p:nvSpPr>
            <p:spPr bwMode="auto">
              <a:xfrm>
                <a:off x="4426" y="1431"/>
                <a:ext cx="4" cy="6"/>
              </a:xfrm>
              <a:custGeom>
                <a:avLst/>
                <a:gdLst>
                  <a:gd name="T0" fmla="*/ 0 w 3"/>
                  <a:gd name="T1" fmla="*/ 1 h 4"/>
                  <a:gd name="T2" fmla="*/ 3 w 3"/>
                  <a:gd name="T3" fmla="*/ 1 h 4"/>
                  <a:gd name="T4" fmla="*/ 2 w 3"/>
                  <a:gd name="T5" fmla="*/ 0 h 4"/>
                  <a:gd name="T6" fmla="*/ 0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0"/>
                      <a:pt x="3" y="4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421" name="Freeform 1008"/>
              <p:cNvSpPr>
                <a:spLocks/>
              </p:cNvSpPr>
              <p:nvPr/>
            </p:nvSpPr>
            <p:spPr bwMode="auto">
              <a:xfrm>
                <a:off x="4423" y="1430"/>
                <a:ext cx="3" cy="3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2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1042" name="Freeform 1010"/>
            <p:cNvSpPr>
              <a:spLocks/>
            </p:cNvSpPr>
            <p:nvPr/>
          </p:nvSpPr>
          <p:spPr bwMode="auto">
            <a:xfrm>
              <a:off x="7019926" y="2266951"/>
              <a:ext cx="4763" cy="3175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3" name="Freeform 1011"/>
            <p:cNvSpPr>
              <a:spLocks/>
            </p:cNvSpPr>
            <p:nvPr/>
          </p:nvSpPr>
          <p:spPr bwMode="auto">
            <a:xfrm>
              <a:off x="7094539" y="2298701"/>
              <a:ext cx="9525" cy="11113"/>
            </a:xfrm>
            <a:custGeom>
              <a:avLst/>
              <a:gdLst>
                <a:gd name="T0" fmla="*/ 4 w 4"/>
                <a:gd name="T1" fmla="*/ 1 h 5"/>
                <a:gd name="T2" fmla="*/ 1 w 4"/>
                <a:gd name="T3" fmla="*/ 0 h 5"/>
                <a:gd name="T4" fmla="*/ 0 w 4"/>
                <a:gd name="T5" fmla="*/ 3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3" y="1"/>
                    <a:pt x="2" y="1"/>
                    <a:pt x="1" y="0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3" y="5"/>
                    <a:pt x="1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4" name="Freeform 1012"/>
            <p:cNvSpPr>
              <a:spLocks/>
            </p:cNvSpPr>
            <p:nvPr/>
          </p:nvSpPr>
          <p:spPr bwMode="auto">
            <a:xfrm>
              <a:off x="6634164" y="1884363"/>
              <a:ext cx="11113" cy="14288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5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5" name="Freeform 1013"/>
            <p:cNvSpPr>
              <a:spLocks/>
            </p:cNvSpPr>
            <p:nvPr/>
          </p:nvSpPr>
          <p:spPr bwMode="auto">
            <a:xfrm>
              <a:off x="6611939" y="1889126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6" name="Freeform 1014"/>
            <p:cNvSpPr>
              <a:spLocks/>
            </p:cNvSpPr>
            <p:nvPr/>
          </p:nvSpPr>
          <p:spPr bwMode="auto">
            <a:xfrm>
              <a:off x="6613526" y="1895476"/>
              <a:ext cx="20638" cy="15875"/>
            </a:xfrm>
            <a:custGeom>
              <a:avLst/>
              <a:gdLst>
                <a:gd name="T0" fmla="*/ 2 w 9"/>
                <a:gd name="T1" fmla="*/ 4 h 7"/>
                <a:gd name="T2" fmla="*/ 9 w 9"/>
                <a:gd name="T3" fmla="*/ 7 h 7"/>
                <a:gd name="T4" fmla="*/ 2 w 9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2" y="4"/>
                  </a:moveTo>
                  <a:cubicBezTo>
                    <a:pt x="4" y="2"/>
                    <a:pt x="7" y="6"/>
                    <a:pt x="9" y="7"/>
                  </a:cubicBezTo>
                  <a:cubicBezTo>
                    <a:pt x="8" y="4"/>
                    <a:pt x="0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7" name="Freeform 1015"/>
            <p:cNvSpPr>
              <a:spLocks/>
            </p:cNvSpPr>
            <p:nvPr/>
          </p:nvSpPr>
          <p:spPr bwMode="auto">
            <a:xfrm>
              <a:off x="6738939" y="1905001"/>
              <a:ext cx="23813" cy="11113"/>
            </a:xfrm>
            <a:custGeom>
              <a:avLst/>
              <a:gdLst>
                <a:gd name="T0" fmla="*/ 3 w 10"/>
                <a:gd name="T1" fmla="*/ 5 h 5"/>
                <a:gd name="T2" fmla="*/ 10 w 10"/>
                <a:gd name="T3" fmla="*/ 4 h 5"/>
                <a:gd name="T4" fmla="*/ 4 w 10"/>
                <a:gd name="T5" fmla="*/ 1 h 5"/>
                <a:gd name="T6" fmla="*/ 3 w 10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3" y="5"/>
                  </a:moveTo>
                  <a:cubicBezTo>
                    <a:pt x="5" y="1"/>
                    <a:pt x="9" y="5"/>
                    <a:pt x="10" y="4"/>
                  </a:cubicBezTo>
                  <a:cubicBezTo>
                    <a:pt x="9" y="3"/>
                    <a:pt x="2" y="0"/>
                    <a:pt x="4" y="1"/>
                  </a:cubicBezTo>
                  <a:cubicBezTo>
                    <a:pt x="7" y="4"/>
                    <a:pt x="0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8" name="Freeform 1016"/>
            <p:cNvSpPr>
              <a:spLocks/>
            </p:cNvSpPr>
            <p:nvPr/>
          </p:nvSpPr>
          <p:spPr bwMode="auto">
            <a:xfrm>
              <a:off x="6613526" y="1905001"/>
              <a:ext cx="12700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9" name="Freeform 1017"/>
            <p:cNvSpPr>
              <a:spLocks/>
            </p:cNvSpPr>
            <p:nvPr/>
          </p:nvSpPr>
          <p:spPr bwMode="auto">
            <a:xfrm>
              <a:off x="6632576" y="1914526"/>
              <a:ext cx="15875" cy="9525"/>
            </a:xfrm>
            <a:custGeom>
              <a:avLst/>
              <a:gdLst>
                <a:gd name="T0" fmla="*/ 3 w 7"/>
                <a:gd name="T1" fmla="*/ 1 h 4"/>
                <a:gd name="T2" fmla="*/ 4 w 7"/>
                <a:gd name="T3" fmla="*/ 2 h 4"/>
                <a:gd name="T4" fmla="*/ 3 w 7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3" y="1"/>
                  </a:moveTo>
                  <a:cubicBezTo>
                    <a:pt x="3" y="2"/>
                    <a:pt x="7" y="4"/>
                    <a:pt x="4" y="2"/>
                  </a:cubicBezTo>
                  <a:cubicBezTo>
                    <a:pt x="5" y="0"/>
                    <a:pt x="0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0" name="Freeform 1018"/>
            <p:cNvSpPr>
              <a:spLocks/>
            </p:cNvSpPr>
            <p:nvPr/>
          </p:nvSpPr>
          <p:spPr bwMode="auto">
            <a:xfrm>
              <a:off x="6657976" y="1916113"/>
              <a:ext cx="3175" cy="12700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"/>
                    <a:pt x="1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1" name="Freeform 1019"/>
            <p:cNvSpPr>
              <a:spLocks/>
            </p:cNvSpPr>
            <p:nvPr/>
          </p:nvSpPr>
          <p:spPr bwMode="auto">
            <a:xfrm>
              <a:off x="6732589" y="1914526"/>
              <a:ext cx="11113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0" y="6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2" name="Freeform 1020"/>
            <p:cNvSpPr>
              <a:spLocks/>
            </p:cNvSpPr>
            <p:nvPr/>
          </p:nvSpPr>
          <p:spPr bwMode="auto">
            <a:xfrm>
              <a:off x="6626226" y="1916113"/>
              <a:ext cx="12700" cy="12700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3" name="Freeform 1021"/>
            <p:cNvSpPr>
              <a:spLocks/>
            </p:cNvSpPr>
            <p:nvPr/>
          </p:nvSpPr>
          <p:spPr bwMode="auto">
            <a:xfrm>
              <a:off x="6764339" y="1916113"/>
              <a:ext cx="11113" cy="12700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4" name="Freeform 1022"/>
            <p:cNvSpPr>
              <a:spLocks/>
            </p:cNvSpPr>
            <p:nvPr/>
          </p:nvSpPr>
          <p:spPr bwMode="auto">
            <a:xfrm>
              <a:off x="6721476" y="1925638"/>
              <a:ext cx="12700" cy="14288"/>
            </a:xfrm>
            <a:custGeom>
              <a:avLst/>
              <a:gdLst>
                <a:gd name="T0" fmla="*/ 3 w 6"/>
                <a:gd name="T1" fmla="*/ 6 h 6"/>
                <a:gd name="T2" fmla="*/ 4 w 6"/>
                <a:gd name="T3" fmla="*/ 0 h 6"/>
                <a:gd name="T4" fmla="*/ 3 w 6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2" y="4"/>
                    <a:pt x="6" y="1"/>
                    <a:pt x="4" y="0"/>
                  </a:cubicBezTo>
                  <a:cubicBezTo>
                    <a:pt x="4" y="1"/>
                    <a:pt x="0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5" name="Rectangle 1023"/>
            <p:cNvSpPr>
              <a:spLocks noChangeArrowheads="1"/>
            </p:cNvSpPr>
            <p:nvPr/>
          </p:nvSpPr>
          <p:spPr bwMode="auto">
            <a:xfrm>
              <a:off x="6784976" y="19367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6" name="Freeform 1024"/>
            <p:cNvSpPr>
              <a:spLocks/>
            </p:cNvSpPr>
            <p:nvPr/>
          </p:nvSpPr>
          <p:spPr bwMode="auto">
            <a:xfrm>
              <a:off x="6780214" y="1928813"/>
              <a:ext cx="4763" cy="7938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1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2"/>
                    <a:pt x="0" y="0"/>
                    <a:pt x="0" y="1"/>
                  </a:cubicBezTo>
                  <a:cubicBezTo>
                    <a:pt x="1" y="2"/>
                    <a:pt x="1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7" name="Freeform 1025"/>
            <p:cNvSpPr>
              <a:spLocks/>
            </p:cNvSpPr>
            <p:nvPr/>
          </p:nvSpPr>
          <p:spPr bwMode="auto">
            <a:xfrm>
              <a:off x="6702426" y="1935163"/>
              <a:ext cx="11113" cy="12700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8" name="Freeform 1026"/>
            <p:cNvSpPr>
              <a:spLocks/>
            </p:cNvSpPr>
            <p:nvPr/>
          </p:nvSpPr>
          <p:spPr bwMode="auto">
            <a:xfrm>
              <a:off x="6694489" y="1936751"/>
              <a:ext cx="11113" cy="14288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5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9" name="Freeform 1027"/>
            <p:cNvSpPr>
              <a:spLocks/>
            </p:cNvSpPr>
            <p:nvPr/>
          </p:nvSpPr>
          <p:spPr bwMode="auto">
            <a:xfrm>
              <a:off x="6710364" y="1944688"/>
              <a:ext cx="11113" cy="12700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0" y="6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0" name="Freeform 1028"/>
            <p:cNvSpPr>
              <a:spLocks/>
            </p:cNvSpPr>
            <p:nvPr/>
          </p:nvSpPr>
          <p:spPr bwMode="auto">
            <a:xfrm>
              <a:off x="6818314" y="1960563"/>
              <a:ext cx="4763" cy="15875"/>
            </a:xfrm>
            <a:custGeom>
              <a:avLst/>
              <a:gdLst>
                <a:gd name="T0" fmla="*/ 2 w 2"/>
                <a:gd name="T1" fmla="*/ 3 h 7"/>
                <a:gd name="T2" fmla="*/ 0 w 2"/>
                <a:gd name="T3" fmla="*/ 3 h 7"/>
                <a:gd name="T4" fmla="*/ 2 w 2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3"/>
                  </a:moveTo>
                  <a:cubicBezTo>
                    <a:pt x="1" y="4"/>
                    <a:pt x="0" y="0"/>
                    <a:pt x="0" y="3"/>
                  </a:cubicBezTo>
                  <a:cubicBezTo>
                    <a:pt x="1" y="2"/>
                    <a:pt x="1" y="7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1" name="Freeform 1029"/>
            <p:cNvSpPr>
              <a:spLocks/>
            </p:cNvSpPr>
            <p:nvPr/>
          </p:nvSpPr>
          <p:spPr bwMode="auto">
            <a:xfrm>
              <a:off x="6810376" y="1971676"/>
              <a:ext cx="12700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0" y="5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2" name="Freeform 1030"/>
            <p:cNvSpPr>
              <a:spLocks/>
            </p:cNvSpPr>
            <p:nvPr/>
          </p:nvSpPr>
          <p:spPr bwMode="auto">
            <a:xfrm>
              <a:off x="6834189" y="1973263"/>
              <a:ext cx="14288" cy="14288"/>
            </a:xfrm>
            <a:custGeom>
              <a:avLst/>
              <a:gdLst>
                <a:gd name="T0" fmla="*/ 0 w 6"/>
                <a:gd name="T1" fmla="*/ 0 h 6"/>
                <a:gd name="T2" fmla="*/ 0 w 6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3" y="6"/>
                    <a:pt x="6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3" name="Freeform 1031"/>
            <p:cNvSpPr>
              <a:spLocks/>
            </p:cNvSpPr>
            <p:nvPr/>
          </p:nvSpPr>
          <p:spPr bwMode="auto">
            <a:xfrm>
              <a:off x="6753226" y="19764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4" name="Freeform 1032"/>
            <p:cNvSpPr>
              <a:spLocks/>
            </p:cNvSpPr>
            <p:nvPr/>
          </p:nvSpPr>
          <p:spPr bwMode="auto">
            <a:xfrm>
              <a:off x="6753226" y="19780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5" name="Freeform 1033"/>
            <p:cNvSpPr>
              <a:spLocks/>
            </p:cNvSpPr>
            <p:nvPr/>
          </p:nvSpPr>
          <p:spPr bwMode="auto">
            <a:xfrm>
              <a:off x="6750051" y="1978026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6" name="Freeform 1034"/>
            <p:cNvSpPr>
              <a:spLocks/>
            </p:cNvSpPr>
            <p:nvPr/>
          </p:nvSpPr>
          <p:spPr bwMode="auto">
            <a:xfrm>
              <a:off x="6773864" y="1982788"/>
              <a:ext cx="4763" cy="11113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"/>
                    <a:pt x="2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7" name="Freeform 1035"/>
            <p:cNvSpPr>
              <a:spLocks/>
            </p:cNvSpPr>
            <p:nvPr/>
          </p:nvSpPr>
          <p:spPr bwMode="auto">
            <a:xfrm>
              <a:off x="6848476" y="1984376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8" name="Freeform 1036"/>
            <p:cNvSpPr>
              <a:spLocks/>
            </p:cNvSpPr>
            <p:nvPr/>
          </p:nvSpPr>
          <p:spPr bwMode="auto">
            <a:xfrm>
              <a:off x="6848476" y="1984376"/>
              <a:ext cx="31750" cy="25400"/>
            </a:xfrm>
            <a:custGeom>
              <a:avLst/>
              <a:gdLst>
                <a:gd name="T0" fmla="*/ 1 w 14"/>
                <a:gd name="T1" fmla="*/ 3 h 11"/>
                <a:gd name="T2" fmla="*/ 3 w 14"/>
                <a:gd name="T3" fmla="*/ 2 h 11"/>
                <a:gd name="T4" fmla="*/ 5 w 14"/>
                <a:gd name="T5" fmla="*/ 4 h 11"/>
                <a:gd name="T6" fmla="*/ 14 w 14"/>
                <a:gd name="T7" fmla="*/ 11 h 11"/>
                <a:gd name="T8" fmla="*/ 1 w 14"/>
                <a:gd name="T9" fmla="*/ 0 h 11"/>
                <a:gd name="T10" fmla="*/ 1 w 14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" y="3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8"/>
                    <a:pt x="3" y="2"/>
                    <a:pt x="5" y="4"/>
                  </a:cubicBezTo>
                  <a:cubicBezTo>
                    <a:pt x="8" y="6"/>
                    <a:pt x="12" y="10"/>
                    <a:pt x="14" y="11"/>
                  </a:cubicBezTo>
                  <a:cubicBezTo>
                    <a:pt x="11" y="7"/>
                    <a:pt x="5" y="1"/>
                    <a:pt x="1" y="0"/>
                  </a:cubicBezTo>
                  <a:cubicBezTo>
                    <a:pt x="2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9" name="Freeform 1037"/>
            <p:cNvSpPr>
              <a:spLocks/>
            </p:cNvSpPr>
            <p:nvPr/>
          </p:nvSpPr>
          <p:spPr bwMode="auto">
            <a:xfrm>
              <a:off x="6748464" y="1992313"/>
              <a:ext cx="17463" cy="12700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0" name="Freeform 1038"/>
            <p:cNvSpPr>
              <a:spLocks/>
            </p:cNvSpPr>
            <p:nvPr/>
          </p:nvSpPr>
          <p:spPr bwMode="auto">
            <a:xfrm>
              <a:off x="6778626" y="1993901"/>
              <a:ext cx="23813" cy="9525"/>
            </a:xfrm>
            <a:custGeom>
              <a:avLst/>
              <a:gdLst>
                <a:gd name="T0" fmla="*/ 8 w 11"/>
                <a:gd name="T1" fmla="*/ 1 h 4"/>
                <a:gd name="T2" fmla="*/ 8 w 11"/>
                <a:gd name="T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4">
                  <a:moveTo>
                    <a:pt x="8" y="1"/>
                  </a:moveTo>
                  <a:cubicBezTo>
                    <a:pt x="0" y="4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1" name="Freeform 1039"/>
            <p:cNvSpPr>
              <a:spLocks/>
            </p:cNvSpPr>
            <p:nvPr/>
          </p:nvSpPr>
          <p:spPr bwMode="auto">
            <a:xfrm>
              <a:off x="6838951" y="1997076"/>
              <a:ext cx="4763" cy="15875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4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2" y="7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2" name="Freeform 1040"/>
            <p:cNvSpPr>
              <a:spLocks/>
            </p:cNvSpPr>
            <p:nvPr/>
          </p:nvSpPr>
          <p:spPr bwMode="auto">
            <a:xfrm>
              <a:off x="6831014" y="2003426"/>
              <a:ext cx="11113" cy="12700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0" y="6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3" name="Freeform 1041"/>
            <p:cNvSpPr>
              <a:spLocks/>
            </p:cNvSpPr>
            <p:nvPr/>
          </p:nvSpPr>
          <p:spPr bwMode="auto">
            <a:xfrm>
              <a:off x="6834189" y="2008188"/>
              <a:ext cx="19050" cy="12700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4" name="Freeform 1042"/>
            <p:cNvSpPr>
              <a:spLocks/>
            </p:cNvSpPr>
            <p:nvPr/>
          </p:nvSpPr>
          <p:spPr bwMode="auto">
            <a:xfrm>
              <a:off x="6838951" y="2012951"/>
              <a:ext cx="19050" cy="12700"/>
            </a:xfrm>
            <a:custGeom>
              <a:avLst/>
              <a:gdLst>
                <a:gd name="T0" fmla="*/ 5 w 8"/>
                <a:gd name="T1" fmla="*/ 1 h 6"/>
                <a:gd name="T2" fmla="*/ 3 w 8"/>
                <a:gd name="T3" fmla="*/ 6 h 6"/>
                <a:gd name="T4" fmla="*/ 5 w 8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cubicBezTo>
                    <a:pt x="5" y="3"/>
                    <a:pt x="0" y="4"/>
                    <a:pt x="3" y="6"/>
                  </a:cubicBezTo>
                  <a:cubicBezTo>
                    <a:pt x="3" y="4"/>
                    <a:pt x="8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5" name="Freeform 1043"/>
            <p:cNvSpPr>
              <a:spLocks/>
            </p:cNvSpPr>
            <p:nvPr/>
          </p:nvSpPr>
          <p:spPr bwMode="auto">
            <a:xfrm>
              <a:off x="6878639" y="2008188"/>
              <a:ext cx="15875" cy="26988"/>
            </a:xfrm>
            <a:custGeom>
              <a:avLst/>
              <a:gdLst>
                <a:gd name="T0" fmla="*/ 2 w 7"/>
                <a:gd name="T1" fmla="*/ 5 h 12"/>
                <a:gd name="T2" fmla="*/ 2 w 7"/>
                <a:gd name="T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12">
                  <a:moveTo>
                    <a:pt x="2" y="5"/>
                  </a:moveTo>
                  <a:cubicBezTo>
                    <a:pt x="0" y="0"/>
                    <a:pt x="7" y="12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6" name="Freeform 1044"/>
            <p:cNvSpPr>
              <a:spLocks/>
            </p:cNvSpPr>
            <p:nvPr/>
          </p:nvSpPr>
          <p:spPr bwMode="auto">
            <a:xfrm>
              <a:off x="6764339" y="2019301"/>
              <a:ext cx="30163" cy="9525"/>
            </a:xfrm>
            <a:custGeom>
              <a:avLst/>
              <a:gdLst>
                <a:gd name="T0" fmla="*/ 12 w 13"/>
                <a:gd name="T1" fmla="*/ 0 h 4"/>
                <a:gd name="T2" fmla="*/ 12 w 13"/>
                <a:gd name="T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4">
                  <a:moveTo>
                    <a:pt x="12" y="0"/>
                  </a:moveTo>
                  <a:cubicBezTo>
                    <a:pt x="0" y="4"/>
                    <a:pt x="13" y="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7" name="Freeform 1045"/>
            <p:cNvSpPr>
              <a:spLocks/>
            </p:cNvSpPr>
            <p:nvPr/>
          </p:nvSpPr>
          <p:spPr bwMode="auto">
            <a:xfrm>
              <a:off x="6818314" y="2012951"/>
              <a:ext cx="7938" cy="26988"/>
            </a:xfrm>
            <a:custGeom>
              <a:avLst/>
              <a:gdLst>
                <a:gd name="T0" fmla="*/ 1 w 3"/>
                <a:gd name="T1" fmla="*/ 3 h 12"/>
                <a:gd name="T2" fmla="*/ 1 w 3"/>
                <a:gd name="T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2">
                  <a:moveTo>
                    <a:pt x="1" y="3"/>
                  </a:moveTo>
                  <a:cubicBezTo>
                    <a:pt x="3" y="12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8" name="Freeform 1046"/>
            <p:cNvSpPr>
              <a:spLocks/>
            </p:cNvSpPr>
            <p:nvPr/>
          </p:nvSpPr>
          <p:spPr bwMode="auto">
            <a:xfrm>
              <a:off x="6862764" y="2020888"/>
              <a:ext cx="12700" cy="12700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0" y="5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9" name="Freeform 1047"/>
            <p:cNvSpPr>
              <a:spLocks/>
            </p:cNvSpPr>
            <p:nvPr/>
          </p:nvSpPr>
          <p:spPr bwMode="auto">
            <a:xfrm>
              <a:off x="6826251" y="2025651"/>
              <a:ext cx="25400" cy="14288"/>
            </a:xfrm>
            <a:custGeom>
              <a:avLst/>
              <a:gdLst>
                <a:gd name="T0" fmla="*/ 7 w 11"/>
                <a:gd name="T1" fmla="*/ 0 h 6"/>
                <a:gd name="T2" fmla="*/ 7 w 11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6">
                  <a:moveTo>
                    <a:pt x="7" y="0"/>
                  </a:moveTo>
                  <a:cubicBezTo>
                    <a:pt x="0" y="6"/>
                    <a:pt x="11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0" name="Freeform 1048"/>
            <p:cNvSpPr>
              <a:spLocks/>
            </p:cNvSpPr>
            <p:nvPr/>
          </p:nvSpPr>
          <p:spPr bwMode="auto">
            <a:xfrm>
              <a:off x="6889751" y="2020888"/>
              <a:ext cx="6350" cy="28575"/>
            </a:xfrm>
            <a:custGeom>
              <a:avLst/>
              <a:gdLst>
                <a:gd name="T0" fmla="*/ 0 w 3"/>
                <a:gd name="T1" fmla="*/ 3 h 12"/>
                <a:gd name="T2" fmla="*/ 0 w 3"/>
                <a:gd name="T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2">
                  <a:moveTo>
                    <a:pt x="0" y="3"/>
                  </a:moveTo>
                  <a:cubicBezTo>
                    <a:pt x="3" y="12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1" name="Freeform 1049"/>
            <p:cNvSpPr>
              <a:spLocks/>
            </p:cNvSpPr>
            <p:nvPr/>
          </p:nvSpPr>
          <p:spPr bwMode="auto">
            <a:xfrm>
              <a:off x="6843714" y="2025651"/>
              <a:ext cx="11113" cy="11113"/>
            </a:xfrm>
            <a:custGeom>
              <a:avLst/>
              <a:gdLst>
                <a:gd name="T0" fmla="*/ 3 w 5"/>
                <a:gd name="T1" fmla="*/ 2 h 5"/>
                <a:gd name="T2" fmla="*/ 3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0" y="5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2" name="Freeform 1050"/>
            <p:cNvSpPr>
              <a:spLocks/>
            </p:cNvSpPr>
            <p:nvPr/>
          </p:nvSpPr>
          <p:spPr bwMode="auto">
            <a:xfrm>
              <a:off x="6811964" y="2033588"/>
              <a:ext cx="9525" cy="17463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cubicBezTo>
                    <a:pt x="2" y="5"/>
                    <a:pt x="2" y="2"/>
                    <a:pt x="0" y="0"/>
                  </a:cubicBezTo>
                  <a:cubicBezTo>
                    <a:pt x="1" y="3"/>
                    <a:pt x="1" y="7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3" name="Freeform 1051"/>
            <p:cNvSpPr>
              <a:spLocks/>
            </p:cNvSpPr>
            <p:nvPr/>
          </p:nvSpPr>
          <p:spPr bwMode="auto">
            <a:xfrm>
              <a:off x="6789739" y="2030413"/>
              <a:ext cx="26988" cy="14288"/>
            </a:xfrm>
            <a:custGeom>
              <a:avLst/>
              <a:gdLst>
                <a:gd name="T0" fmla="*/ 5 w 12"/>
                <a:gd name="T1" fmla="*/ 3 h 6"/>
                <a:gd name="T2" fmla="*/ 5 w 12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6">
                  <a:moveTo>
                    <a:pt x="5" y="3"/>
                  </a:moveTo>
                  <a:cubicBezTo>
                    <a:pt x="12" y="6"/>
                    <a:pt x="0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4" name="Freeform 1052"/>
            <p:cNvSpPr>
              <a:spLocks/>
            </p:cNvSpPr>
            <p:nvPr/>
          </p:nvSpPr>
          <p:spPr bwMode="auto">
            <a:xfrm>
              <a:off x="6870701" y="2033588"/>
              <a:ext cx="9525" cy="22225"/>
            </a:xfrm>
            <a:custGeom>
              <a:avLst/>
              <a:gdLst>
                <a:gd name="T0" fmla="*/ 0 w 4"/>
                <a:gd name="T1" fmla="*/ 2 h 10"/>
                <a:gd name="T2" fmla="*/ 0 w 4"/>
                <a:gd name="T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0">
                  <a:moveTo>
                    <a:pt x="0" y="2"/>
                  </a:moveTo>
                  <a:cubicBezTo>
                    <a:pt x="4" y="1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5" name="Freeform 1053"/>
            <p:cNvSpPr>
              <a:spLocks/>
            </p:cNvSpPr>
            <p:nvPr/>
          </p:nvSpPr>
          <p:spPr bwMode="auto">
            <a:xfrm>
              <a:off x="6559551" y="2035176"/>
              <a:ext cx="30163" cy="9525"/>
            </a:xfrm>
            <a:custGeom>
              <a:avLst/>
              <a:gdLst>
                <a:gd name="T0" fmla="*/ 4 w 13"/>
                <a:gd name="T1" fmla="*/ 3 h 4"/>
                <a:gd name="T2" fmla="*/ 9 w 13"/>
                <a:gd name="T3" fmla="*/ 2 h 4"/>
                <a:gd name="T4" fmla="*/ 4 w 1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4">
                  <a:moveTo>
                    <a:pt x="4" y="3"/>
                  </a:moveTo>
                  <a:cubicBezTo>
                    <a:pt x="4" y="0"/>
                    <a:pt x="13" y="4"/>
                    <a:pt x="9" y="2"/>
                  </a:cubicBezTo>
                  <a:cubicBezTo>
                    <a:pt x="9" y="0"/>
                    <a:pt x="0" y="1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6" name="Freeform 1054"/>
            <p:cNvSpPr>
              <a:spLocks/>
            </p:cNvSpPr>
            <p:nvPr/>
          </p:nvSpPr>
          <p:spPr bwMode="auto">
            <a:xfrm>
              <a:off x="6778626" y="2035176"/>
              <a:ext cx="12700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0" y="6"/>
                    <a:pt x="6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7" name="Freeform 1055"/>
            <p:cNvSpPr>
              <a:spLocks/>
            </p:cNvSpPr>
            <p:nvPr/>
          </p:nvSpPr>
          <p:spPr bwMode="auto">
            <a:xfrm>
              <a:off x="6815139" y="2036763"/>
              <a:ext cx="17463" cy="14288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8" name="Freeform 1056"/>
            <p:cNvSpPr>
              <a:spLocks/>
            </p:cNvSpPr>
            <p:nvPr/>
          </p:nvSpPr>
          <p:spPr bwMode="auto">
            <a:xfrm>
              <a:off x="6896101" y="2044701"/>
              <a:ext cx="11113" cy="23813"/>
            </a:xfrm>
            <a:custGeom>
              <a:avLst/>
              <a:gdLst>
                <a:gd name="T0" fmla="*/ 0 w 5"/>
                <a:gd name="T1" fmla="*/ 0 h 11"/>
                <a:gd name="T2" fmla="*/ 5 w 5"/>
                <a:gd name="T3" fmla="*/ 11 h 11"/>
                <a:gd name="T4" fmla="*/ 0 w 5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2" y="4"/>
                    <a:pt x="2" y="8"/>
                    <a:pt x="5" y="11"/>
                  </a:cubicBezTo>
                  <a:cubicBezTo>
                    <a:pt x="3" y="7"/>
                    <a:pt x="3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9" name="Freeform 1057"/>
            <p:cNvSpPr>
              <a:spLocks/>
            </p:cNvSpPr>
            <p:nvPr/>
          </p:nvSpPr>
          <p:spPr bwMode="auto">
            <a:xfrm>
              <a:off x="6816726" y="2049463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0" name="Freeform 1058"/>
            <p:cNvSpPr>
              <a:spLocks/>
            </p:cNvSpPr>
            <p:nvPr/>
          </p:nvSpPr>
          <p:spPr bwMode="auto">
            <a:xfrm>
              <a:off x="6559551" y="2052638"/>
              <a:ext cx="14288" cy="12700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0" y="5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1" name="Freeform 1059"/>
            <p:cNvSpPr>
              <a:spLocks/>
            </p:cNvSpPr>
            <p:nvPr/>
          </p:nvSpPr>
          <p:spPr bwMode="auto">
            <a:xfrm>
              <a:off x="6508751" y="2055813"/>
              <a:ext cx="12700" cy="11113"/>
            </a:xfrm>
            <a:custGeom>
              <a:avLst/>
              <a:gdLst>
                <a:gd name="T0" fmla="*/ 3 w 5"/>
                <a:gd name="T1" fmla="*/ 2 h 5"/>
                <a:gd name="T2" fmla="*/ 3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5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2" name="Freeform 1060"/>
            <p:cNvSpPr>
              <a:spLocks/>
            </p:cNvSpPr>
            <p:nvPr/>
          </p:nvSpPr>
          <p:spPr bwMode="auto">
            <a:xfrm>
              <a:off x="6884989" y="2055813"/>
              <a:ext cx="6350" cy="9525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3 h 4"/>
                <a:gd name="T4" fmla="*/ 3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0"/>
                    <a:pt x="2" y="3"/>
                  </a:cubicBezTo>
                  <a:cubicBezTo>
                    <a:pt x="2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3" name="Freeform 1061"/>
            <p:cNvSpPr>
              <a:spLocks/>
            </p:cNvSpPr>
            <p:nvPr/>
          </p:nvSpPr>
          <p:spPr bwMode="auto">
            <a:xfrm>
              <a:off x="6423026" y="2055813"/>
              <a:ext cx="12700" cy="17463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4" name="Freeform 1062"/>
            <p:cNvSpPr>
              <a:spLocks/>
            </p:cNvSpPr>
            <p:nvPr/>
          </p:nvSpPr>
          <p:spPr bwMode="auto">
            <a:xfrm>
              <a:off x="6481764" y="2057401"/>
              <a:ext cx="11113" cy="14288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5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5" name="Freeform 1063"/>
            <p:cNvSpPr>
              <a:spLocks/>
            </p:cNvSpPr>
            <p:nvPr/>
          </p:nvSpPr>
          <p:spPr bwMode="auto">
            <a:xfrm>
              <a:off x="6486526" y="2065338"/>
              <a:ext cx="11113" cy="11113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0" y="5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6" name="Freeform 1064"/>
            <p:cNvSpPr>
              <a:spLocks/>
            </p:cNvSpPr>
            <p:nvPr/>
          </p:nvSpPr>
          <p:spPr bwMode="auto">
            <a:xfrm>
              <a:off x="6891339" y="2062163"/>
              <a:ext cx="9525" cy="15875"/>
            </a:xfrm>
            <a:custGeom>
              <a:avLst/>
              <a:gdLst>
                <a:gd name="T0" fmla="*/ 4 w 4"/>
                <a:gd name="T1" fmla="*/ 5 h 7"/>
                <a:gd name="T2" fmla="*/ 0 w 4"/>
                <a:gd name="T3" fmla="*/ 3 h 7"/>
                <a:gd name="T4" fmla="*/ 0 w 4"/>
                <a:gd name="T5" fmla="*/ 5 h 7"/>
                <a:gd name="T6" fmla="*/ 4 w 4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4" y="5"/>
                  </a:moveTo>
                  <a:cubicBezTo>
                    <a:pt x="2" y="5"/>
                    <a:pt x="2" y="0"/>
                    <a:pt x="0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2" y="4"/>
                    <a:pt x="4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7" name="Freeform 1065"/>
            <p:cNvSpPr>
              <a:spLocks/>
            </p:cNvSpPr>
            <p:nvPr/>
          </p:nvSpPr>
          <p:spPr bwMode="auto">
            <a:xfrm>
              <a:off x="6873876" y="2068513"/>
              <a:ext cx="22225" cy="9525"/>
            </a:xfrm>
            <a:custGeom>
              <a:avLst/>
              <a:gdLst>
                <a:gd name="T0" fmla="*/ 3 w 10"/>
                <a:gd name="T1" fmla="*/ 3 h 4"/>
                <a:gd name="T2" fmla="*/ 3 w 10"/>
                <a:gd name="T3" fmla="*/ 2 h 4"/>
                <a:gd name="T4" fmla="*/ 6 w 10"/>
                <a:gd name="T5" fmla="*/ 4 h 4"/>
                <a:gd name="T6" fmla="*/ 3 w 10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3"/>
                    <a:pt x="6" y="3"/>
                    <a:pt x="6" y="4"/>
                  </a:cubicBezTo>
                  <a:cubicBezTo>
                    <a:pt x="10" y="2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8" name="Freeform 1066"/>
            <p:cNvSpPr>
              <a:spLocks/>
            </p:cNvSpPr>
            <p:nvPr/>
          </p:nvSpPr>
          <p:spPr bwMode="auto">
            <a:xfrm>
              <a:off x="6543676" y="2076451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9" name="Freeform 1067"/>
            <p:cNvSpPr>
              <a:spLocks/>
            </p:cNvSpPr>
            <p:nvPr/>
          </p:nvSpPr>
          <p:spPr bwMode="auto">
            <a:xfrm>
              <a:off x="6545264" y="20764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0" name="Freeform 1068"/>
            <p:cNvSpPr>
              <a:spLocks/>
            </p:cNvSpPr>
            <p:nvPr/>
          </p:nvSpPr>
          <p:spPr bwMode="auto">
            <a:xfrm>
              <a:off x="6545264" y="2076451"/>
              <a:ext cx="3175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1" name="Freeform 1069"/>
            <p:cNvSpPr>
              <a:spLocks/>
            </p:cNvSpPr>
            <p:nvPr/>
          </p:nvSpPr>
          <p:spPr bwMode="auto">
            <a:xfrm>
              <a:off x="6443664" y="2071688"/>
              <a:ext cx="12700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2" name="Freeform 1070"/>
            <p:cNvSpPr>
              <a:spLocks/>
            </p:cNvSpPr>
            <p:nvPr/>
          </p:nvSpPr>
          <p:spPr bwMode="auto">
            <a:xfrm>
              <a:off x="6553201" y="2076451"/>
              <a:ext cx="6350" cy="7938"/>
            </a:xfrm>
            <a:custGeom>
              <a:avLst/>
              <a:gdLst>
                <a:gd name="T0" fmla="*/ 2 w 3"/>
                <a:gd name="T1" fmla="*/ 1 h 4"/>
                <a:gd name="T2" fmla="*/ 3 w 3"/>
                <a:gd name="T3" fmla="*/ 0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4"/>
                    <a:pt x="2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3" name="Freeform 1071"/>
            <p:cNvSpPr>
              <a:spLocks/>
            </p:cNvSpPr>
            <p:nvPr/>
          </p:nvSpPr>
          <p:spPr bwMode="auto">
            <a:xfrm>
              <a:off x="6581776" y="2073276"/>
              <a:ext cx="20638" cy="14288"/>
            </a:xfrm>
            <a:custGeom>
              <a:avLst/>
              <a:gdLst>
                <a:gd name="T0" fmla="*/ 4 w 9"/>
                <a:gd name="T1" fmla="*/ 4 h 6"/>
                <a:gd name="T2" fmla="*/ 2 w 9"/>
                <a:gd name="T3" fmla="*/ 5 h 6"/>
                <a:gd name="T4" fmla="*/ 8 w 9"/>
                <a:gd name="T5" fmla="*/ 2 h 6"/>
                <a:gd name="T6" fmla="*/ 0 w 9"/>
                <a:gd name="T7" fmla="*/ 3 h 6"/>
                <a:gd name="T8" fmla="*/ 4 w 9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4"/>
                  </a:moveTo>
                  <a:cubicBezTo>
                    <a:pt x="3" y="4"/>
                    <a:pt x="2" y="4"/>
                    <a:pt x="2" y="5"/>
                  </a:cubicBezTo>
                  <a:cubicBezTo>
                    <a:pt x="5" y="4"/>
                    <a:pt x="9" y="4"/>
                    <a:pt x="8" y="2"/>
                  </a:cubicBezTo>
                  <a:cubicBezTo>
                    <a:pt x="6" y="6"/>
                    <a:pt x="3" y="0"/>
                    <a:pt x="0" y="3"/>
                  </a:cubicBezTo>
                  <a:cubicBezTo>
                    <a:pt x="2" y="3"/>
                    <a:pt x="4" y="2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4" name="Freeform 1072"/>
            <p:cNvSpPr>
              <a:spLocks/>
            </p:cNvSpPr>
            <p:nvPr/>
          </p:nvSpPr>
          <p:spPr bwMode="auto">
            <a:xfrm>
              <a:off x="6846889" y="2081213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5" name="Freeform 1073"/>
            <p:cNvSpPr>
              <a:spLocks/>
            </p:cNvSpPr>
            <p:nvPr/>
          </p:nvSpPr>
          <p:spPr bwMode="auto">
            <a:xfrm>
              <a:off x="6848476" y="207803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6" name="Freeform 1074"/>
            <p:cNvSpPr>
              <a:spLocks/>
            </p:cNvSpPr>
            <p:nvPr/>
          </p:nvSpPr>
          <p:spPr bwMode="auto">
            <a:xfrm>
              <a:off x="6848476" y="2081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7" name="Freeform 1075"/>
            <p:cNvSpPr>
              <a:spLocks/>
            </p:cNvSpPr>
            <p:nvPr/>
          </p:nvSpPr>
          <p:spPr bwMode="auto">
            <a:xfrm>
              <a:off x="6875464" y="2082801"/>
              <a:ext cx="11113" cy="9525"/>
            </a:xfrm>
            <a:custGeom>
              <a:avLst/>
              <a:gdLst>
                <a:gd name="T0" fmla="*/ 0 w 5"/>
                <a:gd name="T1" fmla="*/ 4 h 4"/>
                <a:gd name="T2" fmla="*/ 2 w 5"/>
                <a:gd name="T3" fmla="*/ 3 h 4"/>
                <a:gd name="T4" fmla="*/ 5 w 5"/>
                <a:gd name="T5" fmla="*/ 4 h 4"/>
                <a:gd name="T6" fmla="*/ 2 w 5"/>
                <a:gd name="T7" fmla="*/ 2 h 4"/>
                <a:gd name="T8" fmla="*/ 3 w 5"/>
                <a:gd name="T9" fmla="*/ 1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1" y="4"/>
                    <a:pt x="2" y="4"/>
                    <a:pt x="2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4" y="4"/>
                    <a:pt x="3" y="3"/>
                    <a:pt x="2" y="2"/>
                  </a:cubicBezTo>
                  <a:cubicBezTo>
                    <a:pt x="3" y="3"/>
                    <a:pt x="5" y="0"/>
                    <a:pt x="3" y="1"/>
                  </a:cubicBezTo>
                  <a:cubicBezTo>
                    <a:pt x="3" y="3"/>
                    <a:pt x="1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8" name="Freeform 1076"/>
            <p:cNvSpPr>
              <a:spLocks/>
            </p:cNvSpPr>
            <p:nvPr/>
          </p:nvSpPr>
          <p:spPr bwMode="auto">
            <a:xfrm>
              <a:off x="6886576" y="2092326"/>
              <a:ext cx="9525" cy="4763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1"/>
                    <a:pt x="4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9" name="Freeform 1077"/>
            <p:cNvSpPr>
              <a:spLocks/>
            </p:cNvSpPr>
            <p:nvPr/>
          </p:nvSpPr>
          <p:spPr bwMode="auto">
            <a:xfrm>
              <a:off x="6891339" y="2081213"/>
              <a:ext cx="12700" cy="20638"/>
            </a:xfrm>
            <a:custGeom>
              <a:avLst/>
              <a:gdLst>
                <a:gd name="T0" fmla="*/ 5 w 5"/>
                <a:gd name="T1" fmla="*/ 5 h 9"/>
                <a:gd name="T2" fmla="*/ 2 w 5"/>
                <a:gd name="T3" fmla="*/ 3 h 9"/>
                <a:gd name="T4" fmla="*/ 5 w 5"/>
                <a:gd name="T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9">
                  <a:moveTo>
                    <a:pt x="5" y="5"/>
                  </a:moveTo>
                  <a:cubicBezTo>
                    <a:pt x="4" y="4"/>
                    <a:pt x="0" y="0"/>
                    <a:pt x="2" y="3"/>
                  </a:cubicBezTo>
                  <a:cubicBezTo>
                    <a:pt x="3" y="3"/>
                    <a:pt x="3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0" name="Freeform 1078"/>
            <p:cNvSpPr>
              <a:spLocks/>
            </p:cNvSpPr>
            <p:nvPr/>
          </p:nvSpPr>
          <p:spPr bwMode="auto">
            <a:xfrm>
              <a:off x="6659564" y="2082801"/>
              <a:ext cx="11113" cy="11113"/>
            </a:xfrm>
            <a:custGeom>
              <a:avLst/>
              <a:gdLst>
                <a:gd name="T0" fmla="*/ 3 w 5"/>
                <a:gd name="T1" fmla="*/ 2 h 5"/>
                <a:gd name="T2" fmla="*/ 3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5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1" name="Freeform 1079"/>
            <p:cNvSpPr>
              <a:spLocks/>
            </p:cNvSpPr>
            <p:nvPr/>
          </p:nvSpPr>
          <p:spPr bwMode="auto">
            <a:xfrm>
              <a:off x="6613526" y="2084388"/>
              <a:ext cx="12700" cy="12700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0" y="5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2" name="Freeform 1080"/>
            <p:cNvSpPr>
              <a:spLocks/>
            </p:cNvSpPr>
            <p:nvPr/>
          </p:nvSpPr>
          <p:spPr bwMode="auto">
            <a:xfrm>
              <a:off x="6523039" y="2089151"/>
              <a:ext cx="17463" cy="12700"/>
            </a:xfrm>
            <a:custGeom>
              <a:avLst/>
              <a:gdLst>
                <a:gd name="T0" fmla="*/ 8 w 8"/>
                <a:gd name="T1" fmla="*/ 2 h 5"/>
                <a:gd name="T2" fmla="*/ 2 w 8"/>
                <a:gd name="T3" fmla="*/ 2 h 5"/>
                <a:gd name="T4" fmla="*/ 8 w 8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2"/>
                  </a:moveTo>
                  <a:cubicBezTo>
                    <a:pt x="6" y="2"/>
                    <a:pt x="0" y="0"/>
                    <a:pt x="2" y="2"/>
                  </a:cubicBezTo>
                  <a:cubicBezTo>
                    <a:pt x="5" y="1"/>
                    <a:pt x="7" y="5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3" name="Freeform 1081"/>
            <p:cNvSpPr>
              <a:spLocks/>
            </p:cNvSpPr>
            <p:nvPr/>
          </p:nvSpPr>
          <p:spPr bwMode="auto">
            <a:xfrm>
              <a:off x="6678614" y="2092326"/>
              <a:ext cx="12700" cy="12700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0" y="3"/>
                    <a:pt x="6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4" name="Freeform 1082"/>
            <p:cNvSpPr>
              <a:spLocks/>
            </p:cNvSpPr>
            <p:nvPr/>
          </p:nvSpPr>
          <p:spPr bwMode="auto">
            <a:xfrm>
              <a:off x="6632576" y="2114551"/>
              <a:ext cx="9525" cy="6350"/>
            </a:xfrm>
            <a:custGeom>
              <a:avLst/>
              <a:gdLst>
                <a:gd name="T0" fmla="*/ 0 w 4"/>
                <a:gd name="T1" fmla="*/ 3 h 3"/>
                <a:gd name="T2" fmla="*/ 1 w 4"/>
                <a:gd name="T3" fmla="*/ 3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4" y="2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5" name="Freeform 1083"/>
            <p:cNvSpPr>
              <a:spLocks/>
            </p:cNvSpPr>
            <p:nvPr/>
          </p:nvSpPr>
          <p:spPr bwMode="auto">
            <a:xfrm>
              <a:off x="6643689" y="2092326"/>
              <a:ext cx="9525" cy="20638"/>
            </a:xfrm>
            <a:custGeom>
              <a:avLst/>
              <a:gdLst>
                <a:gd name="T0" fmla="*/ 4 w 4"/>
                <a:gd name="T1" fmla="*/ 2 h 9"/>
                <a:gd name="T2" fmla="*/ 4 w 4"/>
                <a:gd name="T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9">
                  <a:moveTo>
                    <a:pt x="4" y="2"/>
                  </a:moveTo>
                  <a:cubicBezTo>
                    <a:pt x="2" y="0"/>
                    <a:pt x="0" y="9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6" name="Freeform 1084"/>
            <p:cNvSpPr>
              <a:spLocks/>
            </p:cNvSpPr>
            <p:nvPr/>
          </p:nvSpPr>
          <p:spPr bwMode="auto">
            <a:xfrm>
              <a:off x="6670676" y="2093913"/>
              <a:ext cx="11113" cy="11113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0" y="5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7" name="Freeform 1085"/>
            <p:cNvSpPr>
              <a:spLocks/>
            </p:cNvSpPr>
            <p:nvPr/>
          </p:nvSpPr>
          <p:spPr bwMode="auto">
            <a:xfrm>
              <a:off x="6723064" y="2103438"/>
              <a:ext cx="26988" cy="9525"/>
            </a:xfrm>
            <a:custGeom>
              <a:avLst/>
              <a:gdLst>
                <a:gd name="T0" fmla="*/ 0 w 12"/>
                <a:gd name="T1" fmla="*/ 1 h 4"/>
                <a:gd name="T2" fmla="*/ 12 w 12"/>
                <a:gd name="T3" fmla="*/ 3 h 4"/>
                <a:gd name="T4" fmla="*/ 0 w 12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4">
                  <a:moveTo>
                    <a:pt x="0" y="1"/>
                  </a:moveTo>
                  <a:cubicBezTo>
                    <a:pt x="4" y="1"/>
                    <a:pt x="9" y="4"/>
                    <a:pt x="12" y="3"/>
                  </a:cubicBezTo>
                  <a:cubicBezTo>
                    <a:pt x="8" y="1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8" name="Freeform 1086"/>
            <p:cNvSpPr>
              <a:spLocks/>
            </p:cNvSpPr>
            <p:nvPr/>
          </p:nvSpPr>
          <p:spPr bwMode="auto">
            <a:xfrm>
              <a:off x="6696076" y="2105026"/>
              <a:ext cx="4763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2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9" name="Freeform 1087"/>
            <p:cNvSpPr>
              <a:spLocks/>
            </p:cNvSpPr>
            <p:nvPr/>
          </p:nvSpPr>
          <p:spPr bwMode="auto">
            <a:xfrm>
              <a:off x="6694489" y="2108201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0" name="Freeform 1088"/>
            <p:cNvSpPr>
              <a:spLocks/>
            </p:cNvSpPr>
            <p:nvPr/>
          </p:nvSpPr>
          <p:spPr bwMode="auto">
            <a:xfrm>
              <a:off x="6670676" y="2103438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1" name="Freeform 1089"/>
            <p:cNvSpPr>
              <a:spLocks/>
            </p:cNvSpPr>
            <p:nvPr/>
          </p:nvSpPr>
          <p:spPr bwMode="auto">
            <a:xfrm>
              <a:off x="6650039" y="2105026"/>
              <a:ext cx="14288" cy="12700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0" y="5"/>
                    <a:pt x="6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2" name="Freeform 1090"/>
            <p:cNvSpPr>
              <a:spLocks/>
            </p:cNvSpPr>
            <p:nvPr/>
          </p:nvSpPr>
          <p:spPr bwMode="auto">
            <a:xfrm>
              <a:off x="6711951" y="2108201"/>
              <a:ext cx="19050" cy="15875"/>
            </a:xfrm>
            <a:custGeom>
              <a:avLst/>
              <a:gdLst>
                <a:gd name="T0" fmla="*/ 6 w 8"/>
                <a:gd name="T1" fmla="*/ 4 h 7"/>
                <a:gd name="T2" fmla="*/ 8 w 8"/>
                <a:gd name="T3" fmla="*/ 4 h 7"/>
                <a:gd name="T4" fmla="*/ 6 w 8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6" y="4"/>
                  </a:moveTo>
                  <a:cubicBezTo>
                    <a:pt x="1" y="7"/>
                    <a:pt x="8" y="5"/>
                    <a:pt x="8" y="4"/>
                  </a:cubicBezTo>
                  <a:cubicBezTo>
                    <a:pt x="8" y="4"/>
                    <a:pt x="0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3" name="Freeform 1091"/>
            <p:cNvSpPr>
              <a:spLocks noEditPoints="1"/>
            </p:cNvSpPr>
            <p:nvPr/>
          </p:nvSpPr>
          <p:spPr bwMode="auto">
            <a:xfrm>
              <a:off x="6705601" y="2128838"/>
              <a:ext cx="33338" cy="22225"/>
            </a:xfrm>
            <a:custGeom>
              <a:avLst/>
              <a:gdLst>
                <a:gd name="T0" fmla="*/ 6 w 15"/>
                <a:gd name="T1" fmla="*/ 6 h 10"/>
                <a:gd name="T2" fmla="*/ 2 w 15"/>
                <a:gd name="T3" fmla="*/ 6 h 10"/>
                <a:gd name="T4" fmla="*/ 15 w 15"/>
                <a:gd name="T5" fmla="*/ 7 h 10"/>
                <a:gd name="T6" fmla="*/ 0 w 15"/>
                <a:gd name="T7" fmla="*/ 5 h 10"/>
                <a:gd name="T8" fmla="*/ 6 w 15"/>
                <a:gd name="T9" fmla="*/ 6 h 10"/>
                <a:gd name="T10" fmla="*/ 11 w 15"/>
                <a:gd name="T11" fmla="*/ 7 h 10"/>
                <a:gd name="T12" fmla="*/ 10 w 15"/>
                <a:gd name="T13" fmla="*/ 8 h 10"/>
                <a:gd name="T14" fmla="*/ 11 w 15"/>
                <a:gd name="T15" fmla="*/ 7 h 10"/>
                <a:gd name="T16" fmla="*/ 9 w 15"/>
                <a:gd name="T17" fmla="*/ 6 h 10"/>
                <a:gd name="T18" fmla="*/ 7 w 15"/>
                <a:gd name="T19" fmla="*/ 7 h 10"/>
                <a:gd name="T20" fmla="*/ 9 w 15"/>
                <a:gd name="T2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6" y="6"/>
                  </a:moveTo>
                  <a:cubicBezTo>
                    <a:pt x="4" y="7"/>
                    <a:pt x="3" y="3"/>
                    <a:pt x="2" y="6"/>
                  </a:cubicBezTo>
                  <a:cubicBezTo>
                    <a:pt x="6" y="7"/>
                    <a:pt x="12" y="10"/>
                    <a:pt x="15" y="7"/>
                  </a:cubicBezTo>
                  <a:cubicBezTo>
                    <a:pt x="10" y="7"/>
                    <a:pt x="4" y="0"/>
                    <a:pt x="0" y="5"/>
                  </a:cubicBezTo>
                  <a:cubicBezTo>
                    <a:pt x="3" y="4"/>
                    <a:pt x="5" y="3"/>
                    <a:pt x="6" y="6"/>
                  </a:cubicBezTo>
                  <a:close/>
                  <a:moveTo>
                    <a:pt x="11" y="7"/>
                  </a:moveTo>
                  <a:cubicBezTo>
                    <a:pt x="11" y="8"/>
                    <a:pt x="10" y="7"/>
                    <a:pt x="10" y="8"/>
                  </a:cubicBezTo>
                  <a:cubicBezTo>
                    <a:pt x="10" y="7"/>
                    <a:pt x="11" y="7"/>
                    <a:pt x="11" y="7"/>
                  </a:cubicBezTo>
                  <a:close/>
                  <a:moveTo>
                    <a:pt x="9" y="6"/>
                  </a:moveTo>
                  <a:cubicBezTo>
                    <a:pt x="9" y="7"/>
                    <a:pt x="8" y="6"/>
                    <a:pt x="7" y="7"/>
                  </a:cubicBezTo>
                  <a:cubicBezTo>
                    <a:pt x="7" y="6"/>
                    <a:pt x="8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4" name="Freeform 1092"/>
            <p:cNvSpPr>
              <a:spLocks/>
            </p:cNvSpPr>
            <p:nvPr/>
          </p:nvSpPr>
          <p:spPr bwMode="auto">
            <a:xfrm>
              <a:off x="6764339" y="2124076"/>
              <a:ext cx="15875" cy="17463"/>
            </a:xfrm>
            <a:custGeom>
              <a:avLst/>
              <a:gdLst>
                <a:gd name="T0" fmla="*/ 1 w 7"/>
                <a:gd name="T1" fmla="*/ 4 h 8"/>
                <a:gd name="T2" fmla="*/ 7 w 7"/>
                <a:gd name="T3" fmla="*/ 5 h 8"/>
                <a:gd name="T4" fmla="*/ 1 w 7"/>
                <a:gd name="T5" fmla="*/ 1 h 8"/>
                <a:gd name="T6" fmla="*/ 1 w 7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1" y="4"/>
                  </a:moveTo>
                  <a:cubicBezTo>
                    <a:pt x="3" y="0"/>
                    <a:pt x="6" y="8"/>
                    <a:pt x="7" y="5"/>
                  </a:cubicBezTo>
                  <a:cubicBezTo>
                    <a:pt x="5" y="4"/>
                    <a:pt x="4" y="2"/>
                    <a:pt x="1" y="1"/>
                  </a:cubicBezTo>
                  <a:cubicBezTo>
                    <a:pt x="2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5" name="Freeform 1093"/>
            <p:cNvSpPr>
              <a:spLocks/>
            </p:cNvSpPr>
            <p:nvPr/>
          </p:nvSpPr>
          <p:spPr bwMode="auto">
            <a:xfrm>
              <a:off x="7224714" y="2376488"/>
              <a:ext cx="12700" cy="9525"/>
            </a:xfrm>
            <a:custGeom>
              <a:avLst/>
              <a:gdLst>
                <a:gd name="T0" fmla="*/ 2 w 6"/>
                <a:gd name="T1" fmla="*/ 2 h 4"/>
                <a:gd name="T2" fmla="*/ 3 w 6"/>
                <a:gd name="T3" fmla="*/ 4 h 4"/>
                <a:gd name="T4" fmla="*/ 6 w 6"/>
                <a:gd name="T5" fmla="*/ 2 h 4"/>
                <a:gd name="T6" fmla="*/ 2 w 6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2" y="2"/>
                  </a:moveTo>
                  <a:cubicBezTo>
                    <a:pt x="2" y="3"/>
                    <a:pt x="3" y="3"/>
                    <a:pt x="3" y="4"/>
                  </a:cubicBezTo>
                  <a:cubicBezTo>
                    <a:pt x="4" y="4"/>
                    <a:pt x="5" y="3"/>
                    <a:pt x="6" y="2"/>
                  </a:cubicBezTo>
                  <a:cubicBezTo>
                    <a:pt x="4" y="4"/>
                    <a:pt x="0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6" name="Freeform 1094"/>
            <p:cNvSpPr>
              <a:spLocks/>
            </p:cNvSpPr>
            <p:nvPr/>
          </p:nvSpPr>
          <p:spPr bwMode="auto">
            <a:xfrm>
              <a:off x="7085014" y="2201863"/>
              <a:ext cx="192088" cy="247650"/>
            </a:xfrm>
            <a:custGeom>
              <a:avLst/>
              <a:gdLst>
                <a:gd name="T0" fmla="*/ 5 w 84"/>
                <a:gd name="T1" fmla="*/ 3 h 109"/>
                <a:gd name="T2" fmla="*/ 4 w 84"/>
                <a:gd name="T3" fmla="*/ 2 h 109"/>
                <a:gd name="T4" fmla="*/ 2 w 84"/>
                <a:gd name="T5" fmla="*/ 0 h 109"/>
                <a:gd name="T6" fmla="*/ 8 w 84"/>
                <a:gd name="T7" fmla="*/ 11 h 109"/>
                <a:gd name="T8" fmla="*/ 38 w 84"/>
                <a:gd name="T9" fmla="*/ 37 h 109"/>
                <a:gd name="T10" fmla="*/ 34 w 84"/>
                <a:gd name="T11" fmla="*/ 42 h 109"/>
                <a:gd name="T12" fmla="*/ 39 w 84"/>
                <a:gd name="T13" fmla="*/ 38 h 109"/>
                <a:gd name="T14" fmla="*/ 46 w 84"/>
                <a:gd name="T15" fmla="*/ 49 h 109"/>
                <a:gd name="T16" fmla="*/ 47 w 84"/>
                <a:gd name="T17" fmla="*/ 48 h 109"/>
                <a:gd name="T18" fmla="*/ 65 w 84"/>
                <a:gd name="T19" fmla="*/ 73 h 109"/>
                <a:gd name="T20" fmla="*/ 63 w 84"/>
                <a:gd name="T21" fmla="*/ 74 h 109"/>
                <a:gd name="T22" fmla="*/ 68 w 84"/>
                <a:gd name="T23" fmla="*/ 78 h 109"/>
                <a:gd name="T24" fmla="*/ 67 w 84"/>
                <a:gd name="T25" fmla="*/ 78 h 109"/>
                <a:gd name="T26" fmla="*/ 69 w 84"/>
                <a:gd name="T27" fmla="*/ 79 h 109"/>
                <a:gd name="T28" fmla="*/ 69 w 84"/>
                <a:gd name="T29" fmla="*/ 81 h 109"/>
                <a:gd name="T30" fmla="*/ 78 w 84"/>
                <a:gd name="T31" fmla="*/ 97 h 109"/>
                <a:gd name="T32" fmla="*/ 83 w 84"/>
                <a:gd name="T33" fmla="*/ 104 h 109"/>
                <a:gd name="T34" fmla="*/ 38 w 84"/>
                <a:gd name="T35" fmla="*/ 33 h 109"/>
                <a:gd name="T36" fmla="*/ 5 w 84"/>
                <a:gd name="T37" fmla="*/ 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09">
                  <a:moveTo>
                    <a:pt x="5" y="3"/>
                  </a:moveTo>
                  <a:cubicBezTo>
                    <a:pt x="5" y="3"/>
                    <a:pt x="4" y="2"/>
                    <a:pt x="4" y="2"/>
                  </a:cubicBezTo>
                  <a:cubicBezTo>
                    <a:pt x="4" y="2"/>
                    <a:pt x="3" y="0"/>
                    <a:pt x="2" y="0"/>
                  </a:cubicBezTo>
                  <a:cubicBezTo>
                    <a:pt x="0" y="4"/>
                    <a:pt x="8" y="10"/>
                    <a:pt x="8" y="11"/>
                  </a:cubicBezTo>
                  <a:cubicBezTo>
                    <a:pt x="21" y="17"/>
                    <a:pt x="30" y="28"/>
                    <a:pt x="38" y="37"/>
                  </a:cubicBezTo>
                  <a:cubicBezTo>
                    <a:pt x="37" y="38"/>
                    <a:pt x="32" y="41"/>
                    <a:pt x="34" y="42"/>
                  </a:cubicBezTo>
                  <a:cubicBezTo>
                    <a:pt x="38" y="41"/>
                    <a:pt x="35" y="38"/>
                    <a:pt x="39" y="38"/>
                  </a:cubicBezTo>
                  <a:cubicBezTo>
                    <a:pt x="42" y="41"/>
                    <a:pt x="46" y="46"/>
                    <a:pt x="46" y="49"/>
                  </a:cubicBezTo>
                  <a:cubicBezTo>
                    <a:pt x="46" y="49"/>
                    <a:pt x="47" y="48"/>
                    <a:pt x="47" y="48"/>
                  </a:cubicBezTo>
                  <a:cubicBezTo>
                    <a:pt x="52" y="57"/>
                    <a:pt x="60" y="64"/>
                    <a:pt x="65" y="73"/>
                  </a:cubicBezTo>
                  <a:cubicBezTo>
                    <a:pt x="64" y="73"/>
                    <a:pt x="63" y="73"/>
                    <a:pt x="63" y="74"/>
                  </a:cubicBezTo>
                  <a:cubicBezTo>
                    <a:pt x="66" y="74"/>
                    <a:pt x="67" y="75"/>
                    <a:pt x="68" y="78"/>
                  </a:cubicBezTo>
                  <a:cubicBezTo>
                    <a:pt x="68" y="78"/>
                    <a:pt x="67" y="78"/>
                    <a:pt x="67" y="78"/>
                  </a:cubicBezTo>
                  <a:cubicBezTo>
                    <a:pt x="68" y="78"/>
                    <a:pt x="68" y="78"/>
                    <a:pt x="69" y="79"/>
                  </a:cubicBezTo>
                  <a:cubicBezTo>
                    <a:pt x="69" y="80"/>
                    <a:pt x="67" y="80"/>
                    <a:pt x="69" y="81"/>
                  </a:cubicBezTo>
                  <a:cubicBezTo>
                    <a:pt x="71" y="83"/>
                    <a:pt x="79" y="92"/>
                    <a:pt x="78" y="97"/>
                  </a:cubicBezTo>
                  <a:cubicBezTo>
                    <a:pt x="82" y="97"/>
                    <a:pt x="84" y="109"/>
                    <a:pt x="83" y="104"/>
                  </a:cubicBezTo>
                  <a:cubicBezTo>
                    <a:pt x="72" y="76"/>
                    <a:pt x="52" y="57"/>
                    <a:pt x="38" y="33"/>
                  </a:cubicBezTo>
                  <a:cubicBezTo>
                    <a:pt x="27" y="24"/>
                    <a:pt x="15" y="15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7" name="Freeform 1095"/>
            <p:cNvSpPr>
              <a:spLocks/>
            </p:cNvSpPr>
            <p:nvPr/>
          </p:nvSpPr>
          <p:spPr bwMode="auto">
            <a:xfrm>
              <a:off x="7088189" y="2246313"/>
              <a:ext cx="17463" cy="12700"/>
            </a:xfrm>
            <a:custGeom>
              <a:avLst/>
              <a:gdLst>
                <a:gd name="T0" fmla="*/ 4 w 8"/>
                <a:gd name="T1" fmla="*/ 0 h 5"/>
                <a:gd name="T2" fmla="*/ 4 w 8"/>
                <a:gd name="T3" fmla="*/ 2 h 5"/>
                <a:gd name="T4" fmla="*/ 0 w 8"/>
                <a:gd name="T5" fmla="*/ 2 h 5"/>
                <a:gd name="T6" fmla="*/ 8 w 8"/>
                <a:gd name="T7" fmla="*/ 4 h 5"/>
                <a:gd name="T8" fmla="*/ 4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4"/>
                    <a:pt x="5" y="5"/>
                    <a:pt x="8" y="4"/>
                  </a:cubicBezTo>
                  <a:cubicBezTo>
                    <a:pt x="7" y="3"/>
                    <a:pt x="5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8" name="Freeform 1096"/>
            <p:cNvSpPr>
              <a:spLocks/>
            </p:cNvSpPr>
            <p:nvPr/>
          </p:nvSpPr>
          <p:spPr bwMode="auto">
            <a:xfrm>
              <a:off x="7005639" y="2146301"/>
              <a:ext cx="84138" cy="55563"/>
            </a:xfrm>
            <a:custGeom>
              <a:avLst/>
              <a:gdLst>
                <a:gd name="T0" fmla="*/ 28 w 37"/>
                <a:gd name="T1" fmla="*/ 14 h 24"/>
                <a:gd name="T2" fmla="*/ 37 w 37"/>
                <a:gd name="T3" fmla="*/ 24 h 24"/>
                <a:gd name="T4" fmla="*/ 1 w 37"/>
                <a:gd name="T5" fmla="*/ 0 h 24"/>
                <a:gd name="T6" fmla="*/ 2 w 37"/>
                <a:gd name="T7" fmla="*/ 2 h 24"/>
                <a:gd name="T8" fmla="*/ 9 w 37"/>
                <a:gd name="T9" fmla="*/ 3 h 24"/>
                <a:gd name="T10" fmla="*/ 6 w 37"/>
                <a:gd name="T11" fmla="*/ 5 h 24"/>
                <a:gd name="T12" fmla="*/ 28 w 37"/>
                <a:gd name="T1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4">
                  <a:moveTo>
                    <a:pt x="28" y="14"/>
                  </a:moveTo>
                  <a:cubicBezTo>
                    <a:pt x="32" y="17"/>
                    <a:pt x="33" y="22"/>
                    <a:pt x="37" y="24"/>
                  </a:cubicBezTo>
                  <a:cubicBezTo>
                    <a:pt x="30" y="12"/>
                    <a:pt x="16" y="1"/>
                    <a:pt x="1" y="0"/>
                  </a:cubicBezTo>
                  <a:cubicBezTo>
                    <a:pt x="1" y="1"/>
                    <a:pt x="0" y="5"/>
                    <a:pt x="2" y="2"/>
                  </a:cubicBezTo>
                  <a:cubicBezTo>
                    <a:pt x="0" y="1"/>
                    <a:pt x="8" y="2"/>
                    <a:pt x="9" y="3"/>
                  </a:cubicBezTo>
                  <a:cubicBezTo>
                    <a:pt x="10" y="5"/>
                    <a:pt x="2" y="4"/>
                    <a:pt x="6" y="5"/>
                  </a:cubicBezTo>
                  <a:cubicBezTo>
                    <a:pt x="14" y="2"/>
                    <a:pt x="23" y="9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9" name="Freeform 1097"/>
            <p:cNvSpPr>
              <a:spLocks/>
            </p:cNvSpPr>
            <p:nvPr/>
          </p:nvSpPr>
          <p:spPr bwMode="auto">
            <a:xfrm>
              <a:off x="6946901" y="2149476"/>
              <a:ext cx="20638" cy="11113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4 h 5"/>
                <a:gd name="T4" fmla="*/ 7 w 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7" y="2"/>
                    <a:pt x="0" y="5"/>
                    <a:pt x="3" y="4"/>
                  </a:cubicBezTo>
                  <a:cubicBezTo>
                    <a:pt x="5" y="4"/>
                    <a:pt x="9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0" name="Freeform 1098"/>
            <p:cNvSpPr>
              <a:spLocks/>
            </p:cNvSpPr>
            <p:nvPr/>
          </p:nvSpPr>
          <p:spPr bwMode="auto">
            <a:xfrm>
              <a:off x="6991351" y="2149476"/>
              <a:ext cx="23813" cy="17463"/>
            </a:xfrm>
            <a:custGeom>
              <a:avLst/>
              <a:gdLst>
                <a:gd name="T0" fmla="*/ 10 w 10"/>
                <a:gd name="T1" fmla="*/ 5 h 8"/>
                <a:gd name="T2" fmla="*/ 0 w 10"/>
                <a:gd name="T3" fmla="*/ 4 h 8"/>
                <a:gd name="T4" fmla="*/ 7 w 10"/>
                <a:gd name="T5" fmla="*/ 8 h 8"/>
                <a:gd name="T6" fmla="*/ 10 w 10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10" y="5"/>
                  </a:moveTo>
                  <a:cubicBezTo>
                    <a:pt x="7" y="8"/>
                    <a:pt x="4" y="0"/>
                    <a:pt x="0" y="4"/>
                  </a:cubicBezTo>
                  <a:cubicBezTo>
                    <a:pt x="5" y="3"/>
                    <a:pt x="7" y="6"/>
                    <a:pt x="7" y="8"/>
                  </a:cubicBezTo>
                  <a:cubicBezTo>
                    <a:pt x="7" y="6"/>
                    <a:pt x="10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1" name="Freeform 1099"/>
            <p:cNvSpPr>
              <a:spLocks/>
            </p:cNvSpPr>
            <p:nvPr/>
          </p:nvSpPr>
          <p:spPr bwMode="auto">
            <a:xfrm>
              <a:off x="6991351" y="2165351"/>
              <a:ext cx="4763" cy="11113"/>
            </a:xfrm>
            <a:custGeom>
              <a:avLst/>
              <a:gdLst>
                <a:gd name="T0" fmla="*/ 0 w 2"/>
                <a:gd name="T1" fmla="*/ 0 h 5"/>
                <a:gd name="T2" fmla="*/ 2 w 2"/>
                <a:gd name="T3" fmla="*/ 3 h 5"/>
                <a:gd name="T4" fmla="*/ 0 w 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1"/>
                    <a:pt x="1" y="5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2" name="Freeform 1100"/>
            <p:cNvSpPr>
              <a:spLocks/>
            </p:cNvSpPr>
            <p:nvPr/>
          </p:nvSpPr>
          <p:spPr bwMode="auto">
            <a:xfrm>
              <a:off x="7000876" y="2170113"/>
              <a:ext cx="9525" cy="6350"/>
            </a:xfrm>
            <a:custGeom>
              <a:avLst/>
              <a:gdLst>
                <a:gd name="T0" fmla="*/ 3 w 4"/>
                <a:gd name="T1" fmla="*/ 1 h 3"/>
                <a:gd name="T2" fmla="*/ 2 w 4"/>
                <a:gd name="T3" fmla="*/ 2 h 3"/>
                <a:gd name="T4" fmla="*/ 3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1" y="0"/>
                    <a:pt x="1" y="0"/>
                    <a:pt x="2" y="2"/>
                  </a:cubicBezTo>
                  <a:cubicBezTo>
                    <a:pt x="0" y="3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3" name="Freeform 1101"/>
            <p:cNvSpPr>
              <a:spLocks/>
            </p:cNvSpPr>
            <p:nvPr/>
          </p:nvSpPr>
          <p:spPr bwMode="auto">
            <a:xfrm>
              <a:off x="7026276" y="2214563"/>
              <a:ext cx="15875" cy="15875"/>
            </a:xfrm>
            <a:custGeom>
              <a:avLst/>
              <a:gdLst>
                <a:gd name="T0" fmla="*/ 7 w 7"/>
                <a:gd name="T1" fmla="*/ 4 h 7"/>
                <a:gd name="T2" fmla="*/ 0 w 7"/>
                <a:gd name="T3" fmla="*/ 3 h 7"/>
                <a:gd name="T4" fmla="*/ 7 w 7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4" y="5"/>
                    <a:pt x="2" y="0"/>
                    <a:pt x="0" y="3"/>
                  </a:cubicBezTo>
                  <a:cubicBezTo>
                    <a:pt x="2" y="3"/>
                    <a:pt x="5" y="7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4" name="Freeform 1102"/>
            <p:cNvSpPr>
              <a:spLocks/>
            </p:cNvSpPr>
            <p:nvPr/>
          </p:nvSpPr>
          <p:spPr bwMode="auto">
            <a:xfrm>
              <a:off x="7083426" y="2224088"/>
              <a:ext cx="20638" cy="11113"/>
            </a:xfrm>
            <a:custGeom>
              <a:avLst/>
              <a:gdLst>
                <a:gd name="T0" fmla="*/ 6 w 9"/>
                <a:gd name="T1" fmla="*/ 0 h 5"/>
                <a:gd name="T2" fmla="*/ 3 w 9"/>
                <a:gd name="T3" fmla="*/ 3 h 5"/>
                <a:gd name="T4" fmla="*/ 4 w 9"/>
                <a:gd name="T5" fmla="*/ 2 h 5"/>
                <a:gd name="T6" fmla="*/ 7 w 9"/>
                <a:gd name="T7" fmla="*/ 3 h 5"/>
                <a:gd name="T8" fmla="*/ 6 w 9"/>
                <a:gd name="T9" fmla="*/ 1 h 5"/>
                <a:gd name="T10" fmla="*/ 6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6" y="0"/>
                  </a:moveTo>
                  <a:cubicBezTo>
                    <a:pt x="6" y="1"/>
                    <a:pt x="0" y="1"/>
                    <a:pt x="3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3"/>
                    <a:pt x="9" y="5"/>
                    <a:pt x="7" y="3"/>
                  </a:cubicBezTo>
                  <a:cubicBezTo>
                    <a:pt x="7" y="3"/>
                    <a:pt x="6" y="2"/>
                    <a:pt x="6" y="1"/>
                  </a:cubicBezTo>
                  <a:cubicBezTo>
                    <a:pt x="7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5" name="Freeform 1103"/>
            <p:cNvSpPr>
              <a:spLocks/>
            </p:cNvSpPr>
            <p:nvPr/>
          </p:nvSpPr>
          <p:spPr bwMode="auto">
            <a:xfrm>
              <a:off x="7032626" y="2233613"/>
              <a:ext cx="14288" cy="6350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0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3" y="3"/>
                    <a:pt x="4" y="1"/>
                    <a:pt x="6" y="0"/>
                  </a:cubicBezTo>
                  <a:cubicBezTo>
                    <a:pt x="3" y="0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6" name="Freeform 1104"/>
            <p:cNvSpPr>
              <a:spLocks/>
            </p:cNvSpPr>
            <p:nvPr/>
          </p:nvSpPr>
          <p:spPr bwMode="auto">
            <a:xfrm>
              <a:off x="6937376" y="2259013"/>
              <a:ext cx="20638" cy="22225"/>
            </a:xfrm>
            <a:custGeom>
              <a:avLst/>
              <a:gdLst>
                <a:gd name="T0" fmla="*/ 4 w 9"/>
                <a:gd name="T1" fmla="*/ 4 h 10"/>
                <a:gd name="T2" fmla="*/ 0 w 9"/>
                <a:gd name="T3" fmla="*/ 2 h 10"/>
                <a:gd name="T4" fmla="*/ 4 w 9"/>
                <a:gd name="T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4" y="4"/>
                  </a:moveTo>
                  <a:cubicBezTo>
                    <a:pt x="4" y="3"/>
                    <a:pt x="1" y="0"/>
                    <a:pt x="0" y="2"/>
                  </a:cubicBezTo>
                  <a:cubicBezTo>
                    <a:pt x="4" y="8"/>
                    <a:pt x="9" y="10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7" name="Freeform 1105"/>
            <p:cNvSpPr>
              <a:spLocks/>
            </p:cNvSpPr>
            <p:nvPr/>
          </p:nvSpPr>
          <p:spPr bwMode="auto">
            <a:xfrm>
              <a:off x="6904039" y="2233613"/>
              <a:ext cx="28575" cy="26988"/>
            </a:xfrm>
            <a:custGeom>
              <a:avLst/>
              <a:gdLst>
                <a:gd name="T0" fmla="*/ 5 w 13"/>
                <a:gd name="T1" fmla="*/ 4 h 12"/>
                <a:gd name="T2" fmla="*/ 1 w 13"/>
                <a:gd name="T3" fmla="*/ 3 h 12"/>
                <a:gd name="T4" fmla="*/ 5 w 13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2">
                  <a:moveTo>
                    <a:pt x="5" y="4"/>
                  </a:moveTo>
                  <a:cubicBezTo>
                    <a:pt x="4" y="3"/>
                    <a:pt x="0" y="0"/>
                    <a:pt x="1" y="3"/>
                  </a:cubicBezTo>
                  <a:cubicBezTo>
                    <a:pt x="8" y="11"/>
                    <a:pt x="13" y="12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8" name="Freeform 1106"/>
            <p:cNvSpPr>
              <a:spLocks/>
            </p:cNvSpPr>
            <p:nvPr/>
          </p:nvSpPr>
          <p:spPr bwMode="auto">
            <a:xfrm>
              <a:off x="6921501" y="2274888"/>
              <a:ext cx="15875" cy="34925"/>
            </a:xfrm>
            <a:custGeom>
              <a:avLst/>
              <a:gdLst>
                <a:gd name="T0" fmla="*/ 0 w 7"/>
                <a:gd name="T1" fmla="*/ 0 h 16"/>
                <a:gd name="T2" fmla="*/ 7 w 7"/>
                <a:gd name="T3" fmla="*/ 16 h 16"/>
                <a:gd name="T4" fmla="*/ 0 w 7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0" y="0"/>
                  </a:moveTo>
                  <a:cubicBezTo>
                    <a:pt x="0" y="7"/>
                    <a:pt x="2" y="16"/>
                    <a:pt x="7" y="16"/>
                  </a:cubicBezTo>
                  <a:cubicBezTo>
                    <a:pt x="2" y="15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9" name="Freeform 1107"/>
            <p:cNvSpPr>
              <a:spLocks/>
            </p:cNvSpPr>
            <p:nvPr/>
          </p:nvSpPr>
          <p:spPr bwMode="auto">
            <a:xfrm>
              <a:off x="7092951" y="2274888"/>
              <a:ext cx="7938" cy="7938"/>
            </a:xfrm>
            <a:custGeom>
              <a:avLst/>
              <a:gdLst>
                <a:gd name="T0" fmla="*/ 4 w 4"/>
                <a:gd name="T1" fmla="*/ 2 h 4"/>
                <a:gd name="T2" fmla="*/ 0 w 4"/>
                <a:gd name="T3" fmla="*/ 2 h 4"/>
                <a:gd name="T4" fmla="*/ 4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2"/>
                    <a:pt x="4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0" name="Freeform 1108"/>
            <p:cNvSpPr>
              <a:spLocks/>
            </p:cNvSpPr>
            <p:nvPr/>
          </p:nvSpPr>
          <p:spPr bwMode="auto">
            <a:xfrm>
              <a:off x="7121526" y="2278063"/>
              <a:ext cx="7938" cy="9525"/>
            </a:xfrm>
            <a:custGeom>
              <a:avLst/>
              <a:gdLst>
                <a:gd name="T0" fmla="*/ 1 w 3"/>
                <a:gd name="T1" fmla="*/ 0 h 4"/>
                <a:gd name="T2" fmla="*/ 2 w 3"/>
                <a:gd name="T3" fmla="*/ 1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2"/>
                    <a:pt x="0" y="2"/>
                    <a:pt x="2" y="1"/>
                  </a:cubicBezTo>
                  <a:cubicBezTo>
                    <a:pt x="3" y="4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1" name="Rectangle 1109"/>
            <p:cNvSpPr>
              <a:spLocks noChangeArrowheads="1"/>
            </p:cNvSpPr>
            <p:nvPr/>
          </p:nvSpPr>
          <p:spPr bwMode="auto">
            <a:xfrm>
              <a:off x="6937376" y="22812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2" name="Freeform 1110"/>
            <p:cNvSpPr>
              <a:spLocks/>
            </p:cNvSpPr>
            <p:nvPr/>
          </p:nvSpPr>
          <p:spPr bwMode="auto">
            <a:xfrm>
              <a:off x="6938964" y="2282826"/>
              <a:ext cx="0" cy="4763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3" name="Freeform 1111"/>
            <p:cNvSpPr>
              <a:spLocks/>
            </p:cNvSpPr>
            <p:nvPr/>
          </p:nvSpPr>
          <p:spPr bwMode="auto">
            <a:xfrm>
              <a:off x="6938964" y="228758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4" name="Rectangle 1112"/>
            <p:cNvSpPr>
              <a:spLocks noChangeArrowheads="1"/>
            </p:cNvSpPr>
            <p:nvPr/>
          </p:nvSpPr>
          <p:spPr bwMode="auto">
            <a:xfrm>
              <a:off x="6942139" y="2287588"/>
              <a:ext cx="1588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5" name="Freeform 1113"/>
            <p:cNvSpPr>
              <a:spLocks/>
            </p:cNvSpPr>
            <p:nvPr/>
          </p:nvSpPr>
          <p:spPr bwMode="auto">
            <a:xfrm>
              <a:off x="7162801" y="2281238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6" name="Freeform 1114"/>
            <p:cNvSpPr>
              <a:spLocks/>
            </p:cNvSpPr>
            <p:nvPr/>
          </p:nvSpPr>
          <p:spPr bwMode="auto">
            <a:xfrm>
              <a:off x="6980239" y="2282826"/>
              <a:ext cx="30163" cy="31750"/>
            </a:xfrm>
            <a:custGeom>
              <a:avLst/>
              <a:gdLst>
                <a:gd name="T0" fmla="*/ 9 w 13"/>
                <a:gd name="T1" fmla="*/ 8 h 14"/>
                <a:gd name="T2" fmla="*/ 3 w 13"/>
                <a:gd name="T3" fmla="*/ 2 h 14"/>
                <a:gd name="T4" fmla="*/ 0 w 13"/>
                <a:gd name="T5" fmla="*/ 2 h 14"/>
                <a:gd name="T6" fmla="*/ 1 w 13"/>
                <a:gd name="T7" fmla="*/ 4 h 14"/>
                <a:gd name="T8" fmla="*/ 8 w 13"/>
                <a:gd name="T9" fmla="*/ 9 h 14"/>
                <a:gd name="T10" fmla="*/ 9 w 13"/>
                <a:gd name="T1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9" y="8"/>
                  </a:moveTo>
                  <a:cubicBezTo>
                    <a:pt x="7" y="7"/>
                    <a:pt x="5" y="5"/>
                    <a:pt x="3" y="2"/>
                  </a:cubicBezTo>
                  <a:cubicBezTo>
                    <a:pt x="1" y="2"/>
                    <a:pt x="1" y="0"/>
                    <a:pt x="0" y="2"/>
                  </a:cubicBezTo>
                  <a:cubicBezTo>
                    <a:pt x="2" y="2"/>
                    <a:pt x="0" y="3"/>
                    <a:pt x="1" y="4"/>
                  </a:cubicBezTo>
                  <a:cubicBezTo>
                    <a:pt x="4" y="1"/>
                    <a:pt x="7" y="9"/>
                    <a:pt x="8" y="9"/>
                  </a:cubicBezTo>
                  <a:cubicBezTo>
                    <a:pt x="10" y="12"/>
                    <a:pt x="13" y="14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7" name="Freeform 1115"/>
            <p:cNvSpPr>
              <a:spLocks/>
            </p:cNvSpPr>
            <p:nvPr/>
          </p:nvSpPr>
          <p:spPr bwMode="auto">
            <a:xfrm>
              <a:off x="6942139" y="2290763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8" name="Freeform 1116"/>
            <p:cNvSpPr>
              <a:spLocks/>
            </p:cNvSpPr>
            <p:nvPr/>
          </p:nvSpPr>
          <p:spPr bwMode="auto">
            <a:xfrm>
              <a:off x="6951664" y="2298701"/>
              <a:ext cx="12700" cy="19050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9" name="Freeform 1117"/>
            <p:cNvSpPr>
              <a:spLocks/>
            </p:cNvSpPr>
            <p:nvPr/>
          </p:nvSpPr>
          <p:spPr bwMode="auto">
            <a:xfrm>
              <a:off x="7142164" y="2309813"/>
              <a:ext cx="11113" cy="3175"/>
            </a:xfrm>
            <a:custGeom>
              <a:avLst/>
              <a:gdLst>
                <a:gd name="T0" fmla="*/ 3 w 5"/>
                <a:gd name="T1" fmla="*/ 0 h 1"/>
                <a:gd name="T2" fmla="*/ 0 w 5"/>
                <a:gd name="T3" fmla="*/ 1 h 1"/>
                <a:gd name="T4" fmla="*/ 3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3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0" name="Freeform 1118"/>
            <p:cNvSpPr>
              <a:spLocks/>
            </p:cNvSpPr>
            <p:nvPr/>
          </p:nvSpPr>
          <p:spPr bwMode="auto">
            <a:xfrm>
              <a:off x="6942139" y="23129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1" name="Freeform 1119"/>
            <p:cNvSpPr>
              <a:spLocks/>
            </p:cNvSpPr>
            <p:nvPr/>
          </p:nvSpPr>
          <p:spPr bwMode="auto">
            <a:xfrm>
              <a:off x="6942139" y="2314576"/>
              <a:ext cx="0" cy="4763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2" name="Freeform 1120"/>
            <p:cNvSpPr>
              <a:spLocks/>
            </p:cNvSpPr>
            <p:nvPr/>
          </p:nvSpPr>
          <p:spPr bwMode="auto">
            <a:xfrm>
              <a:off x="7007226" y="2309813"/>
              <a:ext cx="12700" cy="19050"/>
            </a:xfrm>
            <a:custGeom>
              <a:avLst/>
              <a:gdLst>
                <a:gd name="T0" fmla="*/ 1 w 5"/>
                <a:gd name="T1" fmla="*/ 3 h 8"/>
                <a:gd name="T2" fmla="*/ 1 w 5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8">
                  <a:moveTo>
                    <a:pt x="1" y="3"/>
                  </a:moveTo>
                  <a:cubicBezTo>
                    <a:pt x="5" y="8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3" name="Freeform 1121"/>
            <p:cNvSpPr>
              <a:spLocks/>
            </p:cNvSpPr>
            <p:nvPr/>
          </p:nvSpPr>
          <p:spPr bwMode="auto">
            <a:xfrm>
              <a:off x="7172326" y="2314576"/>
              <a:ext cx="4763" cy="9525"/>
            </a:xfrm>
            <a:custGeom>
              <a:avLst/>
              <a:gdLst>
                <a:gd name="T0" fmla="*/ 2 w 2"/>
                <a:gd name="T1" fmla="*/ 1 h 4"/>
                <a:gd name="T2" fmla="*/ 2 w 2"/>
                <a:gd name="T3" fmla="*/ 0 h 4"/>
                <a:gd name="T4" fmla="*/ 2 w 2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0" y="4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4" name="Freeform 1122"/>
            <p:cNvSpPr>
              <a:spLocks/>
            </p:cNvSpPr>
            <p:nvPr/>
          </p:nvSpPr>
          <p:spPr bwMode="auto">
            <a:xfrm>
              <a:off x="6951664" y="2322513"/>
              <a:ext cx="12700" cy="20638"/>
            </a:xfrm>
            <a:custGeom>
              <a:avLst/>
              <a:gdLst>
                <a:gd name="T0" fmla="*/ 0 w 6"/>
                <a:gd name="T1" fmla="*/ 2 h 9"/>
                <a:gd name="T2" fmla="*/ 0 w 6"/>
                <a:gd name="T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9">
                  <a:moveTo>
                    <a:pt x="0" y="2"/>
                  </a:moveTo>
                  <a:cubicBezTo>
                    <a:pt x="6" y="9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5" name="Freeform 1123"/>
            <p:cNvSpPr>
              <a:spLocks/>
            </p:cNvSpPr>
            <p:nvPr/>
          </p:nvSpPr>
          <p:spPr bwMode="auto">
            <a:xfrm>
              <a:off x="7016751" y="2327276"/>
              <a:ext cx="20638" cy="28575"/>
            </a:xfrm>
            <a:custGeom>
              <a:avLst/>
              <a:gdLst>
                <a:gd name="T0" fmla="*/ 7 w 9"/>
                <a:gd name="T1" fmla="*/ 10 h 13"/>
                <a:gd name="T2" fmla="*/ 0 w 9"/>
                <a:gd name="T3" fmla="*/ 0 h 13"/>
                <a:gd name="T4" fmla="*/ 7 w 9"/>
                <a:gd name="T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3">
                  <a:moveTo>
                    <a:pt x="7" y="10"/>
                  </a:moveTo>
                  <a:cubicBezTo>
                    <a:pt x="5" y="6"/>
                    <a:pt x="3" y="3"/>
                    <a:pt x="0" y="0"/>
                  </a:cubicBezTo>
                  <a:cubicBezTo>
                    <a:pt x="1" y="3"/>
                    <a:pt x="9" y="13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6" name="Freeform 1124"/>
            <p:cNvSpPr>
              <a:spLocks/>
            </p:cNvSpPr>
            <p:nvPr/>
          </p:nvSpPr>
          <p:spPr bwMode="auto">
            <a:xfrm>
              <a:off x="7172326" y="232886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7" name="Freeform 1125"/>
            <p:cNvSpPr>
              <a:spLocks/>
            </p:cNvSpPr>
            <p:nvPr/>
          </p:nvSpPr>
          <p:spPr bwMode="auto">
            <a:xfrm>
              <a:off x="7172326" y="2328863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8" name="Freeform 1126"/>
            <p:cNvSpPr>
              <a:spLocks/>
            </p:cNvSpPr>
            <p:nvPr/>
          </p:nvSpPr>
          <p:spPr bwMode="auto">
            <a:xfrm>
              <a:off x="7169151" y="2330451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9" name="Freeform 1127"/>
            <p:cNvSpPr>
              <a:spLocks/>
            </p:cNvSpPr>
            <p:nvPr/>
          </p:nvSpPr>
          <p:spPr bwMode="auto">
            <a:xfrm>
              <a:off x="7189789" y="2327276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0" name="Freeform 1128"/>
            <p:cNvSpPr>
              <a:spLocks/>
            </p:cNvSpPr>
            <p:nvPr/>
          </p:nvSpPr>
          <p:spPr bwMode="auto">
            <a:xfrm>
              <a:off x="7180264" y="2355851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1" name="Freeform 1129"/>
            <p:cNvSpPr>
              <a:spLocks/>
            </p:cNvSpPr>
            <p:nvPr/>
          </p:nvSpPr>
          <p:spPr bwMode="auto">
            <a:xfrm>
              <a:off x="7180264" y="23590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2" name="Freeform 1130"/>
            <p:cNvSpPr>
              <a:spLocks/>
            </p:cNvSpPr>
            <p:nvPr/>
          </p:nvSpPr>
          <p:spPr bwMode="auto">
            <a:xfrm>
              <a:off x="7183439" y="2355851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3" name="Freeform 1131"/>
            <p:cNvSpPr>
              <a:spLocks/>
            </p:cNvSpPr>
            <p:nvPr/>
          </p:nvSpPr>
          <p:spPr bwMode="auto">
            <a:xfrm>
              <a:off x="7188201" y="2355851"/>
              <a:ext cx="20638" cy="25400"/>
            </a:xfrm>
            <a:custGeom>
              <a:avLst/>
              <a:gdLst>
                <a:gd name="T0" fmla="*/ 1 w 9"/>
                <a:gd name="T1" fmla="*/ 3 h 11"/>
                <a:gd name="T2" fmla="*/ 9 w 9"/>
                <a:gd name="T3" fmla="*/ 7 h 11"/>
                <a:gd name="T4" fmla="*/ 1 w 9"/>
                <a:gd name="T5" fmla="*/ 1 h 11"/>
                <a:gd name="T6" fmla="*/ 1 w 9"/>
                <a:gd name="T7" fmla="*/ 0 h 11"/>
                <a:gd name="T8" fmla="*/ 1 w 9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3"/>
                  </a:moveTo>
                  <a:cubicBezTo>
                    <a:pt x="5" y="1"/>
                    <a:pt x="6" y="11"/>
                    <a:pt x="9" y="7"/>
                  </a:cubicBezTo>
                  <a:cubicBezTo>
                    <a:pt x="7" y="4"/>
                    <a:pt x="3" y="3"/>
                    <a:pt x="1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4" name="Freeform 1132"/>
            <p:cNvSpPr>
              <a:spLocks/>
            </p:cNvSpPr>
            <p:nvPr/>
          </p:nvSpPr>
          <p:spPr bwMode="auto">
            <a:xfrm>
              <a:off x="7194551" y="2354263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5" name="Freeform 1133"/>
            <p:cNvSpPr>
              <a:spLocks/>
            </p:cNvSpPr>
            <p:nvPr/>
          </p:nvSpPr>
          <p:spPr bwMode="auto">
            <a:xfrm>
              <a:off x="7215189" y="2355851"/>
              <a:ext cx="14288" cy="23813"/>
            </a:xfrm>
            <a:custGeom>
              <a:avLst/>
              <a:gdLst>
                <a:gd name="T0" fmla="*/ 0 w 6"/>
                <a:gd name="T1" fmla="*/ 1 h 10"/>
                <a:gd name="T2" fmla="*/ 0 w 6"/>
                <a:gd name="T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0">
                  <a:moveTo>
                    <a:pt x="0" y="1"/>
                  </a:moveTo>
                  <a:cubicBezTo>
                    <a:pt x="6" y="1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6" name="Freeform 1134"/>
            <p:cNvSpPr>
              <a:spLocks/>
            </p:cNvSpPr>
            <p:nvPr/>
          </p:nvSpPr>
          <p:spPr bwMode="auto">
            <a:xfrm>
              <a:off x="6980239" y="2355851"/>
              <a:ext cx="4763" cy="9525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3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4"/>
                    <a:pt x="0" y="0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7" name="Freeform 1135"/>
            <p:cNvSpPr>
              <a:spLocks/>
            </p:cNvSpPr>
            <p:nvPr/>
          </p:nvSpPr>
          <p:spPr bwMode="auto">
            <a:xfrm>
              <a:off x="7040564" y="2360613"/>
              <a:ext cx="11113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8" name="Freeform 1136"/>
            <p:cNvSpPr>
              <a:spLocks/>
            </p:cNvSpPr>
            <p:nvPr/>
          </p:nvSpPr>
          <p:spPr bwMode="auto">
            <a:xfrm>
              <a:off x="7200901" y="2379663"/>
              <a:ext cx="0" cy="7938"/>
            </a:xfrm>
            <a:custGeom>
              <a:avLst/>
              <a:gdLst>
                <a:gd name="T0" fmla="*/ 4 h 4"/>
                <a:gd name="T1" fmla="*/ 4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cubicBezTo>
                    <a:pt x="0" y="0"/>
                    <a:pt x="0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9" name="Freeform 1137"/>
            <p:cNvSpPr>
              <a:spLocks/>
            </p:cNvSpPr>
            <p:nvPr/>
          </p:nvSpPr>
          <p:spPr bwMode="auto">
            <a:xfrm>
              <a:off x="7173914" y="2366963"/>
              <a:ext cx="36513" cy="31750"/>
            </a:xfrm>
            <a:custGeom>
              <a:avLst/>
              <a:gdLst>
                <a:gd name="T0" fmla="*/ 16 w 16"/>
                <a:gd name="T1" fmla="*/ 10 h 14"/>
                <a:gd name="T2" fmla="*/ 12 w 16"/>
                <a:gd name="T3" fmla="*/ 7 h 14"/>
                <a:gd name="T4" fmla="*/ 2 w 16"/>
                <a:gd name="T5" fmla="*/ 0 h 14"/>
                <a:gd name="T6" fmla="*/ 0 w 16"/>
                <a:gd name="T7" fmla="*/ 2 h 14"/>
                <a:gd name="T8" fmla="*/ 15 w 16"/>
                <a:gd name="T9" fmla="*/ 11 h 14"/>
                <a:gd name="T10" fmla="*/ 16 w 16"/>
                <a:gd name="T1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4">
                  <a:moveTo>
                    <a:pt x="16" y="10"/>
                  </a:moveTo>
                  <a:cubicBezTo>
                    <a:pt x="12" y="10"/>
                    <a:pt x="12" y="7"/>
                    <a:pt x="12" y="7"/>
                  </a:cubicBezTo>
                  <a:cubicBezTo>
                    <a:pt x="7" y="7"/>
                    <a:pt x="2" y="0"/>
                    <a:pt x="2" y="0"/>
                  </a:cubicBezTo>
                  <a:cubicBezTo>
                    <a:pt x="2" y="1"/>
                    <a:pt x="0" y="1"/>
                    <a:pt x="0" y="2"/>
                  </a:cubicBezTo>
                  <a:cubicBezTo>
                    <a:pt x="6" y="4"/>
                    <a:pt x="10" y="8"/>
                    <a:pt x="15" y="11"/>
                  </a:cubicBezTo>
                  <a:cubicBezTo>
                    <a:pt x="12" y="14"/>
                    <a:pt x="16" y="13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0" name="Freeform 1138"/>
            <p:cNvSpPr>
              <a:spLocks/>
            </p:cNvSpPr>
            <p:nvPr/>
          </p:nvSpPr>
          <p:spPr bwMode="auto">
            <a:xfrm>
              <a:off x="6991351" y="2371726"/>
              <a:ext cx="9525" cy="7938"/>
            </a:xfrm>
            <a:custGeom>
              <a:avLst/>
              <a:gdLst>
                <a:gd name="T0" fmla="*/ 4 w 4"/>
                <a:gd name="T1" fmla="*/ 1 h 3"/>
                <a:gd name="T2" fmla="*/ 3 w 4"/>
                <a:gd name="T3" fmla="*/ 2 h 3"/>
                <a:gd name="T4" fmla="*/ 4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2" y="0"/>
                    <a:pt x="2" y="0"/>
                    <a:pt x="3" y="2"/>
                  </a:cubicBezTo>
                  <a:cubicBezTo>
                    <a:pt x="0" y="3"/>
                    <a:pt x="4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1" name="Freeform 1139"/>
            <p:cNvSpPr>
              <a:spLocks/>
            </p:cNvSpPr>
            <p:nvPr/>
          </p:nvSpPr>
          <p:spPr bwMode="auto">
            <a:xfrm>
              <a:off x="7046914" y="2376488"/>
              <a:ext cx="12700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2" name="Freeform 1140"/>
            <p:cNvSpPr>
              <a:spLocks/>
            </p:cNvSpPr>
            <p:nvPr/>
          </p:nvSpPr>
          <p:spPr bwMode="auto">
            <a:xfrm>
              <a:off x="7000876" y="2379663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0" y="5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3" name="Freeform 1141"/>
            <p:cNvSpPr>
              <a:spLocks/>
            </p:cNvSpPr>
            <p:nvPr/>
          </p:nvSpPr>
          <p:spPr bwMode="auto">
            <a:xfrm>
              <a:off x="7189789" y="2386013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4" name="Freeform 1142"/>
            <p:cNvSpPr>
              <a:spLocks/>
            </p:cNvSpPr>
            <p:nvPr/>
          </p:nvSpPr>
          <p:spPr bwMode="auto">
            <a:xfrm>
              <a:off x="7219951" y="2387601"/>
              <a:ext cx="12700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6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5" name="Freeform 1143"/>
            <p:cNvSpPr>
              <a:spLocks/>
            </p:cNvSpPr>
            <p:nvPr/>
          </p:nvSpPr>
          <p:spPr bwMode="auto">
            <a:xfrm>
              <a:off x="7219951" y="2392363"/>
              <a:ext cx="11113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6" name="Freeform 1144"/>
            <p:cNvSpPr>
              <a:spLocks/>
            </p:cNvSpPr>
            <p:nvPr/>
          </p:nvSpPr>
          <p:spPr bwMode="auto">
            <a:xfrm>
              <a:off x="7240589" y="2395538"/>
              <a:ext cx="12700" cy="15875"/>
            </a:xfrm>
            <a:custGeom>
              <a:avLst/>
              <a:gdLst>
                <a:gd name="T0" fmla="*/ 1 w 6"/>
                <a:gd name="T1" fmla="*/ 3 h 7"/>
                <a:gd name="T2" fmla="*/ 5 w 6"/>
                <a:gd name="T3" fmla="*/ 6 h 7"/>
                <a:gd name="T4" fmla="*/ 2 w 6"/>
                <a:gd name="T5" fmla="*/ 6 h 7"/>
                <a:gd name="T6" fmla="*/ 6 w 6"/>
                <a:gd name="T7" fmla="*/ 7 h 7"/>
                <a:gd name="T8" fmla="*/ 3 w 6"/>
                <a:gd name="T9" fmla="*/ 2 h 7"/>
                <a:gd name="T10" fmla="*/ 1 w 6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1" y="3"/>
                  </a:moveTo>
                  <a:cubicBezTo>
                    <a:pt x="2" y="4"/>
                    <a:pt x="5" y="3"/>
                    <a:pt x="5" y="6"/>
                  </a:cubicBezTo>
                  <a:cubicBezTo>
                    <a:pt x="4" y="6"/>
                    <a:pt x="3" y="4"/>
                    <a:pt x="2" y="6"/>
                  </a:cubicBezTo>
                  <a:cubicBezTo>
                    <a:pt x="4" y="6"/>
                    <a:pt x="4" y="7"/>
                    <a:pt x="6" y="7"/>
                  </a:cubicBezTo>
                  <a:cubicBezTo>
                    <a:pt x="6" y="4"/>
                    <a:pt x="4" y="3"/>
                    <a:pt x="3" y="2"/>
                  </a:cubicBezTo>
                  <a:cubicBezTo>
                    <a:pt x="3" y="5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7" name="Freeform 1145"/>
            <p:cNvSpPr>
              <a:spLocks/>
            </p:cNvSpPr>
            <p:nvPr/>
          </p:nvSpPr>
          <p:spPr bwMode="auto">
            <a:xfrm>
              <a:off x="7221539" y="2397126"/>
              <a:ext cx="19050" cy="11113"/>
            </a:xfrm>
            <a:custGeom>
              <a:avLst/>
              <a:gdLst>
                <a:gd name="T0" fmla="*/ 5 w 8"/>
                <a:gd name="T1" fmla="*/ 3 h 5"/>
                <a:gd name="T2" fmla="*/ 5 w 8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5">
                  <a:moveTo>
                    <a:pt x="5" y="3"/>
                  </a:moveTo>
                  <a:cubicBezTo>
                    <a:pt x="8" y="5"/>
                    <a:pt x="0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8" name="Freeform 1146"/>
            <p:cNvSpPr>
              <a:spLocks/>
            </p:cNvSpPr>
            <p:nvPr/>
          </p:nvSpPr>
          <p:spPr bwMode="auto">
            <a:xfrm>
              <a:off x="7064376" y="2406651"/>
              <a:ext cx="7938" cy="11113"/>
            </a:xfrm>
            <a:custGeom>
              <a:avLst/>
              <a:gdLst>
                <a:gd name="T0" fmla="*/ 0 w 3"/>
                <a:gd name="T1" fmla="*/ 0 h 5"/>
                <a:gd name="T2" fmla="*/ 3 w 3"/>
                <a:gd name="T3" fmla="*/ 5 h 5"/>
                <a:gd name="T4" fmla="*/ 0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1" y="2"/>
                    <a:pt x="1" y="5"/>
                    <a:pt x="3" y="5"/>
                  </a:cubicBezTo>
                  <a:cubicBezTo>
                    <a:pt x="3" y="3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9" name="Freeform 1147"/>
            <p:cNvSpPr>
              <a:spLocks/>
            </p:cNvSpPr>
            <p:nvPr/>
          </p:nvSpPr>
          <p:spPr bwMode="auto">
            <a:xfrm>
              <a:off x="7188201" y="2408238"/>
              <a:ext cx="12700" cy="15875"/>
            </a:xfrm>
            <a:custGeom>
              <a:avLst/>
              <a:gdLst>
                <a:gd name="T0" fmla="*/ 2 w 6"/>
                <a:gd name="T1" fmla="*/ 3 h 7"/>
                <a:gd name="T2" fmla="*/ 2 w 6"/>
                <a:gd name="T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7">
                  <a:moveTo>
                    <a:pt x="2" y="3"/>
                  </a:moveTo>
                  <a:cubicBezTo>
                    <a:pt x="6" y="7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0" name="Freeform 1148"/>
            <p:cNvSpPr>
              <a:spLocks/>
            </p:cNvSpPr>
            <p:nvPr/>
          </p:nvSpPr>
          <p:spPr bwMode="auto">
            <a:xfrm>
              <a:off x="7231064" y="2411413"/>
              <a:ext cx="14288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1" name="Freeform 1149"/>
            <p:cNvSpPr>
              <a:spLocks/>
            </p:cNvSpPr>
            <p:nvPr/>
          </p:nvSpPr>
          <p:spPr bwMode="auto">
            <a:xfrm>
              <a:off x="6978651" y="2419351"/>
              <a:ext cx="47625" cy="76200"/>
            </a:xfrm>
            <a:custGeom>
              <a:avLst/>
              <a:gdLst>
                <a:gd name="T0" fmla="*/ 0 w 21"/>
                <a:gd name="T1" fmla="*/ 0 h 33"/>
                <a:gd name="T2" fmla="*/ 21 w 21"/>
                <a:gd name="T3" fmla="*/ 33 h 33"/>
                <a:gd name="T4" fmla="*/ 15 w 21"/>
                <a:gd name="T5" fmla="*/ 19 h 33"/>
                <a:gd name="T6" fmla="*/ 0 w 21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3">
                  <a:moveTo>
                    <a:pt x="0" y="0"/>
                  </a:moveTo>
                  <a:cubicBezTo>
                    <a:pt x="8" y="9"/>
                    <a:pt x="14" y="26"/>
                    <a:pt x="21" y="33"/>
                  </a:cubicBezTo>
                  <a:cubicBezTo>
                    <a:pt x="19" y="28"/>
                    <a:pt x="14" y="22"/>
                    <a:pt x="15" y="19"/>
                  </a:cubicBezTo>
                  <a:cubicBezTo>
                    <a:pt x="9" y="18"/>
                    <a:pt x="6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2" name="Freeform 1150"/>
            <p:cNvSpPr>
              <a:spLocks/>
            </p:cNvSpPr>
            <p:nvPr/>
          </p:nvSpPr>
          <p:spPr bwMode="auto">
            <a:xfrm>
              <a:off x="7072314" y="2419351"/>
              <a:ext cx="6350" cy="14288"/>
            </a:xfrm>
            <a:custGeom>
              <a:avLst/>
              <a:gdLst>
                <a:gd name="T0" fmla="*/ 3 w 3"/>
                <a:gd name="T1" fmla="*/ 6 h 6"/>
                <a:gd name="T2" fmla="*/ 0 w 3"/>
                <a:gd name="T3" fmla="*/ 0 h 6"/>
                <a:gd name="T4" fmla="*/ 3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3" y="4"/>
                    <a:pt x="2" y="2"/>
                    <a:pt x="0" y="0"/>
                  </a:cubicBezTo>
                  <a:cubicBezTo>
                    <a:pt x="1" y="3"/>
                    <a:pt x="1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3" name="Freeform 1151"/>
            <p:cNvSpPr>
              <a:spLocks/>
            </p:cNvSpPr>
            <p:nvPr/>
          </p:nvSpPr>
          <p:spPr bwMode="auto">
            <a:xfrm>
              <a:off x="7216776" y="2424113"/>
              <a:ext cx="12700" cy="11113"/>
            </a:xfrm>
            <a:custGeom>
              <a:avLst/>
              <a:gdLst>
                <a:gd name="T0" fmla="*/ 4 w 5"/>
                <a:gd name="T1" fmla="*/ 3 h 5"/>
                <a:gd name="T2" fmla="*/ 2 w 5"/>
                <a:gd name="T3" fmla="*/ 4 h 5"/>
                <a:gd name="T4" fmla="*/ 4 w 5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3"/>
                  </a:moveTo>
                  <a:cubicBezTo>
                    <a:pt x="3" y="3"/>
                    <a:pt x="0" y="3"/>
                    <a:pt x="2" y="4"/>
                  </a:cubicBezTo>
                  <a:cubicBezTo>
                    <a:pt x="5" y="5"/>
                    <a:pt x="5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4" name="Freeform 1152"/>
            <p:cNvSpPr>
              <a:spLocks/>
            </p:cNvSpPr>
            <p:nvPr/>
          </p:nvSpPr>
          <p:spPr bwMode="auto">
            <a:xfrm>
              <a:off x="7056439" y="2428876"/>
              <a:ext cx="12700" cy="19050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5" name="Freeform 1153"/>
            <p:cNvSpPr>
              <a:spLocks/>
            </p:cNvSpPr>
            <p:nvPr/>
          </p:nvSpPr>
          <p:spPr bwMode="auto">
            <a:xfrm>
              <a:off x="7224714" y="2428876"/>
              <a:ext cx="12700" cy="11113"/>
            </a:xfrm>
            <a:custGeom>
              <a:avLst/>
              <a:gdLst>
                <a:gd name="T0" fmla="*/ 6 w 6"/>
                <a:gd name="T1" fmla="*/ 3 h 5"/>
                <a:gd name="T2" fmla="*/ 6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0" y="0"/>
                    <a:pt x="3" y="5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6" name="Freeform 1154"/>
            <p:cNvSpPr>
              <a:spLocks/>
            </p:cNvSpPr>
            <p:nvPr/>
          </p:nvSpPr>
          <p:spPr bwMode="auto">
            <a:xfrm>
              <a:off x="7078664" y="2432051"/>
              <a:ext cx="11113" cy="28575"/>
            </a:xfrm>
            <a:custGeom>
              <a:avLst/>
              <a:gdLst>
                <a:gd name="T0" fmla="*/ 5 w 5"/>
                <a:gd name="T1" fmla="*/ 9 h 13"/>
                <a:gd name="T2" fmla="*/ 1 w 5"/>
                <a:gd name="T3" fmla="*/ 3 h 13"/>
                <a:gd name="T4" fmla="*/ 5 w 5"/>
                <a:gd name="T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3">
                  <a:moveTo>
                    <a:pt x="5" y="9"/>
                  </a:moveTo>
                  <a:cubicBezTo>
                    <a:pt x="3" y="8"/>
                    <a:pt x="0" y="0"/>
                    <a:pt x="1" y="3"/>
                  </a:cubicBezTo>
                  <a:cubicBezTo>
                    <a:pt x="1" y="5"/>
                    <a:pt x="4" y="13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7" name="Freeform 1155"/>
            <p:cNvSpPr>
              <a:spLocks/>
            </p:cNvSpPr>
            <p:nvPr/>
          </p:nvSpPr>
          <p:spPr bwMode="auto">
            <a:xfrm>
              <a:off x="7245351" y="2438401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8" name="Freeform 1156"/>
            <p:cNvSpPr>
              <a:spLocks/>
            </p:cNvSpPr>
            <p:nvPr/>
          </p:nvSpPr>
          <p:spPr bwMode="auto">
            <a:xfrm>
              <a:off x="7240589" y="2438401"/>
              <a:ext cx="15875" cy="6350"/>
            </a:xfrm>
            <a:custGeom>
              <a:avLst/>
              <a:gdLst>
                <a:gd name="T0" fmla="*/ 3 w 7"/>
                <a:gd name="T1" fmla="*/ 0 h 3"/>
                <a:gd name="T2" fmla="*/ 0 w 7"/>
                <a:gd name="T3" fmla="*/ 1 h 3"/>
                <a:gd name="T4" fmla="*/ 3 w 7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7" y="3"/>
                    <a:pt x="5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9" name="Freeform 1157"/>
            <p:cNvSpPr>
              <a:spLocks/>
            </p:cNvSpPr>
            <p:nvPr/>
          </p:nvSpPr>
          <p:spPr bwMode="auto">
            <a:xfrm>
              <a:off x="7251701" y="2435226"/>
              <a:ext cx="31750" cy="9525"/>
            </a:xfrm>
            <a:custGeom>
              <a:avLst/>
              <a:gdLst>
                <a:gd name="T0" fmla="*/ 4 w 14"/>
                <a:gd name="T1" fmla="*/ 3 h 4"/>
                <a:gd name="T2" fmla="*/ 3 w 14"/>
                <a:gd name="T3" fmla="*/ 4 h 4"/>
                <a:gd name="T4" fmla="*/ 4 w 1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4">
                  <a:moveTo>
                    <a:pt x="4" y="3"/>
                  </a:moveTo>
                  <a:cubicBezTo>
                    <a:pt x="4" y="0"/>
                    <a:pt x="0" y="4"/>
                    <a:pt x="3" y="4"/>
                  </a:cubicBezTo>
                  <a:cubicBezTo>
                    <a:pt x="5" y="4"/>
                    <a:pt x="1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0" name="Freeform 1158"/>
            <p:cNvSpPr>
              <a:spLocks/>
            </p:cNvSpPr>
            <p:nvPr/>
          </p:nvSpPr>
          <p:spPr bwMode="auto">
            <a:xfrm>
              <a:off x="7011989" y="2443163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1" name="Freeform 1159"/>
            <p:cNvSpPr>
              <a:spLocks/>
            </p:cNvSpPr>
            <p:nvPr/>
          </p:nvSpPr>
          <p:spPr bwMode="auto">
            <a:xfrm>
              <a:off x="7043739" y="2444751"/>
              <a:ext cx="15875" cy="14288"/>
            </a:xfrm>
            <a:custGeom>
              <a:avLst/>
              <a:gdLst>
                <a:gd name="T0" fmla="*/ 0 w 7"/>
                <a:gd name="T1" fmla="*/ 2 h 6"/>
                <a:gd name="T2" fmla="*/ 5 w 7"/>
                <a:gd name="T3" fmla="*/ 4 h 6"/>
                <a:gd name="T4" fmla="*/ 0 w 7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2"/>
                  </a:moveTo>
                  <a:cubicBezTo>
                    <a:pt x="2" y="3"/>
                    <a:pt x="7" y="6"/>
                    <a:pt x="5" y="4"/>
                  </a:cubicBezTo>
                  <a:cubicBezTo>
                    <a:pt x="4" y="3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2" name="Freeform 1160"/>
            <p:cNvSpPr>
              <a:spLocks/>
            </p:cNvSpPr>
            <p:nvPr/>
          </p:nvSpPr>
          <p:spPr bwMode="auto">
            <a:xfrm>
              <a:off x="7073901" y="2447926"/>
              <a:ext cx="9525" cy="6350"/>
            </a:xfrm>
            <a:custGeom>
              <a:avLst/>
              <a:gdLst>
                <a:gd name="T0" fmla="*/ 0 w 4"/>
                <a:gd name="T1" fmla="*/ 2 h 3"/>
                <a:gd name="T2" fmla="*/ 1 w 4"/>
                <a:gd name="T3" fmla="*/ 1 h 3"/>
                <a:gd name="T4" fmla="*/ 0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cubicBezTo>
                    <a:pt x="2" y="3"/>
                    <a:pt x="2" y="3"/>
                    <a:pt x="1" y="1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3" name="Freeform 1161"/>
            <p:cNvSpPr>
              <a:spLocks/>
            </p:cNvSpPr>
            <p:nvPr/>
          </p:nvSpPr>
          <p:spPr bwMode="auto">
            <a:xfrm>
              <a:off x="7019926" y="2443163"/>
              <a:ext cx="7938" cy="20638"/>
            </a:xfrm>
            <a:custGeom>
              <a:avLst/>
              <a:gdLst>
                <a:gd name="T0" fmla="*/ 2 w 4"/>
                <a:gd name="T1" fmla="*/ 5 h 9"/>
                <a:gd name="T2" fmla="*/ 2 w 4"/>
                <a:gd name="T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9">
                  <a:moveTo>
                    <a:pt x="2" y="5"/>
                  </a:moveTo>
                  <a:cubicBezTo>
                    <a:pt x="0" y="9"/>
                    <a:pt x="4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4" name="Freeform 1162"/>
            <p:cNvSpPr>
              <a:spLocks/>
            </p:cNvSpPr>
            <p:nvPr/>
          </p:nvSpPr>
          <p:spPr bwMode="auto">
            <a:xfrm>
              <a:off x="7042151" y="2451101"/>
              <a:ext cx="14288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6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5" name="Freeform 1163"/>
            <p:cNvSpPr>
              <a:spLocks/>
            </p:cNvSpPr>
            <p:nvPr/>
          </p:nvSpPr>
          <p:spPr bwMode="auto">
            <a:xfrm>
              <a:off x="7077076" y="2451101"/>
              <a:ext cx="12700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6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6" name="Rectangle 1164"/>
            <p:cNvSpPr>
              <a:spLocks noChangeArrowheads="1"/>
            </p:cNvSpPr>
            <p:nvPr/>
          </p:nvSpPr>
          <p:spPr bwMode="auto">
            <a:xfrm>
              <a:off x="7035801" y="24638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7" name="Rectangle 1165"/>
            <p:cNvSpPr>
              <a:spLocks noChangeArrowheads="1"/>
            </p:cNvSpPr>
            <p:nvPr/>
          </p:nvSpPr>
          <p:spPr bwMode="auto">
            <a:xfrm>
              <a:off x="7040564" y="24701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8" name="Freeform 1166"/>
            <p:cNvSpPr>
              <a:spLocks/>
            </p:cNvSpPr>
            <p:nvPr/>
          </p:nvSpPr>
          <p:spPr bwMode="auto">
            <a:xfrm>
              <a:off x="7035801" y="2465388"/>
              <a:ext cx="1588" cy="476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9" name="Freeform 1167"/>
            <p:cNvSpPr>
              <a:spLocks/>
            </p:cNvSpPr>
            <p:nvPr/>
          </p:nvSpPr>
          <p:spPr bwMode="auto">
            <a:xfrm>
              <a:off x="7035801" y="2463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0" name="Freeform 1168"/>
            <p:cNvSpPr>
              <a:spLocks/>
            </p:cNvSpPr>
            <p:nvPr/>
          </p:nvSpPr>
          <p:spPr bwMode="auto">
            <a:xfrm>
              <a:off x="7035801" y="2465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1" name="Freeform 1169"/>
            <p:cNvSpPr>
              <a:spLocks/>
            </p:cNvSpPr>
            <p:nvPr/>
          </p:nvSpPr>
          <p:spPr bwMode="auto">
            <a:xfrm>
              <a:off x="7024689" y="2466976"/>
              <a:ext cx="19050" cy="9525"/>
            </a:xfrm>
            <a:custGeom>
              <a:avLst/>
              <a:gdLst>
                <a:gd name="T0" fmla="*/ 5 w 9"/>
                <a:gd name="T1" fmla="*/ 3 h 4"/>
                <a:gd name="T2" fmla="*/ 5 w 9"/>
                <a:gd name="T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4">
                  <a:moveTo>
                    <a:pt x="5" y="3"/>
                  </a:moveTo>
                  <a:cubicBezTo>
                    <a:pt x="9" y="4"/>
                    <a:pt x="0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2" name="Freeform 1170"/>
            <p:cNvSpPr>
              <a:spLocks/>
            </p:cNvSpPr>
            <p:nvPr/>
          </p:nvSpPr>
          <p:spPr bwMode="auto">
            <a:xfrm>
              <a:off x="7043739" y="2474913"/>
              <a:ext cx="14288" cy="17463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3" name="Freeform 1171"/>
            <p:cNvSpPr>
              <a:spLocks/>
            </p:cNvSpPr>
            <p:nvPr/>
          </p:nvSpPr>
          <p:spPr bwMode="auto">
            <a:xfrm>
              <a:off x="7021514" y="2495551"/>
              <a:ext cx="11113" cy="11113"/>
            </a:xfrm>
            <a:custGeom>
              <a:avLst/>
              <a:gdLst>
                <a:gd name="T0" fmla="*/ 3 w 5"/>
                <a:gd name="T1" fmla="*/ 3 h 5"/>
                <a:gd name="T2" fmla="*/ 3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3"/>
                  </a:moveTo>
                  <a:cubicBezTo>
                    <a:pt x="5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4" name="Freeform 1172"/>
            <p:cNvSpPr>
              <a:spLocks/>
            </p:cNvSpPr>
            <p:nvPr/>
          </p:nvSpPr>
          <p:spPr bwMode="auto">
            <a:xfrm>
              <a:off x="7042151" y="2495551"/>
              <a:ext cx="14288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5" name="Freeform 1173"/>
            <p:cNvSpPr>
              <a:spLocks/>
            </p:cNvSpPr>
            <p:nvPr/>
          </p:nvSpPr>
          <p:spPr bwMode="auto">
            <a:xfrm>
              <a:off x="7104064" y="2501901"/>
              <a:ext cx="4763" cy="11113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2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6" name="Freeform 1174"/>
            <p:cNvSpPr>
              <a:spLocks/>
            </p:cNvSpPr>
            <p:nvPr/>
          </p:nvSpPr>
          <p:spPr bwMode="auto">
            <a:xfrm>
              <a:off x="7027864" y="2501901"/>
              <a:ext cx="7938" cy="17463"/>
            </a:xfrm>
            <a:custGeom>
              <a:avLst/>
              <a:gdLst>
                <a:gd name="T0" fmla="*/ 3 w 3"/>
                <a:gd name="T1" fmla="*/ 8 h 8"/>
                <a:gd name="T2" fmla="*/ 0 w 3"/>
                <a:gd name="T3" fmla="*/ 3 h 8"/>
                <a:gd name="T4" fmla="*/ 3 w 3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cubicBezTo>
                    <a:pt x="3" y="6"/>
                    <a:pt x="2" y="0"/>
                    <a:pt x="0" y="3"/>
                  </a:cubicBezTo>
                  <a:cubicBezTo>
                    <a:pt x="2" y="3"/>
                    <a:pt x="1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7" name="Freeform 1175"/>
            <p:cNvSpPr>
              <a:spLocks/>
            </p:cNvSpPr>
            <p:nvPr/>
          </p:nvSpPr>
          <p:spPr bwMode="auto">
            <a:xfrm>
              <a:off x="7048501" y="2511426"/>
              <a:ext cx="20638" cy="22225"/>
            </a:xfrm>
            <a:custGeom>
              <a:avLst/>
              <a:gdLst>
                <a:gd name="T0" fmla="*/ 8 w 9"/>
                <a:gd name="T1" fmla="*/ 9 h 10"/>
                <a:gd name="T2" fmla="*/ 1 w 9"/>
                <a:gd name="T3" fmla="*/ 1 h 10"/>
                <a:gd name="T4" fmla="*/ 8 w 9"/>
                <a:gd name="T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8" y="9"/>
                  </a:moveTo>
                  <a:cubicBezTo>
                    <a:pt x="7" y="6"/>
                    <a:pt x="0" y="0"/>
                    <a:pt x="1" y="1"/>
                  </a:cubicBezTo>
                  <a:cubicBezTo>
                    <a:pt x="2" y="4"/>
                    <a:pt x="9" y="10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8" name="Freeform 1176"/>
            <p:cNvSpPr>
              <a:spLocks/>
            </p:cNvSpPr>
            <p:nvPr/>
          </p:nvSpPr>
          <p:spPr bwMode="auto">
            <a:xfrm>
              <a:off x="7108826" y="2511426"/>
              <a:ext cx="11113" cy="23813"/>
            </a:xfrm>
            <a:custGeom>
              <a:avLst/>
              <a:gdLst>
                <a:gd name="T0" fmla="*/ 0 w 5"/>
                <a:gd name="T1" fmla="*/ 0 h 11"/>
                <a:gd name="T2" fmla="*/ 3 w 5"/>
                <a:gd name="T3" fmla="*/ 11 h 11"/>
                <a:gd name="T4" fmla="*/ 0 w 5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0" y="5"/>
                    <a:pt x="2" y="7"/>
                    <a:pt x="3" y="11"/>
                  </a:cubicBezTo>
                  <a:cubicBezTo>
                    <a:pt x="5" y="11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9" name="Freeform 1177"/>
            <p:cNvSpPr>
              <a:spLocks/>
            </p:cNvSpPr>
            <p:nvPr/>
          </p:nvSpPr>
          <p:spPr bwMode="auto">
            <a:xfrm>
              <a:off x="7043739" y="2517776"/>
              <a:ext cx="7938" cy="14288"/>
            </a:xfrm>
            <a:custGeom>
              <a:avLst/>
              <a:gdLst>
                <a:gd name="T0" fmla="*/ 3 w 3"/>
                <a:gd name="T1" fmla="*/ 5 h 6"/>
                <a:gd name="T2" fmla="*/ 0 w 3"/>
                <a:gd name="T3" fmla="*/ 0 h 6"/>
                <a:gd name="T4" fmla="*/ 3 w 3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2" y="3"/>
                    <a:pt x="2" y="1"/>
                    <a:pt x="0" y="0"/>
                  </a:cubicBezTo>
                  <a:cubicBezTo>
                    <a:pt x="0" y="3"/>
                    <a:pt x="2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0" name="Freeform 1178"/>
            <p:cNvSpPr>
              <a:spLocks/>
            </p:cNvSpPr>
            <p:nvPr/>
          </p:nvSpPr>
          <p:spPr bwMode="auto">
            <a:xfrm>
              <a:off x="7035801" y="2522538"/>
              <a:ext cx="4763" cy="11113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0" y="1"/>
                    <a:pt x="2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1" name="Freeform 1179"/>
            <p:cNvSpPr>
              <a:spLocks/>
            </p:cNvSpPr>
            <p:nvPr/>
          </p:nvSpPr>
          <p:spPr bwMode="auto">
            <a:xfrm>
              <a:off x="7035801" y="2532063"/>
              <a:ext cx="11113" cy="11113"/>
            </a:xfrm>
            <a:custGeom>
              <a:avLst/>
              <a:gdLst>
                <a:gd name="T0" fmla="*/ 4 w 5"/>
                <a:gd name="T1" fmla="*/ 3 h 5"/>
                <a:gd name="T2" fmla="*/ 3 w 5"/>
                <a:gd name="T3" fmla="*/ 2 h 5"/>
                <a:gd name="T4" fmla="*/ 4 w 5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3"/>
                  </a:moveTo>
                  <a:cubicBezTo>
                    <a:pt x="5" y="1"/>
                    <a:pt x="0" y="0"/>
                    <a:pt x="3" y="2"/>
                  </a:cubicBezTo>
                  <a:cubicBezTo>
                    <a:pt x="3" y="3"/>
                    <a:pt x="3" y="5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2" name="Freeform 1180"/>
            <p:cNvSpPr>
              <a:spLocks/>
            </p:cNvSpPr>
            <p:nvPr/>
          </p:nvSpPr>
          <p:spPr bwMode="auto">
            <a:xfrm>
              <a:off x="7051676" y="2533651"/>
              <a:ext cx="7938" cy="19050"/>
            </a:xfrm>
            <a:custGeom>
              <a:avLst/>
              <a:gdLst>
                <a:gd name="T0" fmla="*/ 2 w 4"/>
                <a:gd name="T1" fmla="*/ 3 h 8"/>
                <a:gd name="T2" fmla="*/ 2 w 4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8">
                  <a:moveTo>
                    <a:pt x="2" y="3"/>
                  </a:moveTo>
                  <a:cubicBezTo>
                    <a:pt x="4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3" name="Freeform 1181"/>
            <p:cNvSpPr>
              <a:spLocks/>
            </p:cNvSpPr>
            <p:nvPr/>
          </p:nvSpPr>
          <p:spPr bwMode="auto">
            <a:xfrm>
              <a:off x="7046914" y="2547938"/>
              <a:ext cx="4763" cy="11113"/>
            </a:xfrm>
            <a:custGeom>
              <a:avLst/>
              <a:gdLst>
                <a:gd name="T0" fmla="*/ 2 w 2"/>
                <a:gd name="T1" fmla="*/ 4 h 5"/>
                <a:gd name="T2" fmla="*/ 2 w 2"/>
                <a:gd name="T3" fmla="*/ 5 h 5"/>
                <a:gd name="T4" fmla="*/ 2 w 2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4"/>
                  </a:moveTo>
                  <a:cubicBezTo>
                    <a:pt x="2" y="4"/>
                    <a:pt x="2" y="5"/>
                    <a:pt x="2" y="5"/>
                  </a:cubicBezTo>
                  <a:cubicBezTo>
                    <a:pt x="2" y="4"/>
                    <a:pt x="0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4" name="Freeform 1182"/>
            <p:cNvSpPr>
              <a:spLocks/>
            </p:cNvSpPr>
            <p:nvPr/>
          </p:nvSpPr>
          <p:spPr bwMode="auto">
            <a:xfrm>
              <a:off x="7048501" y="2555876"/>
              <a:ext cx="14288" cy="12700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5" name="Freeform 1183"/>
            <p:cNvSpPr>
              <a:spLocks/>
            </p:cNvSpPr>
            <p:nvPr/>
          </p:nvSpPr>
          <p:spPr bwMode="auto">
            <a:xfrm>
              <a:off x="7059614" y="2563813"/>
              <a:ext cx="14288" cy="17463"/>
            </a:xfrm>
            <a:custGeom>
              <a:avLst/>
              <a:gdLst>
                <a:gd name="T0" fmla="*/ 1 w 6"/>
                <a:gd name="T1" fmla="*/ 3 h 8"/>
                <a:gd name="T2" fmla="*/ 1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1" y="3"/>
                  </a:moveTo>
                  <a:cubicBezTo>
                    <a:pt x="6" y="8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6" name="Freeform 1184"/>
            <p:cNvSpPr>
              <a:spLocks/>
            </p:cNvSpPr>
            <p:nvPr/>
          </p:nvSpPr>
          <p:spPr bwMode="auto">
            <a:xfrm>
              <a:off x="7072314" y="2579688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7" name="Freeform 1185"/>
            <p:cNvSpPr>
              <a:spLocks/>
            </p:cNvSpPr>
            <p:nvPr/>
          </p:nvSpPr>
          <p:spPr bwMode="auto">
            <a:xfrm>
              <a:off x="7073901" y="257651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8" name="Freeform 1186"/>
            <p:cNvSpPr>
              <a:spLocks/>
            </p:cNvSpPr>
            <p:nvPr/>
          </p:nvSpPr>
          <p:spPr bwMode="auto">
            <a:xfrm>
              <a:off x="7072314" y="2579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9" name="Freeform 1187"/>
            <p:cNvSpPr>
              <a:spLocks/>
            </p:cNvSpPr>
            <p:nvPr/>
          </p:nvSpPr>
          <p:spPr bwMode="auto">
            <a:xfrm>
              <a:off x="7077076" y="2586038"/>
              <a:ext cx="12700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0" name="Freeform 1188"/>
            <p:cNvSpPr>
              <a:spLocks/>
            </p:cNvSpPr>
            <p:nvPr/>
          </p:nvSpPr>
          <p:spPr bwMode="auto">
            <a:xfrm>
              <a:off x="7078664" y="2590801"/>
              <a:ext cx="17463" cy="14288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1" name="Freeform 1189"/>
            <p:cNvSpPr>
              <a:spLocks/>
            </p:cNvSpPr>
            <p:nvPr/>
          </p:nvSpPr>
          <p:spPr bwMode="auto">
            <a:xfrm>
              <a:off x="7096126" y="2600326"/>
              <a:ext cx="12700" cy="793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0 h 4"/>
                <a:gd name="T4" fmla="*/ 1 w 5"/>
                <a:gd name="T5" fmla="*/ 1 h 4"/>
                <a:gd name="T6" fmla="*/ 0 w 5"/>
                <a:gd name="T7" fmla="*/ 1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4" y="2"/>
                    <a:pt x="4" y="1"/>
                    <a:pt x="3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ubicBezTo>
                    <a:pt x="2" y="2"/>
                    <a:pt x="5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1622" name="Group 1621"/>
          <p:cNvGrpSpPr/>
          <p:nvPr/>
        </p:nvGrpSpPr>
        <p:grpSpPr>
          <a:xfrm rot="12747167">
            <a:off x="5348742" y="1618152"/>
            <a:ext cx="639235" cy="588648"/>
            <a:chOff x="6400801" y="1824037"/>
            <a:chExt cx="882650" cy="812800"/>
          </a:xfrm>
          <a:solidFill>
            <a:schemeClr val="accent6">
              <a:alpha val="20000"/>
            </a:schemeClr>
          </a:solidFill>
        </p:grpSpPr>
        <p:grpSp>
          <p:nvGrpSpPr>
            <p:cNvPr id="1623" name="Group 808"/>
            <p:cNvGrpSpPr>
              <a:grpSpLocks/>
            </p:cNvGrpSpPr>
            <p:nvPr/>
          </p:nvGrpSpPr>
          <p:grpSpPr bwMode="auto">
            <a:xfrm>
              <a:off x="6408738" y="2051050"/>
              <a:ext cx="815975" cy="330200"/>
              <a:chOff x="4037" y="1292"/>
              <a:chExt cx="514" cy="208"/>
            </a:xfrm>
            <a:grpFill/>
          </p:grpSpPr>
          <p:sp>
            <p:nvSpPr>
              <p:cNvPr id="2005" name="Freeform 608"/>
              <p:cNvSpPr>
                <a:spLocks/>
              </p:cNvSpPr>
              <p:nvPr/>
            </p:nvSpPr>
            <p:spPr bwMode="auto">
              <a:xfrm>
                <a:off x="4323" y="129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6" name="Freeform 609"/>
              <p:cNvSpPr>
                <a:spLocks/>
              </p:cNvSpPr>
              <p:nvPr/>
            </p:nvSpPr>
            <p:spPr bwMode="auto">
              <a:xfrm>
                <a:off x="4334" y="1292"/>
                <a:ext cx="2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7" name="Freeform 610"/>
              <p:cNvSpPr>
                <a:spLocks/>
              </p:cNvSpPr>
              <p:nvPr/>
            </p:nvSpPr>
            <p:spPr bwMode="auto">
              <a:xfrm>
                <a:off x="4341" y="1295"/>
                <a:ext cx="5" cy="3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8" name="Freeform 611"/>
              <p:cNvSpPr>
                <a:spLocks/>
              </p:cNvSpPr>
              <p:nvPr/>
            </p:nvSpPr>
            <p:spPr bwMode="auto">
              <a:xfrm>
                <a:off x="4037" y="129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9" name="Freeform 612"/>
              <p:cNvSpPr>
                <a:spLocks/>
              </p:cNvSpPr>
              <p:nvPr/>
            </p:nvSpPr>
            <p:spPr bwMode="auto">
              <a:xfrm>
                <a:off x="4054" y="129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0" name="Freeform 613"/>
              <p:cNvSpPr>
                <a:spLocks/>
              </p:cNvSpPr>
              <p:nvPr/>
            </p:nvSpPr>
            <p:spPr bwMode="auto">
              <a:xfrm>
                <a:off x="4059" y="12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1" name="Freeform 614"/>
              <p:cNvSpPr>
                <a:spLocks/>
              </p:cNvSpPr>
              <p:nvPr/>
            </p:nvSpPr>
            <p:spPr bwMode="auto">
              <a:xfrm>
                <a:off x="4159" y="129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2" name="Freeform 615"/>
              <p:cNvSpPr>
                <a:spLocks/>
              </p:cNvSpPr>
              <p:nvPr/>
            </p:nvSpPr>
            <p:spPr bwMode="auto">
              <a:xfrm>
                <a:off x="4174" y="12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3" name="Freeform 616"/>
              <p:cNvSpPr>
                <a:spLocks/>
              </p:cNvSpPr>
              <p:nvPr/>
            </p:nvSpPr>
            <p:spPr bwMode="auto">
              <a:xfrm>
                <a:off x="4188" y="12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4" name="Freeform 617"/>
              <p:cNvSpPr>
                <a:spLocks/>
              </p:cNvSpPr>
              <p:nvPr/>
            </p:nvSpPr>
            <p:spPr bwMode="auto">
              <a:xfrm>
                <a:off x="4196" y="1296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5" name="Freeform 618"/>
              <p:cNvSpPr>
                <a:spLocks/>
              </p:cNvSpPr>
              <p:nvPr/>
            </p:nvSpPr>
            <p:spPr bwMode="auto">
              <a:xfrm>
                <a:off x="4052" y="129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6" name="Freeform 619"/>
              <p:cNvSpPr>
                <a:spLocks/>
              </p:cNvSpPr>
              <p:nvPr/>
            </p:nvSpPr>
            <p:spPr bwMode="auto">
              <a:xfrm>
                <a:off x="4082" y="1298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7" name="Freeform 620"/>
              <p:cNvSpPr>
                <a:spLocks/>
              </p:cNvSpPr>
              <p:nvPr/>
            </p:nvSpPr>
            <p:spPr bwMode="auto">
              <a:xfrm>
                <a:off x="4151" y="129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8" name="Freeform 621"/>
              <p:cNvSpPr>
                <a:spLocks/>
              </p:cNvSpPr>
              <p:nvPr/>
            </p:nvSpPr>
            <p:spPr bwMode="auto">
              <a:xfrm>
                <a:off x="4202" y="1298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9" name="Freeform 622"/>
              <p:cNvSpPr>
                <a:spLocks/>
              </p:cNvSpPr>
              <p:nvPr/>
            </p:nvSpPr>
            <p:spPr bwMode="auto">
              <a:xfrm>
                <a:off x="4304" y="129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0" name="Freeform 623"/>
              <p:cNvSpPr>
                <a:spLocks/>
              </p:cNvSpPr>
              <p:nvPr/>
            </p:nvSpPr>
            <p:spPr bwMode="auto">
              <a:xfrm>
                <a:off x="4040" y="130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1" name="Freeform 624"/>
              <p:cNvSpPr>
                <a:spLocks/>
              </p:cNvSpPr>
              <p:nvPr/>
            </p:nvSpPr>
            <p:spPr bwMode="auto">
              <a:xfrm>
                <a:off x="4093" y="130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2" name="Freeform 625"/>
              <p:cNvSpPr>
                <a:spLocks/>
              </p:cNvSpPr>
              <p:nvPr/>
            </p:nvSpPr>
            <p:spPr bwMode="auto">
              <a:xfrm>
                <a:off x="4123" y="130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3" name="Freeform 626"/>
              <p:cNvSpPr>
                <a:spLocks/>
              </p:cNvSpPr>
              <p:nvPr/>
            </p:nvSpPr>
            <p:spPr bwMode="auto">
              <a:xfrm>
                <a:off x="4126" y="130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4" name="Freeform 627"/>
              <p:cNvSpPr>
                <a:spLocks/>
              </p:cNvSpPr>
              <p:nvPr/>
            </p:nvSpPr>
            <p:spPr bwMode="auto">
              <a:xfrm>
                <a:off x="4143" y="130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5" name="Freeform 628"/>
              <p:cNvSpPr>
                <a:spLocks/>
              </p:cNvSpPr>
              <p:nvPr/>
            </p:nvSpPr>
            <p:spPr bwMode="auto">
              <a:xfrm>
                <a:off x="4205" y="1299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6" name="Freeform 629"/>
              <p:cNvSpPr>
                <a:spLocks/>
              </p:cNvSpPr>
              <p:nvPr/>
            </p:nvSpPr>
            <p:spPr bwMode="auto">
              <a:xfrm>
                <a:off x="4056" y="13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7" name="Freeform 630"/>
              <p:cNvSpPr>
                <a:spLocks/>
              </p:cNvSpPr>
              <p:nvPr/>
            </p:nvSpPr>
            <p:spPr bwMode="auto">
              <a:xfrm>
                <a:off x="4102" y="130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8" name="Freeform 631"/>
              <p:cNvSpPr>
                <a:spLocks/>
              </p:cNvSpPr>
              <p:nvPr/>
            </p:nvSpPr>
            <p:spPr bwMode="auto">
              <a:xfrm>
                <a:off x="4119" y="1302"/>
                <a:ext cx="0" cy="1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9" name="Freeform 632"/>
              <p:cNvSpPr>
                <a:spLocks/>
              </p:cNvSpPr>
              <p:nvPr/>
            </p:nvSpPr>
            <p:spPr bwMode="auto">
              <a:xfrm>
                <a:off x="4132" y="1301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0" name="Freeform 633"/>
              <p:cNvSpPr>
                <a:spLocks/>
              </p:cNvSpPr>
              <p:nvPr/>
            </p:nvSpPr>
            <p:spPr bwMode="auto">
              <a:xfrm>
                <a:off x="4192" y="130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1" name="Freeform 634"/>
              <p:cNvSpPr>
                <a:spLocks/>
              </p:cNvSpPr>
              <p:nvPr/>
            </p:nvSpPr>
            <p:spPr bwMode="auto">
              <a:xfrm>
                <a:off x="4211" y="1301"/>
                <a:ext cx="4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2" name="Freeform 635"/>
              <p:cNvSpPr>
                <a:spLocks/>
              </p:cNvSpPr>
              <p:nvPr/>
            </p:nvSpPr>
            <p:spPr bwMode="auto">
              <a:xfrm>
                <a:off x="4098" y="130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3" name="Freeform 636"/>
              <p:cNvSpPr>
                <a:spLocks/>
              </p:cNvSpPr>
              <p:nvPr/>
            </p:nvSpPr>
            <p:spPr bwMode="auto">
              <a:xfrm>
                <a:off x="4110" y="130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4" name="Freeform 637"/>
              <p:cNvSpPr>
                <a:spLocks/>
              </p:cNvSpPr>
              <p:nvPr/>
            </p:nvSpPr>
            <p:spPr bwMode="auto">
              <a:xfrm>
                <a:off x="4161" y="1302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5" name="Freeform 638"/>
              <p:cNvSpPr>
                <a:spLocks/>
              </p:cNvSpPr>
              <p:nvPr/>
            </p:nvSpPr>
            <p:spPr bwMode="auto">
              <a:xfrm>
                <a:off x="4217" y="1302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6" name="Freeform 639"/>
              <p:cNvSpPr>
                <a:spLocks/>
              </p:cNvSpPr>
              <p:nvPr/>
            </p:nvSpPr>
            <p:spPr bwMode="auto">
              <a:xfrm>
                <a:off x="4284" y="130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7" name="Freeform 640"/>
              <p:cNvSpPr>
                <a:spLocks/>
              </p:cNvSpPr>
              <p:nvPr/>
            </p:nvSpPr>
            <p:spPr bwMode="auto">
              <a:xfrm>
                <a:off x="4080" y="130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8" name="Freeform 641"/>
              <p:cNvSpPr>
                <a:spLocks/>
              </p:cNvSpPr>
              <p:nvPr/>
            </p:nvSpPr>
            <p:spPr bwMode="auto">
              <a:xfrm>
                <a:off x="4092" y="13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9" name="Freeform 642"/>
              <p:cNvSpPr>
                <a:spLocks/>
              </p:cNvSpPr>
              <p:nvPr/>
            </p:nvSpPr>
            <p:spPr bwMode="auto">
              <a:xfrm>
                <a:off x="4115" y="13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0" name="Freeform 643"/>
              <p:cNvSpPr>
                <a:spLocks/>
              </p:cNvSpPr>
              <p:nvPr/>
            </p:nvSpPr>
            <p:spPr bwMode="auto">
              <a:xfrm>
                <a:off x="4148" y="1303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1" name="Freeform 644"/>
              <p:cNvSpPr>
                <a:spLocks/>
              </p:cNvSpPr>
              <p:nvPr/>
            </p:nvSpPr>
            <p:spPr bwMode="auto">
              <a:xfrm>
                <a:off x="4207" y="13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2" name="Freeform 645"/>
              <p:cNvSpPr>
                <a:spLocks/>
              </p:cNvSpPr>
              <p:nvPr/>
            </p:nvSpPr>
            <p:spPr bwMode="auto">
              <a:xfrm>
                <a:off x="4221" y="1303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3" name="Freeform 646"/>
              <p:cNvSpPr>
                <a:spLocks/>
              </p:cNvSpPr>
              <p:nvPr/>
            </p:nvSpPr>
            <p:spPr bwMode="auto">
              <a:xfrm>
                <a:off x="4085" y="130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4" name="Freeform 647"/>
              <p:cNvSpPr>
                <a:spLocks/>
              </p:cNvSpPr>
              <p:nvPr/>
            </p:nvSpPr>
            <p:spPr bwMode="auto">
              <a:xfrm>
                <a:off x="4119" y="1306"/>
                <a:ext cx="0" cy="2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5" name="Freeform 648"/>
              <p:cNvSpPr>
                <a:spLocks/>
              </p:cNvSpPr>
              <p:nvPr/>
            </p:nvSpPr>
            <p:spPr bwMode="auto">
              <a:xfrm>
                <a:off x="4142" y="130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6" name="Freeform 649"/>
              <p:cNvSpPr>
                <a:spLocks/>
              </p:cNvSpPr>
              <p:nvPr/>
            </p:nvSpPr>
            <p:spPr bwMode="auto">
              <a:xfrm>
                <a:off x="4145" y="130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7" name="Freeform 650"/>
              <p:cNvSpPr>
                <a:spLocks/>
              </p:cNvSpPr>
              <p:nvPr/>
            </p:nvSpPr>
            <p:spPr bwMode="auto">
              <a:xfrm>
                <a:off x="4156" y="1305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8" name="Freeform 651"/>
              <p:cNvSpPr>
                <a:spLocks/>
              </p:cNvSpPr>
              <p:nvPr/>
            </p:nvSpPr>
            <p:spPr bwMode="auto">
              <a:xfrm>
                <a:off x="4199" y="1306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9" name="Freeform 652"/>
              <p:cNvSpPr>
                <a:spLocks/>
              </p:cNvSpPr>
              <p:nvPr/>
            </p:nvSpPr>
            <p:spPr bwMode="auto">
              <a:xfrm>
                <a:off x="4073" y="1306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0" name="Freeform 653"/>
              <p:cNvSpPr>
                <a:spLocks/>
              </p:cNvSpPr>
              <p:nvPr/>
            </p:nvSpPr>
            <p:spPr bwMode="auto">
              <a:xfrm>
                <a:off x="4106" y="130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1" name="Freeform 654"/>
              <p:cNvSpPr>
                <a:spLocks/>
              </p:cNvSpPr>
              <p:nvPr/>
            </p:nvSpPr>
            <p:spPr bwMode="auto">
              <a:xfrm>
                <a:off x="4116" y="13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2" name="Freeform 655"/>
              <p:cNvSpPr>
                <a:spLocks/>
              </p:cNvSpPr>
              <p:nvPr/>
            </p:nvSpPr>
            <p:spPr bwMode="auto">
              <a:xfrm>
                <a:off x="4151" y="1306"/>
                <a:ext cx="2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3" name="Freeform 656"/>
              <p:cNvSpPr>
                <a:spLocks/>
              </p:cNvSpPr>
              <p:nvPr/>
            </p:nvSpPr>
            <p:spPr bwMode="auto">
              <a:xfrm>
                <a:off x="4218" y="1306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4" name="Freeform 657"/>
              <p:cNvSpPr>
                <a:spLocks/>
              </p:cNvSpPr>
              <p:nvPr/>
            </p:nvSpPr>
            <p:spPr bwMode="auto">
              <a:xfrm>
                <a:off x="4351" y="1302"/>
                <a:ext cx="2" cy="11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5" name="Freeform 658"/>
              <p:cNvSpPr>
                <a:spLocks/>
              </p:cNvSpPr>
              <p:nvPr/>
            </p:nvSpPr>
            <p:spPr bwMode="auto">
              <a:xfrm>
                <a:off x="4079" y="1308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6" name="Freeform 659"/>
              <p:cNvSpPr>
                <a:spLocks/>
              </p:cNvSpPr>
              <p:nvPr/>
            </p:nvSpPr>
            <p:spPr bwMode="auto">
              <a:xfrm>
                <a:off x="4083" y="1308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7" name="Freeform 660"/>
              <p:cNvSpPr>
                <a:spLocks/>
              </p:cNvSpPr>
              <p:nvPr/>
            </p:nvSpPr>
            <p:spPr bwMode="auto">
              <a:xfrm>
                <a:off x="4201" y="130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8" name="Freeform 661"/>
              <p:cNvSpPr>
                <a:spLocks/>
              </p:cNvSpPr>
              <p:nvPr/>
            </p:nvSpPr>
            <p:spPr bwMode="auto">
              <a:xfrm>
                <a:off x="4214" y="130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9" name="Freeform 662"/>
              <p:cNvSpPr>
                <a:spLocks/>
              </p:cNvSpPr>
              <p:nvPr/>
            </p:nvSpPr>
            <p:spPr bwMode="auto">
              <a:xfrm>
                <a:off x="4293" y="130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0" name="Freeform 663"/>
              <p:cNvSpPr>
                <a:spLocks/>
              </p:cNvSpPr>
              <p:nvPr/>
            </p:nvSpPr>
            <p:spPr bwMode="auto">
              <a:xfrm>
                <a:off x="4136" y="130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1" name="Freeform 664"/>
              <p:cNvSpPr>
                <a:spLocks/>
              </p:cNvSpPr>
              <p:nvPr/>
            </p:nvSpPr>
            <p:spPr bwMode="auto">
              <a:xfrm>
                <a:off x="4066" y="1311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2" name="Freeform 665"/>
              <p:cNvSpPr>
                <a:spLocks/>
              </p:cNvSpPr>
              <p:nvPr/>
            </p:nvSpPr>
            <p:spPr bwMode="auto">
              <a:xfrm>
                <a:off x="4191" y="131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3" name="Freeform 666"/>
              <p:cNvSpPr>
                <a:spLocks/>
              </p:cNvSpPr>
              <p:nvPr/>
            </p:nvSpPr>
            <p:spPr bwMode="auto">
              <a:xfrm>
                <a:off x="4308" y="1311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4" name="Freeform 667"/>
              <p:cNvSpPr>
                <a:spLocks/>
              </p:cNvSpPr>
              <p:nvPr/>
            </p:nvSpPr>
            <p:spPr bwMode="auto">
              <a:xfrm>
                <a:off x="4338" y="1308"/>
                <a:ext cx="5" cy="8"/>
              </a:xfrm>
              <a:custGeom>
                <a:avLst/>
                <a:gdLst>
                  <a:gd name="T0" fmla="*/ 0 w 3"/>
                  <a:gd name="T1" fmla="*/ 3 h 6"/>
                  <a:gd name="T2" fmla="*/ 0 w 3"/>
                  <a:gd name="T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6">
                    <a:moveTo>
                      <a:pt x="0" y="3"/>
                    </a:moveTo>
                    <a:cubicBezTo>
                      <a:pt x="3" y="6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5" name="Freeform 668"/>
              <p:cNvSpPr>
                <a:spLocks/>
              </p:cNvSpPr>
              <p:nvPr/>
            </p:nvSpPr>
            <p:spPr bwMode="auto">
              <a:xfrm>
                <a:off x="4347" y="1306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6" name="Freeform 669"/>
              <p:cNvSpPr>
                <a:spLocks/>
              </p:cNvSpPr>
              <p:nvPr/>
            </p:nvSpPr>
            <p:spPr bwMode="auto">
              <a:xfrm>
                <a:off x="4072" y="1308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7" name="Freeform 670"/>
              <p:cNvSpPr>
                <a:spLocks/>
              </p:cNvSpPr>
              <p:nvPr/>
            </p:nvSpPr>
            <p:spPr bwMode="auto">
              <a:xfrm>
                <a:off x="4178" y="131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8" name="Freeform 671"/>
              <p:cNvSpPr>
                <a:spLocks/>
              </p:cNvSpPr>
              <p:nvPr/>
            </p:nvSpPr>
            <p:spPr bwMode="auto">
              <a:xfrm>
                <a:off x="4185" y="131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9" name="Freeform 672"/>
              <p:cNvSpPr>
                <a:spLocks/>
              </p:cNvSpPr>
              <p:nvPr/>
            </p:nvSpPr>
            <p:spPr bwMode="auto">
              <a:xfrm>
                <a:off x="4188" y="131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0" name="Freeform 673"/>
              <p:cNvSpPr>
                <a:spLocks/>
              </p:cNvSpPr>
              <p:nvPr/>
            </p:nvSpPr>
            <p:spPr bwMode="auto">
              <a:xfrm>
                <a:off x="4202" y="1312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1" name="Freeform 674"/>
              <p:cNvSpPr>
                <a:spLocks/>
              </p:cNvSpPr>
              <p:nvPr/>
            </p:nvSpPr>
            <p:spPr bwMode="auto">
              <a:xfrm>
                <a:off x="4293" y="131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2" name="Freeform 675"/>
              <p:cNvSpPr>
                <a:spLocks/>
              </p:cNvSpPr>
              <p:nvPr/>
            </p:nvSpPr>
            <p:spPr bwMode="auto">
              <a:xfrm>
                <a:off x="4075" y="1312"/>
                <a:ext cx="8" cy="4"/>
              </a:xfrm>
              <a:custGeom>
                <a:avLst/>
                <a:gdLst>
                  <a:gd name="T0" fmla="*/ 6 w 6"/>
                  <a:gd name="T1" fmla="*/ 1 h 3"/>
                  <a:gd name="T2" fmla="*/ 6 w 6"/>
                  <a:gd name="T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cubicBezTo>
                      <a:pt x="0" y="0"/>
                      <a:pt x="4" y="3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3" name="Freeform 676"/>
              <p:cNvSpPr>
                <a:spLocks/>
              </p:cNvSpPr>
              <p:nvPr/>
            </p:nvSpPr>
            <p:spPr bwMode="auto">
              <a:xfrm>
                <a:off x="4133" y="131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4" name="Freeform 677"/>
              <p:cNvSpPr>
                <a:spLocks/>
              </p:cNvSpPr>
              <p:nvPr/>
            </p:nvSpPr>
            <p:spPr bwMode="auto">
              <a:xfrm>
                <a:off x="4194" y="1313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5" name="Freeform 678"/>
              <p:cNvSpPr>
                <a:spLocks/>
              </p:cNvSpPr>
              <p:nvPr/>
            </p:nvSpPr>
            <p:spPr bwMode="auto">
              <a:xfrm>
                <a:off x="4225" y="1309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6" name="Freeform 679"/>
              <p:cNvSpPr>
                <a:spLocks/>
              </p:cNvSpPr>
              <p:nvPr/>
            </p:nvSpPr>
            <p:spPr bwMode="auto">
              <a:xfrm>
                <a:off x="4085" y="1312"/>
                <a:ext cx="8" cy="6"/>
              </a:xfrm>
              <a:custGeom>
                <a:avLst/>
                <a:gdLst>
                  <a:gd name="T0" fmla="*/ 6 w 6"/>
                  <a:gd name="T1" fmla="*/ 2 h 4"/>
                  <a:gd name="T2" fmla="*/ 0 w 6"/>
                  <a:gd name="T3" fmla="*/ 2 h 4"/>
                  <a:gd name="T4" fmla="*/ 6 w 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cubicBezTo>
                      <a:pt x="4" y="2"/>
                      <a:pt x="0" y="0"/>
                      <a:pt x="0" y="2"/>
                    </a:cubicBezTo>
                    <a:cubicBezTo>
                      <a:pt x="2" y="2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7" name="Freeform 680"/>
              <p:cNvSpPr>
                <a:spLocks/>
              </p:cNvSpPr>
              <p:nvPr/>
            </p:nvSpPr>
            <p:spPr bwMode="auto">
              <a:xfrm>
                <a:off x="4178" y="131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8" name="Freeform 681"/>
              <p:cNvSpPr>
                <a:spLocks/>
              </p:cNvSpPr>
              <p:nvPr/>
            </p:nvSpPr>
            <p:spPr bwMode="auto">
              <a:xfrm>
                <a:off x="4181" y="131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9" name="Freeform 682"/>
              <p:cNvSpPr>
                <a:spLocks/>
              </p:cNvSpPr>
              <p:nvPr/>
            </p:nvSpPr>
            <p:spPr bwMode="auto">
              <a:xfrm>
                <a:off x="4188" y="13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0" name="Freeform 683"/>
              <p:cNvSpPr>
                <a:spLocks/>
              </p:cNvSpPr>
              <p:nvPr/>
            </p:nvSpPr>
            <p:spPr bwMode="auto">
              <a:xfrm>
                <a:off x="4300" y="1315"/>
                <a:ext cx="3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1" name="Freeform 684"/>
              <p:cNvSpPr>
                <a:spLocks/>
              </p:cNvSpPr>
              <p:nvPr/>
            </p:nvSpPr>
            <p:spPr bwMode="auto">
              <a:xfrm>
                <a:off x="4095" y="1313"/>
                <a:ext cx="10" cy="5"/>
              </a:xfrm>
              <a:custGeom>
                <a:avLst/>
                <a:gdLst>
                  <a:gd name="T0" fmla="*/ 0 w 7"/>
                  <a:gd name="T1" fmla="*/ 2 h 3"/>
                  <a:gd name="T2" fmla="*/ 6 w 7"/>
                  <a:gd name="T3" fmla="*/ 3 h 3"/>
                  <a:gd name="T4" fmla="*/ 0 w 7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2"/>
                    </a:moveTo>
                    <a:cubicBezTo>
                      <a:pt x="2" y="2"/>
                      <a:pt x="5" y="2"/>
                      <a:pt x="6" y="3"/>
                    </a:cubicBezTo>
                    <a:cubicBezTo>
                      <a:pt x="7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2" name="Freeform 685"/>
              <p:cNvSpPr>
                <a:spLocks/>
              </p:cNvSpPr>
              <p:nvPr/>
            </p:nvSpPr>
            <p:spPr bwMode="auto">
              <a:xfrm>
                <a:off x="4215" y="1312"/>
                <a:ext cx="2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3" name="Freeform 686"/>
              <p:cNvSpPr>
                <a:spLocks/>
              </p:cNvSpPr>
              <p:nvPr/>
            </p:nvSpPr>
            <p:spPr bwMode="auto">
              <a:xfrm>
                <a:off x="4232" y="131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4" name="Freeform 687"/>
              <p:cNvSpPr>
                <a:spLocks/>
              </p:cNvSpPr>
              <p:nvPr/>
            </p:nvSpPr>
            <p:spPr bwMode="auto">
              <a:xfrm>
                <a:off x="4310" y="131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5" name="Freeform 688"/>
              <p:cNvSpPr>
                <a:spLocks/>
              </p:cNvSpPr>
              <p:nvPr/>
            </p:nvSpPr>
            <p:spPr bwMode="auto">
              <a:xfrm>
                <a:off x="4100" y="1315"/>
                <a:ext cx="9" cy="6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0" y="0"/>
                      <a:pt x="4" y="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6" name="Freeform 689"/>
              <p:cNvSpPr>
                <a:spLocks/>
              </p:cNvSpPr>
              <p:nvPr/>
            </p:nvSpPr>
            <p:spPr bwMode="auto">
              <a:xfrm>
                <a:off x="4178" y="131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7" name="Freeform 690"/>
              <p:cNvSpPr>
                <a:spLocks/>
              </p:cNvSpPr>
              <p:nvPr/>
            </p:nvSpPr>
            <p:spPr bwMode="auto">
              <a:xfrm>
                <a:off x="4185" y="1313"/>
                <a:ext cx="1" cy="11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8" name="Freeform 691"/>
              <p:cNvSpPr>
                <a:spLocks/>
              </p:cNvSpPr>
              <p:nvPr/>
            </p:nvSpPr>
            <p:spPr bwMode="auto">
              <a:xfrm>
                <a:off x="4202" y="1313"/>
                <a:ext cx="3" cy="11"/>
              </a:xfrm>
              <a:custGeom>
                <a:avLst/>
                <a:gdLst>
                  <a:gd name="T0" fmla="*/ 0 w 2"/>
                  <a:gd name="T1" fmla="*/ 3 h 7"/>
                  <a:gd name="T2" fmla="*/ 0 w 2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3"/>
                    </a:moveTo>
                    <a:cubicBezTo>
                      <a:pt x="2" y="7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9" name="Freeform 692"/>
              <p:cNvSpPr>
                <a:spLocks/>
              </p:cNvSpPr>
              <p:nvPr/>
            </p:nvSpPr>
            <p:spPr bwMode="auto">
              <a:xfrm>
                <a:off x="4308" y="131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0" name="Freeform 693"/>
              <p:cNvSpPr>
                <a:spLocks/>
              </p:cNvSpPr>
              <p:nvPr/>
            </p:nvSpPr>
            <p:spPr bwMode="auto">
              <a:xfrm>
                <a:off x="4234" y="1319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1" name="Freeform 694"/>
              <p:cNvSpPr>
                <a:spLocks/>
              </p:cNvSpPr>
              <p:nvPr/>
            </p:nvSpPr>
            <p:spPr bwMode="auto">
              <a:xfrm>
                <a:off x="4327" y="1318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2" name="Freeform 695"/>
              <p:cNvSpPr>
                <a:spLocks/>
              </p:cNvSpPr>
              <p:nvPr/>
            </p:nvSpPr>
            <p:spPr bwMode="auto">
              <a:xfrm>
                <a:off x="4132" y="13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3" name="Freeform 696"/>
              <p:cNvSpPr>
                <a:spLocks/>
              </p:cNvSpPr>
              <p:nvPr/>
            </p:nvSpPr>
            <p:spPr bwMode="auto">
              <a:xfrm>
                <a:off x="4174" y="13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4" name="Freeform 697"/>
              <p:cNvSpPr>
                <a:spLocks/>
              </p:cNvSpPr>
              <p:nvPr/>
            </p:nvSpPr>
            <p:spPr bwMode="auto">
              <a:xfrm>
                <a:off x="4178" y="1316"/>
                <a:ext cx="3" cy="9"/>
              </a:xfrm>
              <a:custGeom>
                <a:avLst/>
                <a:gdLst>
                  <a:gd name="T0" fmla="*/ 0 w 2"/>
                  <a:gd name="T1" fmla="*/ 3 h 6"/>
                  <a:gd name="T2" fmla="*/ 0 w 2"/>
                  <a:gd name="T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6">
                    <a:moveTo>
                      <a:pt x="0" y="3"/>
                    </a:moveTo>
                    <a:cubicBezTo>
                      <a:pt x="1" y="6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5" name="Freeform 698"/>
              <p:cNvSpPr>
                <a:spLocks/>
              </p:cNvSpPr>
              <p:nvPr/>
            </p:nvSpPr>
            <p:spPr bwMode="auto">
              <a:xfrm>
                <a:off x="4195" y="132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6" name="Freeform 699"/>
              <p:cNvSpPr>
                <a:spLocks/>
              </p:cNvSpPr>
              <p:nvPr/>
            </p:nvSpPr>
            <p:spPr bwMode="auto">
              <a:xfrm>
                <a:off x="4199" y="132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7" name="Freeform 700"/>
              <p:cNvSpPr>
                <a:spLocks/>
              </p:cNvSpPr>
              <p:nvPr/>
            </p:nvSpPr>
            <p:spPr bwMode="auto">
              <a:xfrm>
                <a:off x="4217" y="132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8" name="Freeform 701"/>
              <p:cNvSpPr>
                <a:spLocks/>
              </p:cNvSpPr>
              <p:nvPr/>
            </p:nvSpPr>
            <p:spPr bwMode="auto">
              <a:xfrm>
                <a:off x="4297" y="1319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9" name="Freeform 702"/>
              <p:cNvSpPr>
                <a:spLocks/>
              </p:cNvSpPr>
              <p:nvPr/>
            </p:nvSpPr>
            <p:spPr bwMode="auto">
              <a:xfrm>
                <a:off x="4241" y="1321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0" name="Freeform 703"/>
              <p:cNvSpPr>
                <a:spLocks/>
              </p:cNvSpPr>
              <p:nvPr/>
            </p:nvSpPr>
            <p:spPr bwMode="auto">
              <a:xfrm>
                <a:off x="4194" y="1322"/>
                <a:ext cx="2" cy="3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1" y="2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1" name="Freeform 704"/>
              <p:cNvSpPr>
                <a:spLocks/>
              </p:cNvSpPr>
              <p:nvPr/>
            </p:nvSpPr>
            <p:spPr bwMode="auto">
              <a:xfrm>
                <a:off x="4219" y="1321"/>
                <a:ext cx="9" cy="5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0" y="0"/>
                      <a:pt x="4" y="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2" name="Freeform 705"/>
              <p:cNvSpPr>
                <a:spLocks/>
              </p:cNvSpPr>
              <p:nvPr/>
            </p:nvSpPr>
            <p:spPr bwMode="auto">
              <a:xfrm>
                <a:off x="4214" y="13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3" name="Freeform 706"/>
              <p:cNvSpPr>
                <a:spLocks/>
              </p:cNvSpPr>
              <p:nvPr/>
            </p:nvSpPr>
            <p:spPr bwMode="auto">
              <a:xfrm>
                <a:off x="4231" y="1324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4" name="Freeform 707"/>
              <p:cNvSpPr>
                <a:spLocks/>
              </p:cNvSpPr>
              <p:nvPr/>
            </p:nvSpPr>
            <p:spPr bwMode="auto">
              <a:xfrm>
                <a:off x="4196" y="1325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5" name="Freeform 708"/>
              <p:cNvSpPr>
                <a:spLocks/>
              </p:cNvSpPr>
              <p:nvPr/>
            </p:nvSpPr>
            <p:spPr bwMode="auto">
              <a:xfrm>
                <a:off x="4205" y="1325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6" name="Freeform 709"/>
              <p:cNvSpPr>
                <a:spLocks/>
              </p:cNvSpPr>
              <p:nvPr/>
            </p:nvSpPr>
            <p:spPr bwMode="auto">
              <a:xfrm>
                <a:off x="4211" y="13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7" name="Freeform 710"/>
              <p:cNvSpPr>
                <a:spLocks/>
              </p:cNvSpPr>
              <p:nvPr/>
            </p:nvSpPr>
            <p:spPr bwMode="auto">
              <a:xfrm>
                <a:off x="4186" y="1325"/>
                <a:ext cx="8" cy="4"/>
              </a:xfrm>
              <a:custGeom>
                <a:avLst/>
                <a:gdLst>
                  <a:gd name="T0" fmla="*/ 0 w 5"/>
                  <a:gd name="T1" fmla="*/ 2 h 3"/>
                  <a:gd name="T2" fmla="*/ 5 w 5"/>
                  <a:gd name="T3" fmla="*/ 1 h 3"/>
                  <a:gd name="T4" fmla="*/ 0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2" y="1"/>
                      <a:pt x="5" y="3"/>
                      <a:pt x="5" y="1"/>
                    </a:cubicBezTo>
                    <a:cubicBezTo>
                      <a:pt x="4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8" name="Freeform 711"/>
              <p:cNvSpPr>
                <a:spLocks/>
              </p:cNvSpPr>
              <p:nvPr/>
            </p:nvSpPr>
            <p:spPr bwMode="auto">
              <a:xfrm>
                <a:off x="4274" y="1326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9" name="Freeform 712"/>
              <p:cNvSpPr>
                <a:spLocks/>
              </p:cNvSpPr>
              <p:nvPr/>
            </p:nvSpPr>
            <p:spPr bwMode="auto">
              <a:xfrm>
                <a:off x="4199" y="1324"/>
                <a:ext cx="3" cy="10"/>
              </a:xfrm>
              <a:custGeom>
                <a:avLst/>
                <a:gdLst>
                  <a:gd name="T0" fmla="*/ 0 w 2"/>
                  <a:gd name="T1" fmla="*/ 4 h 7"/>
                  <a:gd name="T2" fmla="*/ 0 w 2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1" y="7"/>
                      <a:pt x="2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0" name="Freeform 713"/>
              <p:cNvSpPr>
                <a:spLocks/>
              </p:cNvSpPr>
              <p:nvPr/>
            </p:nvSpPr>
            <p:spPr bwMode="auto">
              <a:xfrm>
                <a:off x="4211" y="132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1" name="Freeform 714"/>
              <p:cNvSpPr>
                <a:spLocks/>
              </p:cNvSpPr>
              <p:nvPr/>
            </p:nvSpPr>
            <p:spPr bwMode="auto">
              <a:xfrm>
                <a:off x="4214" y="132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2" name="Freeform 715"/>
              <p:cNvSpPr>
                <a:spLocks/>
              </p:cNvSpPr>
              <p:nvPr/>
            </p:nvSpPr>
            <p:spPr bwMode="auto">
              <a:xfrm>
                <a:off x="4222" y="1324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3" name="Freeform 716"/>
              <p:cNvSpPr>
                <a:spLocks/>
              </p:cNvSpPr>
              <p:nvPr/>
            </p:nvSpPr>
            <p:spPr bwMode="auto">
              <a:xfrm>
                <a:off x="4195" y="132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4" name="Freeform 717"/>
              <p:cNvSpPr>
                <a:spLocks/>
              </p:cNvSpPr>
              <p:nvPr/>
            </p:nvSpPr>
            <p:spPr bwMode="auto">
              <a:xfrm>
                <a:off x="4227" y="1326"/>
                <a:ext cx="5" cy="8"/>
              </a:xfrm>
              <a:custGeom>
                <a:avLst/>
                <a:gdLst>
                  <a:gd name="T0" fmla="*/ 0 w 4"/>
                  <a:gd name="T1" fmla="*/ 3 h 5"/>
                  <a:gd name="T2" fmla="*/ 4 w 4"/>
                  <a:gd name="T3" fmla="*/ 3 h 5"/>
                  <a:gd name="T4" fmla="*/ 0 w 4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cubicBezTo>
                      <a:pt x="1" y="3"/>
                      <a:pt x="4" y="5"/>
                      <a:pt x="4" y="3"/>
                    </a:cubicBezTo>
                    <a:cubicBezTo>
                      <a:pt x="2" y="4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5" name="Freeform 718"/>
              <p:cNvSpPr>
                <a:spLocks/>
              </p:cNvSpPr>
              <p:nvPr/>
            </p:nvSpPr>
            <p:spPr bwMode="auto">
              <a:xfrm>
                <a:off x="4204" y="1332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6" name="Freeform 719"/>
              <p:cNvSpPr>
                <a:spLocks/>
              </p:cNvSpPr>
              <p:nvPr/>
            </p:nvSpPr>
            <p:spPr bwMode="auto">
              <a:xfrm>
                <a:off x="4221" y="1332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7" name="Freeform 720"/>
              <p:cNvSpPr>
                <a:spLocks/>
              </p:cNvSpPr>
              <p:nvPr/>
            </p:nvSpPr>
            <p:spPr bwMode="auto">
              <a:xfrm>
                <a:off x="4172" y="1332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8" name="Freeform 721"/>
              <p:cNvSpPr>
                <a:spLocks/>
              </p:cNvSpPr>
              <p:nvPr/>
            </p:nvSpPr>
            <p:spPr bwMode="auto">
              <a:xfrm>
                <a:off x="4181" y="1335"/>
                <a:ext cx="3" cy="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2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9" name="Freeform 722"/>
              <p:cNvSpPr>
                <a:spLocks/>
              </p:cNvSpPr>
              <p:nvPr/>
            </p:nvSpPr>
            <p:spPr bwMode="auto">
              <a:xfrm>
                <a:off x="4392" y="1346"/>
                <a:ext cx="8" cy="5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1 h 3"/>
                  <a:gd name="T4" fmla="*/ 0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2" y="1"/>
                      <a:pt x="6" y="3"/>
                      <a:pt x="6" y="1"/>
                    </a:cubicBezTo>
                    <a:cubicBezTo>
                      <a:pt x="4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0" name="Freeform 723"/>
              <p:cNvSpPr>
                <a:spLocks/>
              </p:cNvSpPr>
              <p:nvPr/>
            </p:nvSpPr>
            <p:spPr bwMode="auto">
              <a:xfrm>
                <a:off x="4400" y="1348"/>
                <a:ext cx="6" cy="4"/>
              </a:xfrm>
              <a:custGeom>
                <a:avLst/>
                <a:gdLst>
                  <a:gd name="T0" fmla="*/ 4 w 4"/>
                  <a:gd name="T1" fmla="*/ 1 h 3"/>
                  <a:gd name="T2" fmla="*/ 4 w 4"/>
                  <a:gd name="T3" fmla="*/ 1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0" y="0"/>
                      <a:pt x="2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1" name="Freeform 724"/>
              <p:cNvSpPr>
                <a:spLocks/>
              </p:cNvSpPr>
              <p:nvPr/>
            </p:nvSpPr>
            <p:spPr bwMode="auto">
              <a:xfrm>
                <a:off x="4393" y="1365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2" name="Freeform 725"/>
              <p:cNvSpPr>
                <a:spLocks/>
              </p:cNvSpPr>
              <p:nvPr/>
            </p:nvSpPr>
            <p:spPr bwMode="auto">
              <a:xfrm>
                <a:off x="4409" y="136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3" name="Freeform 726"/>
              <p:cNvSpPr>
                <a:spLocks/>
              </p:cNvSpPr>
              <p:nvPr/>
            </p:nvSpPr>
            <p:spPr bwMode="auto">
              <a:xfrm>
                <a:off x="4383" y="1371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4" name="Freeform 727"/>
              <p:cNvSpPr>
                <a:spLocks/>
              </p:cNvSpPr>
              <p:nvPr/>
            </p:nvSpPr>
            <p:spPr bwMode="auto">
              <a:xfrm>
                <a:off x="4387" y="1372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5" name="Freeform 728"/>
              <p:cNvSpPr>
                <a:spLocks/>
              </p:cNvSpPr>
              <p:nvPr/>
            </p:nvSpPr>
            <p:spPr bwMode="auto">
              <a:xfrm>
                <a:off x="4419" y="1374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6" name="Freeform 729"/>
              <p:cNvSpPr>
                <a:spLocks/>
              </p:cNvSpPr>
              <p:nvPr/>
            </p:nvSpPr>
            <p:spPr bwMode="auto">
              <a:xfrm>
                <a:off x="4427" y="1382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7" name="Freeform 730"/>
              <p:cNvSpPr>
                <a:spLocks/>
              </p:cNvSpPr>
              <p:nvPr/>
            </p:nvSpPr>
            <p:spPr bwMode="auto">
              <a:xfrm>
                <a:off x="4442" y="1397"/>
                <a:ext cx="4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8" name="Freeform 731"/>
              <p:cNvSpPr>
                <a:spLocks/>
              </p:cNvSpPr>
              <p:nvPr/>
            </p:nvSpPr>
            <p:spPr bwMode="auto">
              <a:xfrm>
                <a:off x="4437" y="1401"/>
                <a:ext cx="8" cy="6"/>
              </a:xfrm>
              <a:custGeom>
                <a:avLst/>
                <a:gdLst>
                  <a:gd name="T0" fmla="*/ 3 w 5"/>
                  <a:gd name="T1" fmla="*/ 4 h 4"/>
                  <a:gd name="T2" fmla="*/ 0 w 5"/>
                  <a:gd name="T3" fmla="*/ 2 h 4"/>
                  <a:gd name="T4" fmla="*/ 3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5" y="1"/>
                      <a:pt x="2" y="0"/>
                      <a:pt x="0" y="2"/>
                    </a:cubicBezTo>
                    <a:cubicBezTo>
                      <a:pt x="2" y="2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9" name="Freeform 732"/>
              <p:cNvSpPr>
                <a:spLocks/>
              </p:cNvSpPr>
              <p:nvPr/>
            </p:nvSpPr>
            <p:spPr bwMode="auto">
              <a:xfrm>
                <a:off x="4427" y="1405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0" name="Freeform 733"/>
              <p:cNvSpPr>
                <a:spLocks/>
              </p:cNvSpPr>
              <p:nvPr/>
            </p:nvSpPr>
            <p:spPr bwMode="auto">
              <a:xfrm>
                <a:off x="4334" y="141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1" name="Freeform 734"/>
              <p:cNvSpPr>
                <a:spLocks/>
              </p:cNvSpPr>
              <p:nvPr/>
            </p:nvSpPr>
            <p:spPr bwMode="auto">
              <a:xfrm>
                <a:off x="4489" y="1417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2" name="Freeform 735"/>
              <p:cNvSpPr>
                <a:spLocks/>
              </p:cNvSpPr>
              <p:nvPr/>
            </p:nvSpPr>
            <p:spPr bwMode="auto">
              <a:xfrm>
                <a:off x="4483" y="1418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3" name="Freeform 736"/>
              <p:cNvSpPr>
                <a:spLocks/>
              </p:cNvSpPr>
              <p:nvPr/>
            </p:nvSpPr>
            <p:spPr bwMode="auto">
              <a:xfrm>
                <a:off x="4463" y="142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4" name="Freeform 737"/>
              <p:cNvSpPr>
                <a:spLocks/>
              </p:cNvSpPr>
              <p:nvPr/>
            </p:nvSpPr>
            <p:spPr bwMode="auto">
              <a:xfrm>
                <a:off x="4459" y="1424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5" name="Freeform 738"/>
              <p:cNvSpPr>
                <a:spLocks/>
              </p:cNvSpPr>
              <p:nvPr/>
            </p:nvSpPr>
            <p:spPr bwMode="auto">
              <a:xfrm>
                <a:off x="4468" y="142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6" name="Freeform 739"/>
              <p:cNvSpPr>
                <a:spLocks/>
              </p:cNvSpPr>
              <p:nvPr/>
            </p:nvSpPr>
            <p:spPr bwMode="auto">
              <a:xfrm>
                <a:off x="4417" y="1427"/>
                <a:ext cx="5" cy="3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2" y="2"/>
                      <a:pt x="3" y="1"/>
                      <a:pt x="3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7" name="Freeform 740"/>
              <p:cNvSpPr>
                <a:spLocks/>
              </p:cNvSpPr>
              <p:nvPr/>
            </p:nvSpPr>
            <p:spPr bwMode="auto">
              <a:xfrm>
                <a:off x="4498" y="1427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8" name="Freeform 741"/>
              <p:cNvSpPr>
                <a:spLocks/>
              </p:cNvSpPr>
              <p:nvPr/>
            </p:nvSpPr>
            <p:spPr bwMode="auto">
              <a:xfrm>
                <a:off x="4476" y="1431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9" name="Freeform 742"/>
              <p:cNvSpPr>
                <a:spLocks/>
              </p:cNvSpPr>
              <p:nvPr/>
            </p:nvSpPr>
            <p:spPr bwMode="auto">
              <a:xfrm>
                <a:off x="4462" y="143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0" name="Freeform 743"/>
              <p:cNvSpPr>
                <a:spLocks/>
              </p:cNvSpPr>
              <p:nvPr/>
            </p:nvSpPr>
            <p:spPr bwMode="auto">
              <a:xfrm>
                <a:off x="4506" y="1434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1" name="Freeform 744"/>
              <p:cNvSpPr>
                <a:spLocks/>
              </p:cNvSpPr>
              <p:nvPr/>
            </p:nvSpPr>
            <p:spPr bwMode="auto">
              <a:xfrm>
                <a:off x="4503" y="143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2" name="Freeform 745"/>
              <p:cNvSpPr>
                <a:spLocks/>
              </p:cNvSpPr>
              <p:nvPr/>
            </p:nvSpPr>
            <p:spPr bwMode="auto">
              <a:xfrm>
                <a:off x="4493" y="1438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3" name="Freeform 746"/>
              <p:cNvSpPr>
                <a:spLocks/>
              </p:cNvSpPr>
              <p:nvPr/>
            </p:nvSpPr>
            <p:spPr bwMode="auto">
              <a:xfrm>
                <a:off x="4380" y="1435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4" name="Freeform 747"/>
              <p:cNvSpPr>
                <a:spLocks/>
              </p:cNvSpPr>
              <p:nvPr/>
            </p:nvSpPr>
            <p:spPr bwMode="auto">
              <a:xfrm>
                <a:off x="4518" y="144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5" name="Freeform 748"/>
              <p:cNvSpPr>
                <a:spLocks/>
              </p:cNvSpPr>
              <p:nvPr/>
            </p:nvSpPr>
            <p:spPr bwMode="auto">
              <a:xfrm>
                <a:off x="4377" y="1448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6" name="Freeform 749"/>
              <p:cNvSpPr>
                <a:spLocks/>
              </p:cNvSpPr>
              <p:nvPr/>
            </p:nvSpPr>
            <p:spPr bwMode="auto">
              <a:xfrm>
                <a:off x="4521" y="1447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7" name="Freeform 750"/>
              <p:cNvSpPr>
                <a:spLocks/>
              </p:cNvSpPr>
              <p:nvPr/>
            </p:nvSpPr>
            <p:spPr bwMode="auto">
              <a:xfrm>
                <a:off x="4480" y="145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8" name="Freeform 751"/>
              <p:cNvSpPr>
                <a:spLocks/>
              </p:cNvSpPr>
              <p:nvPr/>
            </p:nvSpPr>
            <p:spPr bwMode="auto">
              <a:xfrm>
                <a:off x="4491" y="1454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9" name="Freeform 752"/>
              <p:cNvSpPr>
                <a:spLocks/>
              </p:cNvSpPr>
              <p:nvPr/>
            </p:nvSpPr>
            <p:spPr bwMode="auto">
              <a:xfrm>
                <a:off x="4523" y="145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0" name="Freeform 753"/>
              <p:cNvSpPr>
                <a:spLocks/>
              </p:cNvSpPr>
              <p:nvPr/>
            </p:nvSpPr>
            <p:spPr bwMode="auto">
              <a:xfrm>
                <a:off x="4495" y="146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1" name="Freeform 754"/>
              <p:cNvSpPr>
                <a:spLocks/>
              </p:cNvSpPr>
              <p:nvPr/>
            </p:nvSpPr>
            <p:spPr bwMode="auto">
              <a:xfrm>
                <a:off x="4501" y="146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2" name="Freeform 755"/>
              <p:cNvSpPr>
                <a:spLocks/>
              </p:cNvSpPr>
              <p:nvPr/>
            </p:nvSpPr>
            <p:spPr bwMode="auto">
              <a:xfrm>
                <a:off x="4503" y="1460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3" name="Freeform 756"/>
              <p:cNvSpPr>
                <a:spLocks/>
              </p:cNvSpPr>
              <p:nvPr/>
            </p:nvSpPr>
            <p:spPr bwMode="auto">
              <a:xfrm>
                <a:off x="4506" y="1460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4" name="Freeform 757"/>
              <p:cNvSpPr>
                <a:spLocks/>
              </p:cNvSpPr>
              <p:nvPr/>
            </p:nvSpPr>
            <p:spPr bwMode="auto">
              <a:xfrm>
                <a:off x="4512" y="146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5" name="Freeform 758"/>
              <p:cNvSpPr>
                <a:spLocks/>
              </p:cNvSpPr>
              <p:nvPr/>
            </p:nvSpPr>
            <p:spPr bwMode="auto">
              <a:xfrm>
                <a:off x="4526" y="146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6" name="Freeform 759"/>
              <p:cNvSpPr>
                <a:spLocks/>
              </p:cNvSpPr>
              <p:nvPr/>
            </p:nvSpPr>
            <p:spPr bwMode="auto">
              <a:xfrm>
                <a:off x="4435" y="146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7" name="Freeform 760"/>
              <p:cNvSpPr>
                <a:spLocks/>
              </p:cNvSpPr>
              <p:nvPr/>
            </p:nvSpPr>
            <p:spPr bwMode="auto">
              <a:xfrm>
                <a:off x="4491" y="146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8" name="Freeform 761"/>
              <p:cNvSpPr>
                <a:spLocks/>
              </p:cNvSpPr>
              <p:nvPr/>
            </p:nvSpPr>
            <p:spPr bwMode="auto">
              <a:xfrm>
                <a:off x="4496" y="146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9" name="Freeform 762"/>
              <p:cNvSpPr>
                <a:spLocks/>
              </p:cNvSpPr>
              <p:nvPr/>
            </p:nvSpPr>
            <p:spPr bwMode="auto">
              <a:xfrm>
                <a:off x="4515" y="146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0" name="Freeform 763"/>
              <p:cNvSpPr>
                <a:spLocks/>
              </p:cNvSpPr>
              <p:nvPr/>
            </p:nvSpPr>
            <p:spPr bwMode="auto">
              <a:xfrm>
                <a:off x="4523" y="1463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1" name="Freeform 764"/>
              <p:cNvSpPr>
                <a:spLocks/>
              </p:cNvSpPr>
              <p:nvPr/>
            </p:nvSpPr>
            <p:spPr bwMode="auto">
              <a:xfrm>
                <a:off x="4529" y="146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2" name="Freeform 765"/>
              <p:cNvSpPr>
                <a:spLocks/>
              </p:cNvSpPr>
              <p:nvPr/>
            </p:nvSpPr>
            <p:spPr bwMode="auto">
              <a:xfrm>
                <a:off x="4508" y="1464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3" name="Freeform 766"/>
              <p:cNvSpPr>
                <a:spLocks/>
              </p:cNvSpPr>
              <p:nvPr/>
            </p:nvSpPr>
            <p:spPr bwMode="auto">
              <a:xfrm>
                <a:off x="4521" y="1464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4" name="Freeform 767"/>
              <p:cNvSpPr>
                <a:spLocks/>
              </p:cNvSpPr>
              <p:nvPr/>
            </p:nvSpPr>
            <p:spPr bwMode="auto">
              <a:xfrm>
                <a:off x="4502" y="1464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5" name="Freeform 768"/>
              <p:cNvSpPr>
                <a:spLocks/>
              </p:cNvSpPr>
              <p:nvPr/>
            </p:nvSpPr>
            <p:spPr bwMode="auto">
              <a:xfrm>
                <a:off x="4511" y="14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6" name="Freeform 769"/>
              <p:cNvSpPr>
                <a:spLocks/>
              </p:cNvSpPr>
              <p:nvPr/>
            </p:nvSpPr>
            <p:spPr bwMode="auto">
              <a:xfrm>
                <a:off x="4491" y="1468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7" name="Freeform 770"/>
              <p:cNvSpPr>
                <a:spLocks/>
              </p:cNvSpPr>
              <p:nvPr/>
            </p:nvSpPr>
            <p:spPr bwMode="auto">
              <a:xfrm>
                <a:off x="4513" y="146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8" name="Freeform 771"/>
              <p:cNvSpPr>
                <a:spLocks/>
              </p:cNvSpPr>
              <p:nvPr/>
            </p:nvSpPr>
            <p:spPr bwMode="auto">
              <a:xfrm>
                <a:off x="4479" y="147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9" name="Freeform 772"/>
              <p:cNvSpPr>
                <a:spLocks/>
              </p:cNvSpPr>
              <p:nvPr/>
            </p:nvSpPr>
            <p:spPr bwMode="auto">
              <a:xfrm>
                <a:off x="4528" y="14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0" name="Freeform 773"/>
              <p:cNvSpPr>
                <a:spLocks/>
              </p:cNvSpPr>
              <p:nvPr/>
            </p:nvSpPr>
            <p:spPr bwMode="auto">
              <a:xfrm>
                <a:off x="4523" y="147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1" name="Freeform 774"/>
              <p:cNvSpPr>
                <a:spLocks/>
              </p:cNvSpPr>
              <p:nvPr/>
            </p:nvSpPr>
            <p:spPr bwMode="auto">
              <a:xfrm>
                <a:off x="4511" y="14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2" name="Freeform 775"/>
              <p:cNvSpPr>
                <a:spLocks/>
              </p:cNvSpPr>
              <p:nvPr/>
            </p:nvSpPr>
            <p:spPr bwMode="auto">
              <a:xfrm>
                <a:off x="4516" y="147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3" name="Freeform 776"/>
              <p:cNvSpPr>
                <a:spLocks/>
              </p:cNvSpPr>
              <p:nvPr/>
            </p:nvSpPr>
            <p:spPr bwMode="auto">
              <a:xfrm>
                <a:off x="4519" y="147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4" name="Freeform 777"/>
              <p:cNvSpPr>
                <a:spLocks/>
              </p:cNvSpPr>
              <p:nvPr/>
            </p:nvSpPr>
            <p:spPr bwMode="auto">
              <a:xfrm>
                <a:off x="4399" y="147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5" name="Freeform 778"/>
              <p:cNvSpPr>
                <a:spLocks/>
              </p:cNvSpPr>
              <p:nvPr/>
            </p:nvSpPr>
            <p:spPr bwMode="auto">
              <a:xfrm>
                <a:off x="4513" y="147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6" name="Freeform 779"/>
              <p:cNvSpPr>
                <a:spLocks/>
              </p:cNvSpPr>
              <p:nvPr/>
            </p:nvSpPr>
            <p:spPr bwMode="auto">
              <a:xfrm>
                <a:off x="4525" y="147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7" name="Freeform 780"/>
              <p:cNvSpPr>
                <a:spLocks/>
              </p:cNvSpPr>
              <p:nvPr/>
            </p:nvSpPr>
            <p:spPr bwMode="auto">
              <a:xfrm>
                <a:off x="4521" y="147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8" name="Freeform 781"/>
              <p:cNvSpPr>
                <a:spLocks/>
              </p:cNvSpPr>
              <p:nvPr/>
            </p:nvSpPr>
            <p:spPr bwMode="auto">
              <a:xfrm>
                <a:off x="4516" y="1477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9" name="Freeform 782"/>
              <p:cNvSpPr>
                <a:spLocks/>
              </p:cNvSpPr>
              <p:nvPr/>
            </p:nvSpPr>
            <p:spPr bwMode="auto">
              <a:xfrm>
                <a:off x="4534" y="147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0" name="Freeform 783"/>
              <p:cNvSpPr>
                <a:spLocks/>
              </p:cNvSpPr>
              <p:nvPr/>
            </p:nvSpPr>
            <p:spPr bwMode="auto">
              <a:xfrm>
                <a:off x="4404" y="1478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1" name="Freeform 784"/>
              <p:cNvSpPr>
                <a:spLocks/>
              </p:cNvSpPr>
              <p:nvPr/>
            </p:nvSpPr>
            <p:spPr bwMode="auto">
              <a:xfrm>
                <a:off x="4503" y="1478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2" name="Freeform 785"/>
              <p:cNvSpPr>
                <a:spLocks/>
              </p:cNvSpPr>
              <p:nvPr/>
            </p:nvSpPr>
            <p:spPr bwMode="auto">
              <a:xfrm>
                <a:off x="4479" y="148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3" name="Freeform 786"/>
              <p:cNvSpPr>
                <a:spLocks/>
              </p:cNvSpPr>
              <p:nvPr/>
            </p:nvSpPr>
            <p:spPr bwMode="auto">
              <a:xfrm>
                <a:off x="4506" y="148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4" name="Freeform 787"/>
              <p:cNvSpPr>
                <a:spLocks/>
              </p:cNvSpPr>
              <p:nvPr/>
            </p:nvSpPr>
            <p:spPr bwMode="auto">
              <a:xfrm>
                <a:off x="4523" y="1480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5" name="Freeform 788"/>
              <p:cNvSpPr>
                <a:spLocks/>
              </p:cNvSpPr>
              <p:nvPr/>
            </p:nvSpPr>
            <p:spPr bwMode="auto">
              <a:xfrm>
                <a:off x="4528" y="148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6" name="Freeform 789"/>
              <p:cNvSpPr>
                <a:spLocks/>
              </p:cNvSpPr>
              <p:nvPr/>
            </p:nvSpPr>
            <p:spPr bwMode="auto">
              <a:xfrm>
                <a:off x="4534" y="1480"/>
                <a:ext cx="4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7" name="Freeform 790"/>
              <p:cNvSpPr>
                <a:spLocks/>
              </p:cNvSpPr>
              <p:nvPr/>
            </p:nvSpPr>
            <p:spPr bwMode="auto">
              <a:xfrm>
                <a:off x="4538" y="148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8" name="Freeform 791"/>
              <p:cNvSpPr>
                <a:spLocks/>
              </p:cNvSpPr>
              <p:nvPr/>
            </p:nvSpPr>
            <p:spPr bwMode="auto">
              <a:xfrm>
                <a:off x="4541" y="148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9" name="Freeform 792"/>
              <p:cNvSpPr>
                <a:spLocks/>
              </p:cNvSpPr>
              <p:nvPr/>
            </p:nvSpPr>
            <p:spPr bwMode="auto">
              <a:xfrm>
                <a:off x="4544" y="1476"/>
                <a:ext cx="2" cy="10"/>
              </a:xfrm>
              <a:custGeom>
                <a:avLst/>
                <a:gdLst>
                  <a:gd name="T0" fmla="*/ 0 w 2"/>
                  <a:gd name="T1" fmla="*/ 4 h 7"/>
                  <a:gd name="T2" fmla="*/ 0 w 2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2" y="7"/>
                      <a:pt x="2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0" name="Freeform 793"/>
              <p:cNvSpPr>
                <a:spLocks/>
              </p:cNvSpPr>
              <p:nvPr/>
            </p:nvSpPr>
            <p:spPr bwMode="auto">
              <a:xfrm>
                <a:off x="4393" y="1477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1" name="Freeform 794"/>
              <p:cNvSpPr>
                <a:spLocks/>
              </p:cNvSpPr>
              <p:nvPr/>
            </p:nvSpPr>
            <p:spPr bwMode="auto">
              <a:xfrm>
                <a:off x="4515" y="148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2" name="Freeform 795"/>
              <p:cNvSpPr>
                <a:spLocks/>
              </p:cNvSpPr>
              <p:nvPr/>
            </p:nvSpPr>
            <p:spPr bwMode="auto">
              <a:xfrm>
                <a:off x="4433" y="148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3" name="Freeform 796"/>
              <p:cNvSpPr>
                <a:spLocks/>
              </p:cNvSpPr>
              <p:nvPr/>
            </p:nvSpPr>
            <p:spPr bwMode="auto">
              <a:xfrm>
                <a:off x="4511" y="148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4" name="Freeform 797"/>
              <p:cNvSpPr>
                <a:spLocks/>
              </p:cNvSpPr>
              <p:nvPr/>
            </p:nvSpPr>
            <p:spPr bwMode="auto">
              <a:xfrm>
                <a:off x="4519" y="1486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5" name="Freeform 798"/>
              <p:cNvSpPr>
                <a:spLocks/>
              </p:cNvSpPr>
              <p:nvPr/>
            </p:nvSpPr>
            <p:spPr bwMode="auto">
              <a:xfrm>
                <a:off x="4549" y="148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6" name="Freeform 799"/>
              <p:cNvSpPr>
                <a:spLocks/>
              </p:cNvSpPr>
              <p:nvPr/>
            </p:nvSpPr>
            <p:spPr bwMode="auto">
              <a:xfrm>
                <a:off x="4414" y="1486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7" name="Freeform 800"/>
              <p:cNvSpPr>
                <a:spLocks/>
              </p:cNvSpPr>
              <p:nvPr/>
            </p:nvSpPr>
            <p:spPr bwMode="auto">
              <a:xfrm>
                <a:off x="4513" y="1486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8" name="Freeform 801"/>
              <p:cNvSpPr>
                <a:spLocks/>
              </p:cNvSpPr>
              <p:nvPr/>
            </p:nvSpPr>
            <p:spPr bwMode="auto">
              <a:xfrm>
                <a:off x="4518" y="148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9" name="Freeform 802"/>
              <p:cNvSpPr>
                <a:spLocks/>
              </p:cNvSpPr>
              <p:nvPr/>
            </p:nvSpPr>
            <p:spPr bwMode="auto">
              <a:xfrm>
                <a:off x="4538" y="148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0" name="Freeform 803"/>
              <p:cNvSpPr>
                <a:spLocks/>
              </p:cNvSpPr>
              <p:nvPr/>
            </p:nvSpPr>
            <p:spPr bwMode="auto">
              <a:xfrm>
                <a:off x="4541" y="148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1" name="Freeform 804"/>
              <p:cNvSpPr>
                <a:spLocks/>
              </p:cNvSpPr>
              <p:nvPr/>
            </p:nvSpPr>
            <p:spPr bwMode="auto">
              <a:xfrm>
                <a:off x="4544" y="14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2" name="Freeform 805"/>
              <p:cNvSpPr>
                <a:spLocks/>
              </p:cNvSpPr>
              <p:nvPr/>
            </p:nvSpPr>
            <p:spPr bwMode="auto">
              <a:xfrm>
                <a:off x="4523" y="149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3" name="Freeform 806"/>
              <p:cNvSpPr>
                <a:spLocks/>
              </p:cNvSpPr>
              <p:nvPr/>
            </p:nvSpPr>
            <p:spPr bwMode="auto">
              <a:xfrm>
                <a:off x="4529" y="1491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4" name="Freeform 807"/>
              <p:cNvSpPr>
                <a:spLocks/>
              </p:cNvSpPr>
              <p:nvPr/>
            </p:nvSpPr>
            <p:spPr bwMode="auto">
              <a:xfrm>
                <a:off x="4544" y="1488"/>
                <a:ext cx="1" cy="12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1624" name="Group 1009"/>
            <p:cNvGrpSpPr>
              <a:grpSpLocks/>
            </p:cNvGrpSpPr>
            <p:nvPr/>
          </p:nvGrpSpPr>
          <p:grpSpPr bwMode="auto">
            <a:xfrm>
              <a:off x="6400801" y="1824037"/>
              <a:ext cx="881063" cy="812800"/>
              <a:chOff x="4032" y="1149"/>
              <a:chExt cx="555" cy="512"/>
            </a:xfrm>
            <a:grpFill/>
          </p:grpSpPr>
          <p:sp>
            <p:nvSpPr>
              <p:cNvPr id="1805" name="Freeform 809"/>
              <p:cNvSpPr>
                <a:spLocks/>
              </p:cNvSpPr>
              <p:nvPr/>
            </p:nvSpPr>
            <p:spPr bwMode="auto">
              <a:xfrm>
                <a:off x="4439" y="1494"/>
                <a:ext cx="3" cy="5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2"/>
                      <a:pt x="1" y="2"/>
                      <a:pt x="2" y="3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06" name="Freeform 810"/>
              <p:cNvSpPr>
                <a:spLocks/>
              </p:cNvSpPr>
              <p:nvPr/>
            </p:nvSpPr>
            <p:spPr bwMode="auto">
              <a:xfrm>
                <a:off x="4534" y="1490"/>
                <a:ext cx="1" cy="11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07" name="Freeform 811"/>
              <p:cNvSpPr>
                <a:spLocks/>
              </p:cNvSpPr>
              <p:nvPr/>
            </p:nvSpPr>
            <p:spPr bwMode="auto">
              <a:xfrm>
                <a:off x="4555" y="149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08" name="Freeform 812"/>
              <p:cNvSpPr>
                <a:spLocks/>
              </p:cNvSpPr>
              <p:nvPr/>
            </p:nvSpPr>
            <p:spPr bwMode="auto">
              <a:xfrm>
                <a:off x="4521" y="1493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09" name="Freeform 813"/>
              <p:cNvSpPr>
                <a:spLocks/>
              </p:cNvSpPr>
              <p:nvPr/>
            </p:nvSpPr>
            <p:spPr bwMode="auto">
              <a:xfrm>
                <a:off x="4433" y="1499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0" name="Freeform 814"/>
              <p:cNvSpPr>
                <a:spLocks/>
              </p:cNvSpPr>
              <p:nvPr/>
            </p:nvSpPr>
            <p:spPr bwMode="auto">
              <a:xfrm>
                <a:off x="4437" y="150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1" name="Freeform 815"/>
              <p:cNvSpPr>
                <a:spLocks/>
              </p:cNvSpPr>
              <p:nvPr/>
            </p:nvSpPr>
            <p:spPr bwMode="auto">
              <a:xfrm>
                <a:off x="4542" y="1500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2" name="Freeform 816"/>
              <p:cNvSpPr>
                <a:spLocks/>
              </p:cNvSpPr>
              <p:nvPr/>
            </p:nvSpPr>
            <p:spPr bwMode="auto">
              <a:xfrm>
                <a:off x="4416" y="1497"/>
                <a:ext cx="1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3" name="Freeform 817"/>
              <p:cNvSpPr>
                <a:spLocks/>
              </p:cNvSpPr>
              <p:nvPr/>
            </p:nvSpPr>
            <p:spPr bwMode="auto">
              <a:xfrm>
                <a:off x="4525" y="150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4" name="Freeform 818"/>
              <p:cNvSpPr>
                <a:spLocks/>
              </p:cNvSpPr>
              <p:nvPr/>
            </p:nvSpPr>
            <p:spPr bwMode="auto">
              <a:xfrm>
                <a:off x="4542" y="1503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5" name="Freeform 819"/>
              <p:cNvSpPr>
                <a:spLocks/>
              </p:cNvSpPr>
              <p:nvPr/>
            </p:nvSpPr>
            <p:spPr bwMode="auto">
              <a:xfrm>
                <a:off x="4548" y="150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6" name="Freeform 820"/>
              <p:cNvSpPr>
                <a:spLocks/>
              </p:cNvSpPr>
              <p:nvPr/>
            </p:nvSpPr>
            <p:spPr bwMode="auto">
              <a:xfrm>
                <a:off x="4443" y="150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7" name="Freeform 821"/>
              <p:cNvSpPr>
                <a:spLocks/>
              </p:cNvSpPr>
              <p:nvPr/>
            </p:nvSpPr>
            <p:spPr bwMode="auto">
              <a:xfrm>
                <a:off x="4554" y="1500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8" name="Freeform 822"/>
              <p:cNvSpPr>
                <a:spLocks/>
              </p:cNvSpPr>
              <p:nvPr/>
            </p:nvSpPr>
            <p:spPr bwMode="auto">
              <a:xfrm>
                <a:off x="4556" y="150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19" name="Freeform 823"/>
              <p:cNvSpPr>
                <a:spLocks/>
              </p:cNvSpPr>
              <p:nvPr/>
            </p:nvSpPr>
            <p:spPr bwMode="auto">
              <a:xfrm>
                <a:off x="4559" y="150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0" name="Freeform 824"/>
              <p:cNvSpPr>
                <a:spLocks/>
              </p:cNvSpPr>
              <p:nvPr/>
            </p:nvSpPr>
            <p:spPr bwMode="auto">
              <a:xfrm>
                <a:off x="4508" y="15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1" name="Freeform 825"/>
              <p:cNvSpPr>
                <a:spLocks/>
              </p:cNvSpPr>
              <p:nvPr/>
            </p:nvSpPr>
            <p:spPr bwMode="auto">
              <a:xfrm>
                <a:off x="4529" y="150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2" name="Freeform 826"/>
              <p:cNvSpPr>
                <a:spLocks/>
              </p:cNvSpPr>
              <p:nvPr/>
            </p:nvSpPr>
            <p:spPr bwMode="auto">
              <a:xfrm>
                <a:off x="4546" y="1504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3" name="Freeform 827"/>
              <p:cNvSpPr>
                <a:spLocks/>
              </p:cNvSpPr>
              <p:nvPr/>
            </p:nvSpPr>
            <p:spPr bwMode="auto">
              <a:xfrm>
                <a:off x="4435" y="1507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4" name="Freeform 828"/>
              <p:cNvSpPr>
                <a:spLocks/>
              </p:cNvSpPr>
              <p:nvPr/>
            </p:nvSpPr>
            <p:spPr bwMode="auto">
              <a:xfrm>
                <a:off x="4446" y="1503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5" name="Freeform 829"/>
              <p:cNvSpPr>
                <a:spLocks/>
              </p:cNvSpPr>
              <p:nvPr/>
            </p:nvSpPr>
            <p:spPr bwMode="auto">
              <a:xfrm>
                <a:off x="4556" y="150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6" name="Freeform 830"/>
              <p:cNvSpPr>
                <a:spLocks/>
              </p:cNvSpPr>
              <p:nvPr/>
            </p:nvSpPr>
            <p:spPr bwMode="auto">
              <a:xfrm>
                <a:off x="4529" y="150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7" name="Freeform 831"/>
              <p:cNvSpPr>
                <a:spLocks/>
              </p:cNvSpPr>
              <p:nvPr/>
            </p:nvSpPr>
            <p:spPr bwMode="auto">
              <a:xfrm>
                <a:off x="4542" y="150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8" name="Freeform 832"/>
              <p:cNvSpPr>
                <a:spLocks/>
              </p:cNvSpPr>
              <p:nvPr/>
            </p:nvSpPr>
            <p:spPr bwMode="auto">
              <a:xfrm>
                <a:off x="4561" y="150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29" name="Freeform 833"/>
              <p:cNvSpPr>
                <a:spLocks/>
              </p:cNvSpPr>
              <p:nvPr/>
            </p:nvSpPr>
            <p:spPr bwMode="auto">
              <a:xfrm>
                <a:off x="4535" y="151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0" name="Freeform 834"/>
              <p:cNvSpPr>
                <a:spLocks/>
              </p:cNvSpPr>
              <p:nvPr/>
            </p:nvSpPr>
            <p:spPr bwMode="auto">
              <a:xfrm>
                <a:off x="4545" y="15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1" name="Freeform 835"/>
              <p:cNvSpPr>
                <a:spLocks/>
              </p:cNvSpPr>
              <p:nvPr/>
            </p:nvSpPr>
            <p:spPr bwMode="auto">
              <a:xfrm>
                <a:off x="4564" y="15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2" name="Freeform 836"/>
              <p:cNvSpPr>
                <a:spLocks/>
              </p:cNvSpPr>
              <p:nvPr/>
            </p:nvSpPr>
            <p:spPr bwMode="auto">
              <a:xfrm>
                <a:off x="4555" y="1511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3" name="Freeform 837"/>
              <p:cNvSpPr>
                <a:spLocks/>
              </p:cNvSpPr>
              <p:nvPr/>
            </p:nvSpPr>
            <p:spPr bwMode="auto">
              <a:xfrm>
                <a:off x="4437" y="1513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4" name="Freeform 838"/>
              <p:cNvSpPr>
                <a:spLocks/>
              </p:cNvSpPr>
              <p:nvPr/>
            </p:nvSpPr>
            <p:spPr bwMode="auto">
              <a:xfrm>
                <a:off x="4447" y="151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5" name="Freeform 839"/>
              <p:cNvSpPr>
                <a:spLocks/>
              </p:cNvSpPr>
              <p:nvPr/>
            </p:nvSpPr>
            <p:spPr bwMode="auto">
              <a:xfrm>
                <a:off x="4541" y="151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6" name="Freeform 840"/>
              <p:cNvSpPr>
                <a:spLocks/>
              </p:cNvSpPr>
              <p:nvPr/>
            </p:nvSpPr>
            <p:spPr bwMode="auto">
              <a:xfrm>
                <a:off x="4442" y="151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7" name="Freeform 841"/>
              <p:cNvSpPr>
                <a:spLocks/>
              </p:cNvSpPr>
              <p:nvPr/>
            </p:nvSpPr>
            <p:spPr bwMode="auto">
              <a:xfrm>
                <a:off x="4538" y="1514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8" name="Freeform 842"/>
              <p:cNvSpPr>
                <a:spLocks/>
              </p:cNvSpPr>
              <p:nvPr/>
            </p:nvSpPr>
            <p:spPr bwMode="auto">
              <a:xfrm>
                <a:off x="4558" y="1514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39" name="Freeform 843"/>
              <p:cNvSpPr>
                <a:spLocks/>
              </p:cNvSpPr>
              <p:nvPr/>
            </p:nvSpPr>
            <p:spPr bwMode="auto">
              <a:xfrm>
                <a:off x="4429" y="151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0" name="Freeform 844"/>
              <p:cNvSpPr>
                <a:spLocks/>
              </p:cNvSpPr>
              <p:nvPr/>
            </p:nvSpPr>
            <p:spPr bwMode="auto">
              <a:xfrm>
                <a:off x="4561" y="151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1" name="Freeform 845"/>
              <p:cNvSpPr>
                <a:spLocks/>
              </p:cNvSpPr>
              <p:nvPr/>
            </p:nvSpPr>
            <p:spPr bwMode="auto">
              <a:xfrm>
                <a:off x="4440" y="15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2" name="Freeform 846"/>
              <p:cNvSpPr>
                <a:spLocks/>
              </p:cNvSpPr>
              <p:nvPr/>
            </p:nvSpPr>
            <p:spPr bwMode="auto">
              <a:xfrm>
                <a:off x="4447" y="1513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3" name="Freeform 847"/>
              <p:cNvSpPr>
                <a:spLocks/>
              </p:cNvSpPr>
              <p:nvPr/>
            </p:nvSpPr>
            <p:spPr bwMode="auto">
              <a:xfrm>
                <a:off x="4420" y="1514"/>
                <a:ext cx="2" cy="10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4" name="Freeform 848"/>
              <p:cNvSpPr>
                <a:spLocks/>
              </p:cNvSpPr>
              <p:nvPr/>
            </p:nvSpPr>
            <p:spPr bwMode="auto">
              <a:xfrm>
                <a:off x="4556" y="1519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5" name="Freeform 849"/>
              <p:cNvSpPr>
                <a:spLocks/>
              </p:cNvSpPr>
              <p:nvPr/>
            </p:nvSpPr>
            <p:spPr bwMode="auto">
              <a:xfrm>
                <a:off x="4571" y="151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6" name="Freeform 850"/>
              <p:cNvSpPr>
                <a:spLocks/>
              </p:cNvSpPr>
              <p:nvPr/>
            </p:nvSpPr>
            <p:spPr bwMode="auto">
              <a:xfrm>
                <a:off x="4549" y="152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7" name="Freeform 851"/>
              <p:cNvSpPr>
                <a:spLocks/>
              </p:cNvSpPr>
              <p:nvPr/>
            </p:nvSpPr>
            <p:spPr bwMode="auto">
              <a:xfrm>
                <a:off x="4562" y="1520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8" name="Freeform 852"/>
              <p:cNvSpPr>
                <a:spLocks/>
              </p:cNvSpPr>
              <p:nvPr/>
            </p:nvSpPr>
            <p:spPr bwMode="auto">
              <a:xfrm>
                <a:off x="4433" y="152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49" name="Freeform 853"/>
              <p:cNvSpPr>
                <a:spLocks/>
              </p:cNvSpPr>
              <p:nvPr/>
            </p:nvSpPr>
            <p:spPr bwMode="auto">
              <a:xfrm>
                <a:off x="4567" y="1521"/>
                <a:ext cx="2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0" name="Freeform 854"/>
              <p:cNvSpPr>
                <a:spLocks/>
              </p:cNvSpPr>
              <p:nvPr/>
            </p:nvSpPr>
            <p:spPr bwMode="auto">
              <a:xfrm>
                <a:off x="4571" y="152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1" name="Freeform 855"/>
              <p:cNvSpPr>
                <a:spLocks/>
              </p:cNvSpPr>
              <p:nvPr/>
            </p:nvSpPr>
            <p:spPr bwMode="auto">
              <a:xfrm>
                <a:off x="4561" y="152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2" name="Freeform 856"/>
              <p:cNvSpPr>
                <a:spLocks/>
              </p:cNvSpPr>
              <p:nvPr/>
            </p:nvSpPr>
            <p:spPr bwMode="auto">
              <a:xfrm>
                <a:off x="4445" y="152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3" name="Freeform 857"/>
              <p:cNvSpPr>
                <a:spLocks/>
              </p:cNvSpPr>
              <p:nvPr/>
            </p:nvSpPr>
            <p:spPr bwMode="auto">
              <a:xfrm>
                <a:off x="4535" y="152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4" name="Freeform 858"/>
              <p:cNvSpPr>
                <a:spLocks/>
              </p:cNvSpPr>
              <p:nvPr/>
            </p:nvSpPr>
            <p:spPr bwMode="auto">
              <a:xfrm>
                <a:off x="4546" y="1521"/>
                <a:ext cx="9" cy="6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0" y="0"/>
                      <a:pt x="4" y="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5" name="Freeform 859"/>
              <p:cNvSpPr>
                <a:spLocks/>
              </p:cNvSpPr>
              <p:nvPr/>
            </p:nvSpPr>
            <p:spPr bwMode="auto">
              <a:xfrm>
                <a:off x="4539" y="1524"/>
                <a:ext cx="3" cy="5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1 h 3"/>
                  <a:gd name="T4" fmla="*/ 0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1" y="1"/>
                      <a:pt x="1" y="3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6" name="Freeform 860"/>
              <p:cNvSpPr>
                <a:spLocks/>
              </p:cNvSpPr>
              <p:nvPr/>
            </p:nvSpPr>
            <p:spPr bwMode="auto">
              <a:xfrm>
                <a:off x="4556" y="1524"/>
                <a:ext cx="5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7" name="Freeform 861"/>
              <p:cNvSpPr>
                <a:spLocks/>
              </p:cNvSpPr>
              <p:nvPr/>
            </p:nvSpPr>
            <p:spPr bwMode="auto">
              <a:xfrm>
                <a:off x="4544" y="152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8" name="Freeform 862"/>
              <p:cNvSpPr>
                <a:spLocks/>
              </p:cNvSpPr>
              <p:nvPr/>
            </p:nvSpPr>
            <p:spPr bwMode="auto">
              <a:xfrm>
                <a:off x="4562" y="1526"/>
                <a:ext cx="5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59" name="Freeform 863"/>
              <p:cNvSpPr>
                <a:spLocks/>
              </p:cNvSpPr>
              <p:nvPr/>
            </p:nvSpPr>
            <p:spPr bwMode="auto">
              <a:xfrm>
                <a:off x="4427" y="1527"/>
                <a:ext cx="3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0" name="Freeform 864"/>
              <p:cNvSpPr>
                <a:spLocks/>
              </p:cNvSpPr>
              <p:nvPr/>
            </p:nvSpPr>
            <p:spPr bwMode="auto">
              <a:xfrm>
                <a:off x="4435" y="15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1" name="Freeform 865"/>
              <p:cNvSpPr>
                <a:spLocks/>
              </p:cNvSpPr>
              <p:nvPr/>
            </p:nvSpPr>
            <p:spPr bwMode="auto">
              <a:xfrm>
                <a:off x="4548" y="1527"/>
                <a:ext cx="4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2" name="Freeform 866"/>
              <p:cNvSpPr>
                <a:spLocks/>
              </p:cNvSpPr>
              <p:nvPr/>
            </p:nvSpPr>
            <p:spPr bwMode="auto">
              <a:xfrm>
                <a:off x="4561" y="1524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3" name="Freeform 867"/>
              <p:cNvSpPr>
                <a:spLocks/>
              </p:cNvSpPr>
              <p:nvPr/>
            </p:nvSpPr>
            <p:spPr bwMode="auto">
              <a:xfrm>
                <a:off x="4569" y="1527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4" name="Freeform 868"/>
              <p:cNvSpPr>
                <a:spLocks/>
              </p:cNvSpPr>
              <p:nvPr/>
            </p:nvSpPr>
            <p:spPr bwMode="auto">
              <a:xfrm>
                <a:off x="4574" y="15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5" name="Freeform 869"/>
              <p:cNvSpPr>
                <a:spLocks/>
              </p:cNvSpPr>
              <p:nvPr/>
            </p:nvSpPr>
            <p:spPr bwMode="auto">
              <a:xfrm>
                <a:off x="4544" y="153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6" name="Freeform 870"/>
              <p:cNvSpPr>
                <a:spLocks/>
              </p:cNvSpPr>
              <p:nvPr/>
            </p:nvSpPr>
            <p:spPr bwMode="auto">
              <a:xfrm>
                <a:off x="4556" y="1529"/>
                <a:ext cx="3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7" name="Freeform 871"/>
              <p:cNvSpPr>
                <a:spLocks/>
              </p:cNvSpPr>
              <p:nvPr/>
            </p:nvSpPr>
            <p:spPr bwMode="auto">
              <a:xfrm>
                <a:off x="4564" y="153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8" name="Freeform 872"/>
              <p:cNvSpPr>
                <a:spLocks/>
              </p:cNvSpPr>
              <p:nvPr/>
            </p:nvSpPr>
            <p:spPr bwMode="auto">
              <a:xfrm>
                <a:off x="4568" y="1526"/>
                <a:ext cx="4" cy="10"/>
              </a:xfrm>
              <a:custGeom>
                <a:avLst/>
                <a:gdLst>
                  <a:gd name="T0" fmla="*/ 0 w 3"/>
                  <a:gd name="T1" fmla="*/ 4 h 7"/>
                  <a:gd name="T2" fmla="*/ 0 w 3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7">
                    <a:moveTo>
                      <a:pt x="0" y="4"/>
                    </a:moveTo>
                    <a:cubicBezTo>
                      <a:pt x="2" y="7"/>
                      <a:pt x="3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69" name="Freeform 873"/>
              <p:cNvSpPr>
                <a:spLocks/>
              </p:cNvSpPr>
              <p:nvPr/>
            </p:nvSpPr>
            <p:spPr bwMode="auto">
              <a:xfrm>
                <a:off x="4572" y="153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0" name="Freeform 874"/>
              <p:cNvSpPr>
                <a:spLocks/>
              </p:cNvSpPr>
              <p:nvPr/>
            </p:nvSpPr>
            <p:spPr bwMode="auto">
              <a:xfrm>
                <a:off x="4574" y="153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1" name="Freeform 875"/>
              <p:cNvSpPr>
                <a:spLocks/>
              </p:cNvSpPr>
              <p:nvPr/>
            </p:nvSpPr>
            <p:spPr bwMode="auto">
              <a:xfrm>
                <a:off x="4556" y="153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2" name="Freeform 876"/>
              <p:cNvSpPr>
                <a:spLocks/>
              </p:cNvSpPr>
              <p:nvPr/>
            </p:nvSpPr>
            <p:spPr bwMode="auto">
              <a:xfrm>
                <a:off x="4574" y="1534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3" name="Freeform 877"/>
              <p:cNvSpPr>
                <a:spLocks/>
              </p:cNvSpPr>
              <p:nvPr/>
            </p:nvSpPr>
            <p:spPr bwMode="auto">
              <a:xfrm>
                <a:off x="4577" y="153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4" name="Freeform 878"/>
              <p:cNvSpPr>
                <a:spLocks/>
              </p:cNvSpPr>
              <p:nvPr/>
            </p:nvSpPr>
            <p:spPr bwMode="auto">
              <a:xfrm>
                <a:off x="4432" y="153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5" name="Freeform 879"/>
              <p:cNvSpPr>
                <a:spLocks/>
              </p:cNvSpPr>
              <p:nvPr/>
            </p:nvSpPr>
            <p:spPr bwMode="auto">
              <a:xfrm>
                <a:off x="4437" y="1536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6" name="Freeform 880"/>
              <p:cNvSpPr>
                <a:spLocks/>
              </p:cNvSpPr>
              <p:nvPr/>
            </p:nvSpPr>
            <p:spPr bwMode="auto">
              <a:xfrm>
                <a:off x="4453" y="1536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7" name="Freeform 881"/>
              <p:cNvSpPr>
                <a:spLocks/>
              </p:cNvSpPr>
              <p:nvPr/>
            </p:nvSpPr>
            <p:spPr bwMode="auto">
              <a:xfrm>
                <a:off x="4445" y="1540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8" name="Freeform 882"/>
              <p:cNvSpPr>
                <a:spLocks/>
              </p:cNvSpPr>
              <p:nvPr/>
            </p:nvSpPr>
            <p:spPr bwMode="auto">
              <a:xfrm>
                <a:off x="4572" y="1542"/>
                <a:ext cx="3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79" name="Freeform 883"/>
              <p:cNvSpPr>
                <a:spLocks/>
              </p:cNvSpPr>
              <p:nvPr/>
            </p:nvSpPr>
            <p:spPr bwMode="auto">
              <a:xfrm>
                <a:off x="4577" y="154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0" name="Freeform 884"/>
              <p:cNvSpPr>
                <a:spLocks/>
              </p:cNvSpPr>
              <p:nvPr/>
            </p:nvSpPr>
            <p:spPr bwMode="auto">
              <a:xfrm>
                <a:off x="4445" y="154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1" name="Freeform 885"/>
              <p:cNvSpPr>
                <a:spLocks/>
              </p:cNvSpPr>
              <p:nvPr/>
            </p:nvSpPr>
            <p:spPr bwMode="auto">
              <a:xfrm>
                <a:off x="4452" y="1543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2" name="Freeform 886"/>
              <p:cNvSpPr>
                <a:spLocks/>
              </p:cNvSpPr>
              <p:nvPr/>
            </p:nvSpPr>
            <p:spPr bwMode="auto">
              <a:xfrm>
                <a:off x="4449" y="1544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3" name="Freeform 887"/>
              <p:cNvSpPr>
                <a:spLocks/>
              </p:cNvSpPr>
              <p:nvPr/>
            </p:nvSpPr>
            <p:spPr bwMode="auto">
              <a:xfrm>
                <a:off x="4433" y="154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4" name="Freeform 888"/>
              <p:cNvSpPr>
                <a:spLocks/>
              </p:cNvSpPr>
              <p:nvPr/>
            </p:nvSpPr>
            <p:spPr bwMode="auto">
              <a:xfrm>
                <a:off x="4429" y="1543"/>
                <a:ext cx="1" cy="11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5" name="Freeform 889"/>
              <p:cNvSpPr>
                <a:spLocks/>
              </p:cNvSpPr>
              <p:nvPr/>
            </p:nvSpPr>
            <p:spPr bwMode="auto">
              <a:xfrm>
                <a:off x="4450" y="154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6" name="Freeform 890"/>
              <p:cNvSpPr>
                <a:spLocks/>
              </p:cNvSpPr>
              <p:nvPr/>
            </p:nvSpPr>
            <p:spPr bwMode="auto">
              <a:xfrm>
                <a:off x="4455" y="155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7" name="Freeform 891"/>
              <p:cNvSpPr>
                <a:spLocks/>
              </p:cNvSpPr>
              <p:nvPr/>
            </p:nvSpPr>
            <p:spPr bwMode="auto">
              <a:xfrm>
                <a:off x="4465" y="1550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8" name="Freeform 892"/>
              <p:cNvSpPr>
                <a:spLocks/>
              </p:cNvSpPr>
              <p:nvPr/>
            </p:nvSpPr>
            <p:spPr bwMode="auto">
              <a:xfrm>
                <a:off x="4436" y="15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89" name="Freeform 893"/>
              <p:cNvSpPr>
                <a:spLocks/>
              </p:cNvSpPr>
              <p:nvPr/>
            </p:nvSpPr>
            <p:spPr bwMode="auto">
              <a:xfrm>
                <a:off x="4458" y="15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0" name="Freeform 894"/>
              <p:cNvSpPr>
                <a:spLocks/>
              </p:cNvSpPr>
              <p:nvPr/>
            </p:nvSpPr>
            <p:spPr bwMode="auto">
              <a:xfrm>
                <a:off x="4459" y="155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1" name="Freeform 895"/>
              <p:cNvSpPr>
                <a:spLocks/>
              </p:cNvSpPr>
              <p:nvPr/>
            </p:nvSpPr>
            <p:spPr bwMode="auto">
              <a:xfrm>
                <a:off x="4463" y="1550"/>
                <a:ext cx="9" cy="7"/>
              </a:xfrm>
              <a:custGeom>
                <a:avLst/>
                <a:gdLst>
                  <a:gd name="T0" fmla="*/ 3 w 6"/>
                  <a:gd name="T1" fmla="*/ 2 h 5"/>
                  <a:gd name="T2" fmla="*/ 3 w 6"/>
                  <a:gd name="T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cubicBezTo>
                      <a:pt x="0" y="5"/>
                      <a:pt x="6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2" name="Freeform 896"/>
              <p:cNvSpPr>
                <a:spLocks/>
              </p:cNvSpPr>
              <p:nvPr/>
            </p:nvSpPr>
            <p:spPr bwMode="auto">
              <a:xfrm>
                <a:off x="4449" y="155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3" name="Freeform 897"/>
              <p:cNvSpPr>
                <a:spLocks/>
              </p:cNvSpPr>
              <p:nvPr/>
            </p:nvSpPr>
            <p:spPr bwMode="auto">
              <a:xfrm>
                <a:off x="4443" y="155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4" name="Freeform 898"/>
              <p:cNvSpPr>
                <a:spLocks/>
              </p:cNvSpPr>
              <p:nvPr/>
            </p:nvSpPr>
            <p:spPr bwMode="auto">
              <a:xfrm>
                <a:off x="4468" y="1557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5" name="Freeform 899"/>
              <p:cNvSpPr>
                <a:spLocks/>
              </p:cNvSpPr>
              <p:nvPr/>
            </p:nvSpPr>
            <p:spPr bwMode="auto">
              <a:xfrm>
                <a:off x="4436" y="1554"/>
                <a:ext cx="3" cy="11"/>
              </a:xfrm>
              <a:custGeom>
                <a:avLst/>
                <a:gdLst>
                  <a:gd name="T0" fmla="*/ 0 w 2"/>
                  <a:gd name="T1" fmla="*/ 4 h 7"/>
                  <a:gd name="T2" fmla="*/ 0 w 2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2" y="7"/>
                      <a:pt x="2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6" name="Freeform 900"/>
              <p:cNvSpPr>
                <a:spLocks/>
              </p:cNvSpPr>
              <p:nvPr/>
            </p:nvSpPr>
            <p:spPr bwMode="auto">
              <a:xfrm>
                <a:off x="4469" y="1556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7" name="Freeform 901"/>
              <p:cNvSpPr>
                <a:spLocks/>
              </p:cNvSpPr>
              <p:nvPr/>
            </p:nvSpPr>
            <p:spPr bwMode="auto">
              <a:xfrm>
                <a:off x="4465" y="1563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8" name="Freeform 902"/>
              <p:cNvSpPr>
                <a:spLocks/>
              </p:cNvSpPr>
              <p:nvPr/>
            </p:nvSpPr>
            <p:spPr bwMode="auto">
              <a:xfrm>
                <a:off x="4433" y="1565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9" name="Freeform 903"/>
              <p:cNvSpPr>
                <a:spLocks/>
              </p:cNvSpPr>
              <p:nvPr/>
            </p:nvSpPr>
            <p:spPr bwMode="auto">
              <a:xfrm>
                <a:off x="4470" y="15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0" name="Freeform 904"/>
              <p:cNvSpPr>
                <a:spLocks/>
              </p:cNvSpPr>
              <p:nvPr/>
            </p:nvSpPr>
            <p:spPr bwMode="auto">
              <a:xfrm>
                <a:off x="4470" y="1562"/>
                <a:ext cx="2" cy="4"/>
              </a:xfrm>
              <a:custGeom>
                <a:avLst/>
                <a:gdLst>
                  <a:gd name="T0" fmla="*/ 0 w 1"/>
                  <a:gd name="T1" fmla="*/ 2 h 3"/>
                  <a:gd name="T2" fmla="*/ 0 w 1"/>
                  <a:gd name="T3" fmla="*/ 3 h 3"/>
                  <a:gd name="T4" fmla="*/ 0 w 1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1" name="Freeform 905"/>
              <p:cNvSpPr>
                <a:spLocks/>
              </p:cNvSpPr>
              <p:nvPr/>
            </p:nvSpPr>
            <p:spPr bwMode="auto">
              <a:xfrm>
                <a:off x="4436" y="156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2" name="Freeform 906"/>
              <p:cNvSpPr>
                <a:spLocks/>
              </p:cNvSpPr>
              <p:nvPr/>
            </p:nvSpPr>
            <p:spPr bwMode="auto">
              <a:xfrm>
                <a:off x="4446" y="156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3" name="Freeform 907"/>
              <p:cNvSpPr>
                <a:spLocks/>
              </p:cNvSpPr>
              <p:nvPr/>
            </p:nvSpPr>
            <p:spPr bwMode="auto">
              <a:xfrm>
                <a:off x="4452" y="1567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4" name="Freeform 908"/>
              <p:cNvSpPr>
                <a:spLocks/>
              </p:cNvSpPr>
              <p:nvPr/>
            </p:nvSpPr>
            <p:spPr bwMode="auto">
              <a:xfrm>
                <a:off x="4445" y="1570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5" name="Freeform 909"/>
              <p:cNvSpPr>
                <a:spLocks/>
              </p:cNvSpPr>
              <p:nvPr/>
            </p:nvSpPr>
            <p:spPr bwMode="auto">
              <a:xfrm>
                <a:off x="4472" y="157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6" name="Freeform 910"/>
              <p:cNvSpPr>
                <a:spLocks/>
              </p:cNvSpPr>
              <p:nvPr/>
            </p:nvSpPr>
            <p:spPr bwMode="auto">
              <a:xfrm>
                <a:off x="4447" y="1572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7" name="Freeform 911"/>
              <p:cNvSpPr>
                <a:spLocks/>
              </p:cNvSpPr>
              <p:nvPr/>
            </p:nvSpPr>
            <p:spPr bwMode="auto">
              <a:xfrm>
                <a:off x="4455" y="157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8" name="Freeform 912"/>
              <p:cNvSpPr>
                <a:spLocks/>
              </p:cNvSpPr>
              <p:nvPr/>
            </p:nvSpPr>
            <p:spPr bwMode="auto">
              <a:xfrm>
                <a:off x="4459" y="157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9" name="Freeform 913"/>
              <p:cNvSpPr>
                <a:spLocks/>
              </p:cNvSpPr>
              <p:nvPr/>
            </p:nvSpPr>
            <p:spPr bwMode="auto">
              <a:xfrm>
                <a:off x="4473" y="1572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0" name="Freeform 914"/>
              <p:cNvSpPr>
                <a:spLocks/>
              </p:cNvSpPr>
              <p:nvPr/>
            </p:nvSpPr>
            <p:spPr bwMode="auto">
              <a:xfrm>
                <a:off x="4443" y="1575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1" name="Freeform 915"/>
              <p:cNvSpPr>
                <a:spLocks/>
              </p:cNvSpPr>
              <p:nvPr/>
            </p:nvSpPr>
            <p:spPr bwMode="auto">
              <a:xfrm>
                <a:off x="4449" y="157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2" name="Freeform 916"/>
              <p:cNvSpPr>
                <a:spLocks/>
              </p:cNvSpPr>
              <p:nvPr/>
            </p:nvSpPr>
            <p:spPr bwMode="auto">
              <a:xfrm>
                <a:off x="4455" y="157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3" name="Freeform 917"/>
              <p:cNvSpPr>
                <a:spLocks/>
              </p:cNvSpPr>
              <p:nvPr/>
            </p:nvSpPr>
            <p:spPr bwMode="auto">
              <a:xfrm>
                <a:off x="4452" y="1577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4" name="Freeform 918"/>
              <p:cNvSpPr>
                <a:spLocks/>
              </p:cNvSpPr>
              <p:nvPr/>
            </p:nvSpPr>
            <p:spPr bwMode="auto">
              <a:xfrm>
                <a:off x="4463" y="1577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5" name="Freeform 919"/>
              <p:cNvSpPr>
                <a:spLocks/>
              </p:cNvSpPr>
              <p:nvPr/>
            </p:nvSpPr>
            <p:spPr bwMode="auto">
              <a:xfrm>
                <a:off x="4456" y="15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6" name="Freeform 920"/>
              <p:cNvSpPr>
                <a:spLocks/>
              </p:cNvSpPr>
              <p:nvPr/>
            </p:nvSpPr>
            <p:spPr bwMode="auto">
              <a:xfrm>
                <a:off x="4450" y="158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7" name="Freeform 921"/>
              <p:cNvSpPr>
                <a:spLocks/>
              </p:cNvSpPr>
              <p:nvPr/>
            </p:nvSpPr>
            <p:spPr bwMode="auto">
              <a:xfrm>
                <a:off x="4473" y="158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8" name="Freeform 922"/>
              <p:cNvSpPr>
                <a:spLocks/>
              </p:cNvSpPr>
              <p:nvPr/>
            </p:nvSpPr>
            <p:spPr bwMode="auto">
              <a:xfrm>
                <a:off x="4459" y="158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9" name="Freeform 923"/>
              <p:cNvSpPr>
                <a:spLocks/>
              </p:cNvSpPr>
              <p:nvPr/>
            </p:nvSpPr>
            <p:spPr bwMode="auto">
              <a:xfrm>
                <a:off x="4468" y="158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0" name="Freeform 924"/>
              <p:cNvSpPr>
                <a:spLocks/>
              </p:cNvSpPr>
              <p:nvPr/>
            </p:nvSpPr>
            <p:spPr bwMode="auto">
              <a:xfrm>
                <a:off x="4450" y="158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1" name="Freeform 925"/>
              <p:cNvSpPr>
                <a:spLocks/>
              </p:cNvSpPr>
              <p:nvPr/>
            </p:nvSpPr>
            <p:spPr bwMode="auto">
              <a:xfrm>
                <a:off x="4465" y="158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2" name="Freeform 926"/>
              <p:cNvSpPr>
                <a:spLocks/>
              </p:cNvSpPr>
              <p:nvPr/>
            </p:nvSpPr>
            <p:spPr bwMode="auto">
              <a:xfrm>
                <a:off x="4470" y="159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3" name="Freeform 927"/>
              <p:cNvSpPr>
                <a:spLocks/>
              </p:cNvSpPr>
              <p:nvPr/>
            </p:nvSpPr>
            <p:spPr bwMode="auto">
              <a:xfrm>
                <a:off x="4458" y="1593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4" name="Freeform 928"/>
              <p:cNvSpPr>
                <a:spLocks/>
              </p:cNvSpPr>
              <p:nvPr/>
            </p:nvSpPr>
            <p:spPr bwMode="auto">
              <a:xfrm>
                <a:off x="4463" y="1595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5" name="Freeform 929"/>
              <p:cNvSpPr>
                <a:spLocks/>
              </p:cNvSpPr>
              <p:nvPr/>
            </p:nvSpPr>
            <p:spPr bwMode="auto">
              <a:xfrm>
                <a:off x="4440" y="1595"/>
                <a:ext cx="3" cy="4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2 h 3"/>
                  <a:gd name="T4" fmla="*/ 2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0" y="0"/>
                      <a:pt x="0" y="2"/>
                    </a:cubicBezTo>
                    <a:cubicBezTo>
                      <a:pt x="1" y="1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6" name="Freeform 930"/>
              <p:cNvSpPr>
                <a:spLocks/>
              </p:cNvSpPr>
              <p:nvPr/>
            </p:nvSpPr>
            <p:spPr bwMode="auto">
              <a:xfrm>
                <a:off x="4445" y="159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7" name="Freeform 931"/>
              <p:cNvSpPr>
                <a:spLocks/>
              </p:cNvSpPr>
              <p:nvPr/>
            </p:nvSpPr>
            <p:spPr bwMode="auto">
              <a:xfrm>
                <a:off x="4459" y="159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8" name="Freeform 932"/>
              <p:cNvSpPr>
                <a:spLocks/>
              </p:cNvSpPr>
              <p:nvPr/>
            </p:nvSpPr>
            <p:spPr bwMode="auto">
              <a:xfrm>
                <a:off x="4466" y="159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9" name="Freeform 933"/>
              <p:cNvSpPr>
                <a:spLocks/>
              </p:cNvSpPr>
              <p:nvPr/>
            </p:nvSpPr>
            <p:spPr bwMode="auto">
              <a:xfrm>
                <a:off x="4469" y="159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0" name="Freeform 934"/>
              <p:cNvSpPr>
                <a:spLocks/>
              </p:cNvSpPr>
              <p:nvPr/>
            </p:nvSpPr>
            <p:spPr bwMode="auto">
              <a:xfrm>
                <a:off x="4456" y="160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1" name="Freeform 935"/>
              <p:cNvSpPr>
                <a:spLocks/>
              </p:cNvSpPr>
              <p:nvPr/>
            </p:nvSpPr>
            <p:spPr bwMode="auto">
              <a:xfrm>
                <a:off x="4478" y="160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2" name="Freeform 936"/>
              <p:cNvSpPr>
                <a:spLocks/>
              </p:cNvSpPr>
              <p:nvPr/>
            </p:nvSpPr>
            <p:spPr bwMode="auto">
              <a:xfrm>
                <a:off x="4483" y="16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3" name="Freeform 937"/>
              <p:cNvSpPr>
                <a:spLocks/>
              </p:cNvSpPr>
              <p:nvPr/>
            </p:nvSpPr>
            <p:spPr bwMode="auto">
              <a:xfrm>
                <a:off x="4482" y="160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4" name="Freeform 938"/>
              <p:cNvSpPr>
                <a:spLocks/>
              </p:cNvSpPr>
              <p:nvPr/>
            </p:nvSpPr>
            <p:spPr bwMode="auto">
              <a:xfrm>
                <a:off x="4482" y="16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5" name="Freeform 939"/>
              <p:cNvSpPr>
                <a:spLocks/>
              </p:cNvSpPr>
              <p:nvPr/>
            </p:nvSpPr>
            <p:spPr bwMode="auto">
              <a:xfrm>
                <a:off x="4482" y="1602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6" name="Freeform 940"/>
              <p:cNvSpPr>
                <a:spLocks/>
              </p:cNvSpPr>
              <p:nvPr/>
            </p:nvSpPr>
            <p:spPr bwMode="auto">
              <a:xfrm>
                <a:off x="4482" y="160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7" name="Freeform 941"/>
              <p:cNvSpPr>
                <a:spLocks/>
              </p:cNvSpPr>
              <p:nvPr/>
            </p:nvSpPr>
            <p:spPr bwMode="auto">
              <a:xfrm>
                <a:off x="4483" y="160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8" name="Freeform 942"/>
              <p:cNvSpPr>
                <a:spLocks/>
              </p:cNvSpPr>
              <p:nvPr/>
            </p:nvSpPr>
            <p:spPr bwMode="auto">
              <a:xfrm>
                <a:off x="4470" y="160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9" name="Freeform 943"/>
              <p:cNvSpPr>
                <a:spLocks/>
              </p:cNvSpPr>
              <p:nvPr/>
            </p:nvSpPr>
            <p:spPr bwMode="auto">
              <a:xfrm>
                <a:off x="4473" y="160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0" name="Freeform 944"/>
              <p:cNvSpPr>
                <a:spLocks/>
              </p:cNvSpPr>
              <p:nvPr/>
            </p:nvSpPr>
            <p:spPr bwMode="auto">
              <a:xfrm>
                <a:off x="4437" y="160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1" name="Freeform 945"/>
              <p:cNvSpPr>
                <a:spLocks/>
              </p:cNvSpPr>
              <p:nvPr/>
            </p:nvSpPr>
            <p:spPr bwMode="auto">
              <a:xfrm>
                <a:off x="4459" y="160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2" name="Freeform 946"/>
              <p:cNvSpPr>
                <a:spLocks/>
              </p:cNvSpPr>
              <p:nvPr/>
            </p:nvSpPr>
            <p:spPr bwMode="auto">
              <a:xfrm>
                <a:off x="4475" y="16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3" name="Freeform 947"/>
              <p:cNvSpPr>
                <a:spLocks/>
              </p:cNvSpPr>
              <p:nvPr/>
            </p:nvSpPr>
            <p:spPr bwMode="auto">
              <a:xfrm>
                <a:off x="4479" y="160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4" name="Freeform 948"/>
              <p:cNvSpPr>
                <a:spLocks/>
              </p:cNvSpPr>
              <p:nvPr/>
            </p:nvSpPr>
            <p:spPr bwMode="auto">
              <a:xfrm>
                <a:off x="4446" y="1606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5" name="Freeform 949"/>
              <p:cNvSpPr>
                <a:spLocks/>
              </p:cNvSpPr>
              <p:nvPr/>
            </p:nvSpPr>
            <p:spPr bwMode="auto">
              <a:xfrm>
                <a:off x="4475" y="160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6" name="Freeform 950"/>
              <p:cNvSpPr>
                <a:spLocks/>
              </p:cNvSpPr>
              <p:nvPr/>
            </p:nvSpPr>
            <p:spPr bwMode="auto">
              <a:xfrm>
                <a:off x="4485" y="16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7" name="Freeform 951"/>
              <p:cNvSpPr>
                <a:spLocks/>
              </p:cNvSpPr>
              <p:nvPr/>
            </p:nvSpPr>
            <p:spPr bwMode="auto">
              <a:xfrm>
                <a:off x="4483" y="16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8" name="Freeform 952"/>
              <p:cNvSpPr>
                <a:spLocks/>
              </p:cNvSpPr>
              <p:nvPr/>
            </p:nvSpPr>
            <p:spPr bwMode="auto">
              <a:xfrm>
                <a:off x="4483" y="160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9" name="Freeform 953"/>
              <p:cNvSpPr>
                <a:spLocks/>
              </p:cNvSpPr>
              <p:nvPr/>
            </p:nvSpPr>
            <p:spPr bwMode="auto">
              <a:xfrm>
                <a:off x="4483" y="16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0" name="Freeform 954"/>
              <p:cNvSpPr>
                <a:spLocks/>
              </p:cNvSpPr>
              <p:nvPr/>
            </p:nvSpPr>
            <p:spPr bwMode="auto">
              <a:xfrm>
                <a:off x="4483" y="160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1" name="Freeform 955"/>
              <p:cNvSpPr>
                <a:spLocks/>
              </p:cNvSpPr>
              <p:nvPr/>
            </p:nvSpPr>
            <p:spPr bwMode="auto">
              <a:xfrm>
                <a:off x="4485" y="1606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2" name="Freeform 956"/>
              <p:cNvSpPr>
                <a:spLocks/>
              </p:cNvSpPr>
              <p:nvPr/>
            </p:nvSpPr>
            <p:spPr bwMode="auto">
              <a:xfrm>
                <a:off x="4447" y="161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3" name="Freeform 957"/>
              <p:cNvSpPr>
                <a:spLocks/>
              </p:cNvSpPr>
              <p:nvPr/>
            </p:nvSpPr>
            <p:spPr bwMode="auto">
              <a:xfrm>
                <a:off x="4453" y="161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4" name="Freeform 958"/>
              <p:cNvSpPr>
                <a:spLocks/>
              </p:cNvSpPr>
              <p:nvPr/>
            </p:nvSpPr>
            <p:spPr bwMode="auto">
              <a:xfrm>
                <a:off x="4466" y="161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5" name="Freeform 959"/>
              <p:cNvSpPr>
                <a:spLocks/>
              </p:cNvSpPr>
              <p:nvPr/>
            </p:nvSpPr>
            <p:spPr bwMode="auto">
              <a:xfrm>
                <a:off x="4472" y="1610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6" name="Freeform 960"/>
              <p:cNvSpPr>
                <a:spLocks/>
              </p:cNvSpPr>
              <p:nvPr/>
            </p:nvSpPr>
            <p:spPr bwMode="auto">
              <a:xfrm>
                <a:off x="4450" y="161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7" name="Freeform 961"/>
              <p:cNvSpPr>
                <a:spLocks/>
              </p:cNvSpPr>
              <p:nvPr/>
            </p:nvSpPr>
            <p:spPr bwMode="auto">
              <a:xfrm>
                <a:off x="4476" y="161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8" name="Freeform 962"/>
              <p:cNvSpPr>
                <a:spLocks/>
              </p:cNvSpPr>
              <p:nvPr/>
            </p:nvSpPr>
            <p:spPr bwMode="auto">
              <a:xfrm>
                <a:off x="4485" y="1610"/>
                <a:ext cx="4" cy="9"/>
              </a:xfrm>
              <a:custGeom>
                <a:avLst/>
                <a:gdLst>
                  <a:gd name="T0" fmla="*/ 1 w 3"/>
                  <a:gd name="T1" fmla="*/ 5 h 6"/>
                  <a:gd name="T2" fmla="*/ 0 w 3"/>
                  <a:gd name="T3" fmla="*/ 3 h 6"/>
                  <a:gd name="T4" fmla="*/ 1 w 3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5"/>
                    </a:moveTo>
                    <a:cubicBezTo>
                      <a:pt x="3" y="4"/>
                      <a:pt x="0" y="0"/>
                      <a:pt x="0" y="3"/>
                    </a:cubicBezTo>
                    <a:cubicBezTo>
                      <a:pt x="0" y="2"/>
                      <a:pt x="1" y="6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9" name="Freeform 963"/>
              <p:cNvSpPr>
                <a:spLocks/>
              </p:cNvSpPr>
              <p:nvPr/>
            </p:nvSpPr>
            <p:spPr bwMode="auto">
              <a:xfrm>
                <a:off x="4470" y="1615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0" name="Freeform 964"/>
              <p:cNvSpPr>
                <a:spLocks/>
              </p:cNvSpPr>
              <p:nvPr/>
            </p:nvSpPr>
            <p:spPr bwMode="auto">
              <a:xfrm>
                <a:off x="4473" y="161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1" name="Freeform 965"/>
              <p:cNvSpPr>
                <a:spLocks/>
              </p:cNvSpPr>
              <p:nvPr/>
            </p:nvSpPr>
            <p:spPr bwMode="auto">
              <a:xfrm>
                <a:off x="4445" y="161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2" name="Freeform 966"/>
              <p:cNvSpPr>
                <a:spLocks/>
              </p:cNvSpPr>
              <p:nvPr/>
            </p:nvSpPr>
            <p:spPr bwMode="auto">
              <a:xfrm>
                <a:off x="4476" y="161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3" name="Freeform 967"/>
              <p:cNvSpPr>
                <a:spLocks/>
              </p:cNvSpPr>
              <p:nvPr/>
            </p:nvSpPr>
            <p:spPr bwMode="auto">
              <a:xfrm>
                <a:off x="4456" y="161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4" name="Freeform 968"/>
              <p:cNvSpPr>
                <a:spLocks/>
              </p:cNvSpPr>
              <p:nvPr/>
            </p:nvSpPr>
            <p:spPr bwMode="auto">
              <a:xfrm>
                <a:off x="4465" y="1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5" name="Freeform 969"/>
              <p:cNvSpPr>
                <a:spLocks/>
              </p:cNvSpPr>
              <p:nvPr/>
            </p:nvSpPr>
            <p:spPr bwMode="auto">
              <a:xfrm>
                <a:off x="4479" y="16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6" name="Freeform 970"/>
              <p:cNvSpPr>
                <a:spLocks/>
              </p:cNvSpPr>
              <p:nvPr/>
            </p:nvSpPr>
            <p:spPr bwMode="auto">
              <a:xfrm>
                <a:off x="4485" y="1620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7" name="Freeform 971"/>
              <p:cNvSpPr>
                <a:spLocks/>
              </p:cNvSpPr>
              <p:nvPr/>
            </p:nvSpPr>
            <p:spPr bwMode="auto">
              <a:xfrm>
                <a:off x="4460" y="1622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8" name="Freeform 972"/>
              <p:cNvSpPr>
                <a:spLocks/>
              </p:cNvSpPr>
              <p:nvPr/>
            </p:nvSpPr>
            <p:spPr bwMode="auto">
              <a:xfrm>
                <a:off x="4486" y="1619"/>
                <a:ext cx="3" cy="14"/>
              </a:xfrm>
              <a:custGeom>
                <a:avLst/>
                <a:gdLst>
                  <a:gd name="T0" fmla="*/ 1 w 2"/>
                  <a:gd name="T1" fmla="*/ 7 h 10"/>
                  <a:gd name="T2" fmla="*/ 0 w 2"/>
                  <a:gd name="T3" fmla="*/ 3 h 10"/>
                  <a:gd name="T4" fmla="*/ 1 w 2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0">
                    <a:moveTo>
                      <a:pt x="1" y="7"/>
                    </a:moveTo>
                    <a:cubicBezTo>
                      <a:pt x="2" y="6"/>
                      <a:pt x="2" y="0"/>
                      <a:pt x="0" y="3"/>
                    </a:cubicBezTo>
                    <a:cubicBezTo>
                      <a:pt x="0" y="4"/>
                      <a:pt x="0" y="10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9" name="Freeform 973"/>
              <p:cNvSpPr>
                <a:spLocks/>
              </p:cNvSpPr>
              <p:nvPr/>
            </p:nvSpPr>
            <p:spPr bwMode="auto">
              <a:xfrm>
                <a:off x="4463" y="162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0" name="Freeform 974"/>
              <p:cNvSpPr>
                <a:spLocks/>
              </p:cNvSpPr>
              <p:nvPr/>
            </p:nvSpPr>
            <p:spPr bwMode="auto">
              <a:xfrm>
                <a:off x="4466" y="162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1" name="Freeform 975"/>
              <p:cNvSpPr>
                <a:spLocks/>
              </p:cNvSpPr>
              <p:nvPr/>
            </p:nvSpPr>
            <p:spPr bwMode="auto">
              <a:xfrm>
                <a:off x="4480" y="162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2" name="Freeform 976"/>
              <p:cNvSpPr>
                <a:spLocks/>
              </p:cNvSpPr>
              <p:nvPr/>
            </p:nvSpPr>
            <p:spPr bwMode="auto">
              <a:xfrm>
                <a:off x="4458" y="1622"/>
                <a:ext cx="7" cy="8"/>
              </a:xfrm>
              <a:custGeom>
                <a:avLst/>
                <a:gdLst>
                  <a:gd name="T0" fmla="*/ 5 w 5"/>
                  <a:gd name="T1" fmla="*/ 3 h 6"/>
                  <a:gd name="T2" fmla="*/ 5 w 5"/>
                  <a:gd name="T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cubicBezTo>
                      <a:pt x="0" y="0"/>
                      <a:pt x="2" y="6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3" name="Freeform 977"/>
              <p:cNvSpPr>
                <a:spLocks/>
              </p:cNvSpPr>
              <p:nvPr/>
            </p:nvSpPr>
            <p:spPr bwMode="auto">
              <a:xfrm>
                <a:off x="4456" y="1623"/>
                <a:ext cx="2" cy="12"/>
              </a:xfrm>
              <a:custGeom>
                <a:avLst/>
                <a:gdLst>
                  <a:gd name="T0" fmla="*/ 0 w 1"/>
                  <a:gd name="T1" fmla="*/ 4 h 8"/>
                  <a:gd name="T2" fmla="*/ 0 w 1"/>
                  <a:gd name="T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8">
                    <a:moveTo>
                      <a:pt x="0" y="4"/>
                    </a:moveTo>
                    <a:cubicBezTo>
                      <a:pt x="1" y="8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4" name="Freeform 978"/>
              <p:cNvSpPr>
                <a:spLocks/>
              </p:cNvSpPr>
              <p:nvPr/>
            </p:nvSpPr>
            <p:spPr bwMode="auto">
              <a:xfrm>
                <a:off x="4472" y="16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5" name="Freeform 979"/>
              <p:cNvSpPr>
                <a:spLocks/>
              </p:cNvSpPr>
              <p:nvPr/>
            </p:nvSpPr>
            <p:spPr bwMode="auto">
              <a:xfrm>
                <a:off x="4476" y="162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6" name="Freeform 980"/>
              <p:cNvSpPr>
                <a:spLocks/>
              </p:cNvSpPr>
              <p:nvPr/>
            </p:nvSpPr>
            <p:spPr bwMode="auto">
              <a:xfrm>
                <a:off x="4468" y="16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7" name="Freeform 981"/>
              <p:cNvSpPr>
                <a:spLocks/>
              </p:cNvSpPr>
              <p:nvPr/>
            </p:nvSpPr>
            <p:spPr bwMode="auto">
              <a:xfrm>
                <a:off x="4480" y="1629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8" name="Freeform 982"/>
              <p:cNvSpPr>
                <a:spLocks/>
              </p:cNvSpPr>
              <p:nvPr/>
            </p:nvSpPr>
            <p:spPr bwMode="auto">
              <a:xfrm>
                <a:off x="4479" y="1633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9" name="Freeform 983"/>
              <p:cNvSpPr>
                <a:spLocks/>
              </p:cNvSpPr>
              <p:nvPr/>
            </p:nvSpPr>
            <p:spPr bwMode="auto">
              <a:xfrm>
                <a:off x="4482" y="16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0" name="Freeform 984"/>
              <p:cNvSpPr>
                <a:spLocks/>
              </p:cNvSpPr>
              <p:nvPr/>
            </p:nvSpPr>
            <p:spPr bwMode="auto">
              <a:xfrm>
                <a:off x="4466" y="163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1" name="Freeform 985"/>
              <p:cNvSpPr>
                <a:spLocks/>
              </p:cNvSpPr>
              <p:nvPr/>
            </p:nvSpPr>
            <p:spPr bwMode="auto">
              <a:xfrm>
                <a:off x="4480" y="164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2" name="Freeform 986"/>
              <p:cNvSpPr>
                <a:spLocks/>
              </p:cNvSpPr>
              <p:nvPr/>
            </p:nvSpPr>
            <p:spPr bwMode="auto">
              <a:xfrm>
                <a:off x="4485" y="164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3" name="Freeform 987"/>
              <p:cNvSpPr>
                <a:spLocks/>
              </p:cNvSpPr>
              <p:nvPr/>
            </p:nvSpPr>
            <p:spPr bwMode="auto">
              <a:xfrm>
                <a:off x="4479" y="1638"/>
                <a:ext cx="1" cy="10"/>
              </a:xfrm>
              <a:custGeom>
                <a:avLst/>
                <a:gdLst>
                  <a:gd name="T0" fmla="*/ 0 w 1"/>
                  <a:gd name="T1" fmla="*/ 3 h 7"/>
                  <a:gd name="T2" fmla="*/ 0 w 1"/>
                  <a:gd name="T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3"/>
                    </a:moveTo>
                    <a:cubicBezTo>
                      <a:pt x="1" y="7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4" name="Freeform 988"/>
              <p:cNvSpPr>
                <a:spLocks/>
              </p:cNvSpPr>
              <p:nvPr/>
            </p:nvSpPr>
            <p:spPr bwMode="auto">
              <a:xfrm>
                <a:off x="4470" y="164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5" name="Freeform 989"/>
              <p:cNvSpPr>
                <a:spLocks/>
              </p:cNvSpPr>
              <p:nvPr/>
            </p:nvSpPr>
            <p:spPr bwMode="auto">
              <a:xfrm>
                <a:off x="4476" y="164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6" name="Freeform 990"/>
              <p:cNvSpPr>
                <a:spLocks/>
              </p:cNvSpPr>
              <p:nvPr/>
            </p:nvSpPr>
            <p:spPr bwMode="auto">
              <a:xfrm>
                <a:off x="4483" y="164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7" name="Freeform 991"/>
              <p:cNvSpPr>
                <a:spLocks/>
              </p:cNvSpPr>
              <p:nvPr/>
            </p:nvSpPr>
            <p:spPr bwMode="auto">
              <a:xfrm>
                <a:off x="4186" y="1212"/>
                <a:ext cx="35" cy="25"/>
              </a:xfrm>
              <a:custGeom>
                <a:avLst/>
                <a:gdLst>
                  <a:gd name="T0" fmla="*/ 0 w 24"/>
                  <a:gd name="T1" fmla="*/ 0 h 18"/>
                  <a:gd name="T2" fmla="*/ 9 w 24"/>
                  <a:gd name="T3" fmla="*/ 7 h 18"/>
                  <a:gd name="T4" fmla="*/ 22 w 24"/>
                  <a:gd name="T5" fmla="*/ 16 h 18"/>
                  <a:gd name="T6" fmla="*/ 21 w 24"/>
                  <a:gd name="T7" fmla="*/ 18 h 18"/>
                  <a:gd name="T8" fmla="*/ 24 w 24"/>
                  <a:gd name="T9" fmla="*/ 17 h 18"/>
                  <a:gd name="T10" fmla="*/ 0 w 24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8">
                    <a:moveTo>
                      <a:pt x="0" y="0"/>
                    </a:moveTo>
                    <a:cubicBezTo>
                      <a:pt x="3" y="2"/>
                      <a:pt x="10" y="4"/>
                      <a:pt x="9" y="7"/>
                    </a:cubicBezTo>
                    <a:cubicBezTo>
                      <a:pt x="14" y="6"/>
                      <a:pt x="16" y="11"/>
                      <a:pt x="22" y="16"/>
                    </a:cubicBezTo>
                    <a:cubicBezTo>
                      <a:pt x="21" y="16"/>
                      <a:pt x="19" y="17"/>
                      <a:pt x="21" y="18"/>
                    </a:cubicBezTo>
                    <a:cubicBezTo>
                      <a:pt x="21" y="16"/>
                      <a:pt x="22" y="17"/>
                      <a:pt x="24" y="17"/>
                    </a:cubicBezTo>
                    <a:cubicBezTo>
                      <a:pt x="18" y="9"/>
                      <a:pt x="8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8" name="Freeform 992"/>
              <p:cNvSpPr>
                <a:spLocks/>
              </p:cNvSpPr>
              <p:nvPr/>
            </p:nvSpPr>
            <p:spPr bwMode="auto">
              <a:xfrm>
                <a:off x="4224" y="1306"/>
                <a:ext cx="47" cy="35"/>
              </a:xfrm>
              <a:custGeom>
                <a:avLst/>
                <a:gdLst>
                  <a:gd name="T0" fmla="*/ 33 w 33"/>
                  <a:gd name="T1" fmla="*/ 22 h 24"/>
                  <a:gd name="T2" fmla="*/ 0 w 33"/>
                  <a:gd name="T3" fmla="*/ 0 h 24"/>
                  <a:gd name="T4" fmla="*/ 11 w 33"/>
                  <a:gd name="T5" fmla="*/ 8 h 24"/>
                  <a:gd name="T6" fmla="*/ 25 w 33"/>
                  <a:gd name="T7" fmla="*/ 18 h 24"/>
                  <a:gd name="T8" fmla="*/ 33 w 33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4">
                    <a:moveTo>
                      <a:pt x="33" y="22"/>
                    </a:moveTo>
                    <a:cubicBezTo>
                      <a:pt x="22" y="16"/>
                      <a:pt x="12" y="2"/>
                      <a:pt x="0" y="0"/>
                    </a:cubicBezTo>
                    <a:cubicBezTo>
                      <a:pt x="5" y="1"/>
                      <a:pt x="11" y="5"/>
                      <a:pt x="11" y="8"/>
                    </a:cubicBezTo>
                    <a:cubicBezTo>
                      <a:pt x="16" y="8"/>
                      <a:pt x="20" y="13"/>
                      <a:pt x="25" y="18"/>
                    </a:cubicBezTo>
                    <a:cubicBezTo>
                      <a:pt x="28" y="18"/>
                      <a:pt x="31" y="24"/>
                      <a:pt x="3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9" name="Freeform 993"/>
              <p:cNvSpPr>
                <a:spLocks/>
              </p:cNvSpPr>
              <p:nvPr/>
            </p:nvSpPr>
            <p:spPr bwMode="auto">
              <a:xfrm>
                <a:off x="4139" y="1159"/>
                <a:ext cx="3" cy="5"/>
              </a:xfrm>
              <a:custGeom>
                <a:avLst/>
                <a:gdLst>
                  <a:gd name="T0" fmla="*/ 0 w 2"/>
                  <a:gd name="T1" fmla="*/ 4 h 4"/>
                  <a:gd name="T2" fmla="*/ 2 w 2"/>
                  <a:gd name="T3" fmla="*/ 0 h 4"/>
                  <a:gd name="T4" fmla="*/ 0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1" y="3"/>
                      <a:pt x="1" y="1"/>
                      <a:pt x="2" y="0"/>
                    </a:cubicBezTo>
                    <a:cubicBezTo>
                      <a:pt x="1" y="1"/>
                      <a:pt x="1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0" name="Freeform 994"/>
              <p:cNvSpPr>
                <a:spLocks/>
              </p:cNvSpPr>
              <p:nvPr/>
            </p:nvSpPr>
            <p:spPr bwMode="auto">
              <a:xfrm>
                <a:off x="4086" y="1299"/>
                <a:ext cx="93" cy="37"/>
              </a:xfrm>
              <a:custGeom>
                <a:avLst/>
                <a:gdLst>
                  <a:gd name="T0" fmla="*/ 35 w 65"/>
                  <a:gd name="T1" fmla="*/ 0 h 26"/>
                  <a:gd name="T2" fmla="*/ 36 w 65"/>
                  <a:gd name="T3" fmla="*/ 5 h 26"/>
                  <a:gd name="T4" fmla="*/ 55 w 65"/>
                  <a:gd name="T5" fmla="*/ 20 h 26"/>
                  <a:gd name="T6" fmla="*/ 46 w 65"/>
                  <a:gd name="T7" fmla="*/ 15 h 26"/>
                  <a:gd name="T8" fmla="*/ 38 w 65"/>
                  <a:gd name="T9" fmla="*/ 13 h 26"/>
                  <a:gd name="T10" fmla="*/ 41 w 65"/>
                  <a:gd name="T11" fmla="*/ 11 h 26"/>
                  <a:gd name="T12" fmla="*/ 36 w 65"/>
                  <a:gd name="T13" fmla="*/ 12 h 26"/>
                  <a:gd name="T14" fmla="*/ 38 w 65"/>
                  <a:gd name="T15" fmla="*/ 11 h 26"/>
                  <a:gd name="T16" fmla="*/ 10 w 65"/>
                  <a:gd name="T17" fmla="*/ 6 h 26"/>
                  <a:gd name="T18" fmla="*/ 6 w 65"/>
                  <a:gd name="T19" fmla="*/ 5 h 26"/>
                  <a:gd name="T20" fmla="*/ 9 w 65"/>
                  <a:gd name="T21" fmla="*/ 7 h 26"/>
                  <a:gd name="T22" fmla="*/ 2 w 65"/>
                  <a:gd name="T23" fmla="*/ 8 h 26"/>
                  <a:gd name="T24" fmla="*/ 30 w 65"/>
                  <a:gd name="T25" fmla="*/ 13 h 26"/>
                  <a:gd name="T26" fmla="*/ 58 w 65"/>
                  <a:gd name="T27" fmla="*/ 22 h 26"/>
                  <a:gd name="T28" fmla="*/ 57 w 65"/>
                  <a:gd name="T29" fmla="*/ 21 h 26"/>
                  <a:gd name="T30" fmla="*/ 58 w 65"/>
                  <a:gd name="T31" fmla="*/ 24 h 26"/>
                  <a:gd name="T32" fmla="*/ 62 w 65"/>
                  <a:gd name="T33" fmla="*/ 23 h 26"/>
                  <a:gd name="T34" fmla="*/ 64 w 65"/>
                  <a:gd name="T35" fmla="*/ 25 h 26"/>
                  <a:gd name="T36" fmla="*/ 51 w 65"/>
                  <a:gd name="T37" fmla="*/ 15 h 26"/>
                  <a:gd name="T38" fmla="*/ 35 w 65"/>
                  <a:gd name="T3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26">
                    <a:moveTo>
                      <a:pt x="35" y="0"/>
                    </a:moveTo>
                    <a:cubicBezTo>
                      <a:pt x="36" y="2"/>
                      <a:pt x="35" y="4"/>
                      <a:pt x="36" y="5"/>
                    </a:cubicBezTo>
                    <a:cubicBezTo>
                      <a:pt x="41" y="8"/>
                      <a:pt x="45" y="14"/>
                      <a:pt x="55" y="20"/>
                    </a:cubicBezTo>
                    <a:cubicBezTo>
                      <a:pt x="50" y="20"/>
                      <a:pt x="46" y="17"/>
                      <a:pt x="46" y="15"/>
                    </a:cubicBezTo>
                    <a:cubicBezTo>
                      <a:pt x="44" y="17"/>
                      <a:pt x="40" y="14"/>
                      <a:pt x="38" y="13"/>
                    </a:cubicBezTo>
                    <a:cubicBezTo>
                      <a:pt x="39" y="11"/>
                      <a:pt x="43" y="15"/>
                      <a:pt x="41" y="11"/>
                    </a:cubicBezTo>
                    <a:cubicBezTo>
                      <a:pt x="43" y="8"/>
                      <a:pt x="37" y="15"/>
                      <a:pt x="36" y="12"/>
                    </a:cubicBezTo>
                    <a:cubicBezTo>
                      <a:pt x="36" y="11"/>
                      <a:pt x="38" y="12"/>
                      <a:pt x="38" y="11"/>
                    </a:cubicBezTo>
                    <a:cubicBezTo>
                      <a:pt x="29" y="12"/>
                      <a:pt x="20" y="7"/>
                      <a:pt x="10" y="6"/>
                    </a:cubicBezTo>
                    <a:cubicBezTo>
                      <a:pt x="14" y="4"/>
                      <a:pt x="8" y="5"/>
                      <a:pt x="6" y="5"/>
                    </a:cubicBezTo>
                    <a:cubicBezTo>
                      <a:pt x="7" y="5"/>
                      <a:pt x="8" y="6"/>
                      <a:pt x="9" y="7"/>
                    </a:cubicBezTo>
                    <a:cubicBezTo>
                      <a:pt x="7" y="7"/>
                      <a:pt x="0" y="6"/>
                      <a:pt x="2" y="8"/>
                    </a:cubicBezTo>
                    <a:cubicBezTo>
                      <a:pt x="13" y="8"/>
                      <a:pt x="27" y="9"/>
                      <a:pt x="30" y="13"/>
                    </a:cubicBezTo>
                    <a:cubicBezTo>
                      <a:pt x="39" y="12"/>
                      <a:pt x="50" y="22"/>
                      <a:pt x="58" y="22"/>
                    </a:cubicBezTo>
                    <a:cubicBezTo>
                      <a:pt x="57" y="22"/>
                      <a:pt x="56" y="21"/>
                      <a:pt x="57" y="21"/>
                    </a:cubicBezTo>
                    <a:cubicBezTo>
                      <a:pt x="59" y="21"/>
                      <a:pt x="59" y="22"/>
                      <a:pt x="58" y="24"/>
                    </a:cubicBezTo>
                    <a:cubicBezTo>
                      <a:pt x="60" y="24"/>
                      <a:pt x="60" y="22"/>
                      <a:pt x="62" y="23"/>
                    </a:cubicBezTo>
                    <a:cubicBezTo>
                      <a:pt x="64" y="24"/>
                      <a:pt x="60" y="26"/>
                      <a:pt x="64" y="25"/>
                    </a:cubicBezTo>
                    <a:cubicBezTo>
                      <a:pt x="65" y="20"/>
                      <a:pt x="53" y="20"/>
                      <a:pt x="51" y="15"/>
                    </a:cubicBezTo>
                    <a:cubicBezTo>
                      <a:pt x="44" y="11"/>
                      <a:pt x="39" y="7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1" name="Freeform 995"/>
              <p:cNvSpPr>
                <a:spLocks/>
              </p:cNvSpPr>
              <p:nvPr/>
            </p:nvSpPr>
            <p:spPr bwMode="auto">
              <a:xfrm>
                <a:off x="4374" y="137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2" name="Freeform 996"/>
              <p:cNvSpPr>
                <a:spLocks noEditPoints="1"/>
              </p:cNvSpPr>
              <p:nvPr/>
            </p:nvSpPr>
            <p:spPr bwMode="auto">
              <a:xfrm>
                <a:off x="4032" y="1149"/>
                <a:ext cx="555" cy="512"/>
              </a:xfrm>
              <a:custGeom>
                <a:avLst/>
                <a:gdLst>
                  <a:gd name="T0" fmla="*/ 357 w 387"/>
                  <a:gd name="T1" fmla="*/ 267 h 357"/>
                  <a:gd name="T2" fmla="*/ 322 w 387"/>
                  <a:gd name="T3" fmla="*/ 238 h 357"/>
                  <a:gd name="T4" fmla="*/ 284 w 387"/>
                  <a:gd name="T5" fmla="*/ 205 h 357"/>
                  <a:gd name="T6" fmla="*/ 316 w 387"/>
                  <a:gd name="T7" fmla="*/ 221 h 357"/>
                  <a:gd name="T8" fmla="*/ 286 w 387"/>
                  <a:gd name="T9" fmla="*/ 210 h 357"/>
                  <a:gd name="T10" fmla="*/ 332 w 387"/>
                  <a:gd name="T11" fmla="*/ 252 h 357"/>
                  <a:gd name="T12" fmla="*/ 261 w 387"/>
                  <a:gd name="T13" fmla="*/ 192 h 357"/>
                  <a:gd name="T14" fmla="*/ 255 w 387"/>
                  <a:gd name="T15" fmla="*/ 172 h 357"/>
                  <a:gd name="T16" fmla="*/ 253 w 387"/>
                  <a:gd name="T17" fmla="*/ 142 h 357"/>
                  <a:gd name="T18" fmla="*/ 357 w 387"/>
                  <a:gd name="T19" fmla="*/ 0 h 357"/>
                  <a:gd name="T20" fmla="*/ 191 w 387"/>
                  <a:gd name="T21" fmla="*/ 110 h 357"/>
                  <a:gd name="T22" fmla="*/ 185 w 387"/>
                  <a:gd name="T23" fmla="*/ 106 h 357"/>
                  <a:gd name="T24" fmla="*/ 167 w 387"/>
                  <a:gd name="T25" fmla="*/ 105 h 357"/>
                  <a:gd name="T26" fmla="*/ 161 w 387"/>
                  <a:gd name="T27" fmla="*/ 101 h 357"/>
                  <a:gd name="T28" fmla="*/ 133 w 387"/>
                  <a:gd name="T29" fmla="*/ 66 h 357"/>
                  <a:gd name="T30" fmla="*/ 107 w 387"/>
                  <a:gd name="T31" fmla="*/ 49 h 357"/>
                  <a:gd name="T32" fmla="*/ 141 w 387"/>
                  <a:gd name="T33" fmla="*/ 84 h 357"/>
                  <a:gd name="T34" fmla="*/ 114 w 387"/>
                  <a:gd name="T35" fmla="*/ 60 h 357"/>
                  <a:gd name="T36" fmla="*/ 170 w 387"/>
                  <a:gd name="T37" fmla="*/ 145 h 357"/>
                  <a:gd name="T38" fmla="*/ 159 w 387"/>
                  <a:gd name="T39" fmla="*/ 128 h 357"/>
                  <a:gd name="T40" fmla="*/ 123 w 387"/>
                  <a:gd name="T41" fmla="*/ 128 h 357"/>
                  <a:gd name="T42" fmla="*/ 135 w 387"/>
                  <a:gd name="T43" fmla="*/ 137 h 357"/>
                  <a:gd name="T44" fmla="*/ 151 w 387"/>
                  <a:gd name="T45" fmla="*/ 142 h 357"/>
                  <a:gd name="T46" fmla="*/ 76 w 387"/>
                  <a:gd name="T47" fmla="*/ 125 h 357"/>
                  <a:gd name="T48" fmla="*/ 28 w 387"/>
                  <a:gd name="T49" fmla="*/ 117 h 357"/>
                  <a:gd name="T50" fmla="*/ 19 w 387"/>
                  <a:gd name="T51" fmla="*/ 120 h 357"/>
                  <a:gd name="T52" fmla="*/ 148 w 387"/>
                  <a:gd name="T53" fmla="*/ 187 h 357"/>
                  <a:gd name="T54" fmla="*/ 147 w 387"/>
                  <a:gd name="T55" fmla="*/ 230 h 357"/>
                  <a:gd name="T56" fmla="*/ 318 w 387"/>
                  <a:gd name="T57" fmla="*/ 349 h 357"/>
                  <a:gd name="T58" fmla="*/ 294 w 387"/>
                  <a:gd name="T59" fmla="*/ 339 h 357"/>
                  <a:gd name="T60" fmla="*/ 238 w 387"/>
                  <a:gd name="T61" fmla="*/ 236 h 357"/>
                  <a:gd name="T62" fmla="*/ 219 w 387"/>
                  <a:gd name="T63" fmla="*/ 206 h 357"/>
                  <a:gd name="T64" fmla="*/ 220 w 387"/>
                  <a:gd name="T65" fmla="*/ 196 h 357"/>
                  <a:gd name="T66" fmla="*/ 99 w 387"/>
                  <a:gd name="T67" fmla="*/ 52 h 357"/>
                  <a:gd name="T68" fmla="*/ 138 w 387"/>
                  <a:gd name="T69" fmla="*/ 144 h 357"/>
                  <a:gd name="T70" fmla="*/ 40 w 387"/>
                  <a:gd name="T71" fmla="*/ 120 h 357"/>
                  <a:gd name="T72" fmla="*/ 137 w 387"/>
                  <a:gd name="T73" fmla="*/ 148 h 357"/>
                  <a:gd name="T74" fmla="*/ 165 w 387"/>
                  <a:gd name="T75" fmla="*/ 161 h 357"/>
                  <a:gd name="T76" fmla="*/ 176 w 387"/>
                  <a:gd name="T77" fmla="*/ 140 h 357"/>
                  <a:gd name="T78" fmla="*/ 189 w 387"/>
                  <a:gd name="T79" fmla="*/ 110 h 357"/>
                  <a:gd name="T80" fmla="*/ 146 w 387"/>
                  <a:gd name="T81" fmla="*/ 89 h 357"/>
                  <a:gd name="T82" fmla="*/ 164 w 387"/>
                  <a:gd name="T83" fmla="*/ 116 h 357"/>
                  <a:gd name="T84" fmla="*/ 183 w 387"/>
                  <a:gd name="T85" fmla="*/ 123 h 357"/>
                  <a:gd name="T86" fmla="*/ 190 w 387"/>
                  <a:gd name="T87" fmla="*/ 129 h 357"/>
                  <a:gd name="T88" fmla="*/ 252 w 387"/>
                  <a:gd name="T89" fmla="*/ 188 h 357"/>
                  <a:gd name="T90" fmla="*/ 238 w 387"/>
                  <a:gd name="T91" fmla="*/ 171 h 357"/>
                  <a:gd name="T92" fmla="*/ 242 w 387"/>
                  <a:gd name="T93" fmla="*/ 140 h 357"/>
                  <a:gd name="T94" fmla="*/ 232 w 387"/>
                  <a:gd name="T95" fmla="*/ 165 h 357"/>
                  <a:gd name="T96" fmla="*/ 222 w 387"/>
                  <a:gd name="T97" fmla="*/ 125 h 357"/>
                  <a:gd name="T98" fmla="*/ 199 w 387"/>
                  <a:gd name="T99" fmla="*/ 196 h 357"/>
                  <a:gd name="T100" fmla="*/ 263 w 387"/>
                  <a:gd name="T101" fmla="*/ 287 h 357"/>
                  <a:gd name="T102" fmla="*/ 224 w 387"/>
                  <a:gd name="T103" fmla="*/ 218 h 357"/>
                  <a:gd name="T104" fmla="*/ 205 w 387"/>
                  <a:gd name="T105" fmla="*/ 205 h 357"/>
                  <a:gd name="T106" fmla="*/ 207 w 387"/>
                  <a:gd name="T107" fmla="*/ 185 h 357"/>
                  <a:gd name="T108" fmla="*/ 233 w 387"/>
                  <a:gd name="T109" fmla="*/ 159 h 357"/>
                  <a:gd name="T110" fmla="*/ 240 w 387"/>
                  <a:gd name="T111" fmla="*/ 139 h 357"/>
                  <a:gd name="T112" fmla="*/ 255 w 387"/>
                  <a:gd name="T113" fmla="*/ 156 h 357"/>
                  <a:gd name="T114" fmla="*/ 238 w 387"/>
                  <a:gd name="T115" fmla="*/ 166 h 357"/>
                  <a:gd name="T116" fmla="*/ 250 w 387"/>
                  <a:gd name="T117" fmla="*/ 18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87" h="357">
                    <a:moveTo>
                      <a:pt x="385" y="273"/>
                    </a:moveTo>
                    <a:cubicBezTo>
                      <a:pt x="386" y="277"/>
                      <a:pt x="378" y="278"/>
                      <a:pt x="377" y="277"/>
                    </a:cubicBezTo>
                    <a:cubicBezTo>
                      <a:pt x="378" y="276"/>
                      <a:pt x="381" y="277"/>
                      <a:pt x="382" y="275"/>
                    </a:cubicBezTo>
                    <a:cubicBezTo>
                      <a:pt x="378" y="274"/>
                      <a:pt x="375" y="278"/>
                      <a:pt x="373" y="275"/>
                    </a:cubicBezTo>
                    <a:cubicBezTo>
                      <a:pt x="374" y="275"/>
                      <a:pt x="376" y="276"/>
                      <a:pt x="376" y="274"/>
                    </a:cubicBezTo>
                    <a:cubicBezTo>
                      <a:pt x="373" y="274"/>
                      <a:pt x="369" y="277"/>
                      <a:pt x="372" y="274"/>
                    </a:cubicBezTo>
                    <a:cubicBezTo>
                      <a:pt x="369" y="274"/>
                      <a:pt x="366" y="275"/>
                      <a:pt x="370" y="273"/>
                    </a:cubicBezTo>
                    <a:cubicBezTo>
                      <a:pt x="366" y="273"/>
                      <a:pt x="364" y="274"/>
                      <a:pt x="367" y="275"/>
                    </a:cubicBezTo>
                    <a:cubicBezTo>
                      <a:pt x="361" y="274"/>
                      <a:pt x="355" y="273"/>
                      <a:pt x="353" y="268"/>
                    </a:cubicBezTo>
                    <a:cubicBezTo>
                      <a:pt x="354" y="269"/>
                      <a:pt x="356" y="269"/>
                      <a:pt x="357" y="267"/>
                    </a:cubicBezTo>
                    <a:cubicBezTo>
                      <a:pt x="348" y="264"/>
                      <a:pt x="343" y="259"/>
                      <a:pt x="340" y="258"/>
                    </a:cubicBezTo>
                    <a:cubicBezTo>
                      <a:pt x="341" y="258"/>
                      <a:pt x="341" y="259"/>
                      <a:pt x="342" y="258"/>
                    </a:cubicBezTo>
                    <a:cubicBezTo>
                      <a:pt x="339" y="257"/>
                      <a:pt x="337" y="252"/>
                      <a:pt x="334" y="254"/>
                    </a:cubicBezTo>
                    <a:cubicBezTo>
                      <a:pt x="335" y="254"/>
                      <a:pt x="335" y="254"/>
                      <a:pt x="335" y="254"/>
                    </a:cubicBezTo>
                    <a:cubicBezTo>
                      <a:pt x="337" y="255"/>
                      <a:pt x="340" y="257"/>
                      <a:pt x="338" y="258"/>
                    </a:cubicBezTo>
                    <a:cubicBezTo>
                      <a:pt x="337" y="257"/>
                      <a:pt x="336" y="256"/>
                      <a:pt x="335" y="254"/>
                    </a:cubicBezTo>
                    <a:cubicBezTo>
                      <a:pt x="335" y="254"/>
                      <a:pt x="334" y="254"/>
                      <a:pt x="334" y="254"/>
                    </a:cubicBezTo>
                    <a:cubicBezTo>
                      <a:pt x="334" y="254"/>
                      <a:pt x="334" y="254"/>
                      <a:pt x="334" y="254"/>
                    </a:cubicBezTo>
                    <a:cubicBezTo>
                      <a:pt x="319" y="237"/>
                      <a:pt x="300" y="224"/>
                      <a:pt x="285" y="208"/>
                    </a:cubicBezTo>
                    <a:cubicBezTo>
                      <a:pt x="298" y="217"/>
                      <a:pt x="314" y="227"/>
                      <a:pt x="322" y="238"/>
                    </a:cubicBezTo>
                    <a:cubicBezTo>
                      <a:pt x="330" y="240"/>
                      <a:pt x="337" y="255"/>
                      <a:pt x="345" y="257"/>
                    </a:cubicBezTo>
                    <a:cubicBezTo>
                      <a:pt x="338" y="251"/>
                      <a:pt x="330" y="244"/>
                      <a:pt x="329" y="239"/>
                    </a:cubicBezTo>
                    <a:cubicBezTo>
                      <a:pt x="325" y="240"/>
                      <a:pt x="319" y="233"/>
                      <a:pt x="320" y="230"/>
                    </a:cubicBezTo>
                    <a:cubicBezTo>
                      <a:pt x="319" y="231"/>
                      <a:pt x="319" y="231"/>
                      <a:pt x="317" y="232"/>
                    </a:cubicBezTo>
                    <a:cubicBezTo>
                      <a:pt x="314" y="225"/>
                      <a:pt x="308" y="226"/>
                      <a:pt x="305" y="220"/>
                    </a:cubicBezTo>
                    <a:cubicBezTo>
                      <a:pt x="303" y="222"/>
                      <a:pt x="298" y="216"/>
                      <a:pt x="299" y="214"/>
                    </a:cubicBezTo>
                    <a:cubicBezTo>
                      <a:pt x="294" y="215"/>
                      <a:pt x="288" y="205"/>
                      <a:pt x="283" y="207"/>
                    </a:cubicBezTo>
                    <a:cubicBezTo>
                      <a:pt x="283" y="207"/>
                      <a:pt x="282" y="207"/>
                      <a:pt x="282" y="208"/>
                    </a:cubicBezTo>
                    <a:cubicBezTo>
                      <a:pt x="282" y="207"/>
                      <a:pt x="283" y="207"/>
                      <a:pt x="283" y="207"/>
                    </a:cubicBezTo>
                    <a:cubicBezTo>
                      <a:pt x="284" y="206"/>
                      <a:pt x="286" y="205"/>
                      <a:pt x="284" y="205"/>
                    </a:cubicBezTo>
                    <a:cubicBezTo>
                      <a:pt x="284" y="207"/>
                      <a:pt x="280" y="205"/>
                      <a:pt x="280" y="203"/>
                    </a:cubicBezTo>
                    <a:cubicBezTo>
                      <a:pt x="281" y="203"/>
                      <a:pt x="281" y="202"/>
                      <a:pt x="282" y="202"/>
                    </a:cubicBezTo>
                    <a:cubicBezTo>
                      <a:pt x="296" y="210"/>
                      <a:pt x="312" y="218"/>
                      <a:pt x="318" y="226"/>
                    </a:cubicBezTo>
                    <a:cubicBezTo>
                      <a:pt x="332" y="234"/>
                      <a:pt x="342" y="258"/>
                      <a:pt x="360" y="261"/>
                    </a:cubicBezTo>
                    <a:cubicBezTo>
                      <a:pt x="348" y="255"/>
                      <a:pt x="342" y="249"/>
                      <a:pt x="333" y="238"/>
                    </a:cubicBezTo>
                    <a:cubicBezTo>
                      <a:pt x="336" y="237"/>
                      <a:pt x="339" y="242"/>
                      <a:pt x="338" y="239"/>
                    </a:cubicBezTo>
                    <a:cubicBezTo>
                      <a:pt x="334" y="238"/>
                      <a:pt x="322" y="229"/>
                      <a:pt x="323" y="227"/>
                    </a:cubicBezTo>
                    <a:cubicBezTo>
                      <a:pt x="324" y="226"/>
                      <a:pt x="329" y="229"/>
                      <a:pt x="327" y="226"/>
                    </a:cubicBezTo>
                    <a:cubicBezTo>
                      <a:pt x="325" y="225"/>
                      <a:pt x="323" y="227"/>
                      <a:pt x="322" y="227"/>
                    </a:cubicBezTo>
                    <a:cubicBezTo>
                      <a:pt x="319" y="226"/>
                      <a:pt x="319" y="222"/>
                      <a:pt x="316" y="221"/>
                    </a:cubicBezTo>
                    <a:cubicBezTo>
                      <a:pt x="320" y="220"/>
                      <a:pt x="326" y="222"/>
                      <a:pt x="322" y="224"/>
                    </a:cubicBezTo>
                    <a:cubicBezTo>
                      <a:pt x="330" y="226"/>
                      <a:pt x="334" y="230"/>
                      <a:pt x="340" y="234"/>
                    </a:cubicBezTo>
                    <a:cubicBezTo>
                      <a:pt x="340" y="232"/>
                      <a:pt x="342" y="233"/>
                      <a:pt x="343" y="232"/>
                    </a:cubicBezTo>
                    <a:cubicBezTo>
                      <a:pt x="332" y="229"/>
                      <a:pt x="327" y="222"/>
                      <a:pt x="317" y="219"/>
                    </a:cubicBezTo>
                    <a:cubicBezTo>
                      <a:pt x="314" y="221"/>
                      <a:pt x="309" y="218"/>
                      <a:pt x="308" y="215"/>
                    </a:cubicBezTo>
                    <a:cubicBezTo>
                      <a:pt x="305" y="216"/>
                      <a:pt x="304" y="213"/>
                      <a:pt x="304" y="211"/>
                    </a:cubicBezTo>
                    <a:cubicBezTo>
                      <a:pt x="295" y="212"/>
                      <a:pt x="284" y="196"/>
                      <a:pt x="278" y="203"/>
                    </a:cubicBezTo>
                    <a:cubicBezTo>
                      <a:pt x="274" y="201"/>
                      <a:pt x="269" y="193"/>
                      <a:pt x="265" y="196"/>
                    </a:cubicBezTo>
                    <a:cubicBezTo>
                      <a:pt x="273" y="202"/>
                      <a:pt x="281" y="208"/>
                      <a:pt x="287" y="212"/>
                    </a:cubicBezTo>
                    <a:cubicBezTo>
                      <a:pt x="286" y="212"/>
                      <a:pt x="285" y="210"/>
                      <a:pt x="286" y="210"/>
                    </a:cubicBezTo>
                    <a:cubicBezTo>
                      <a:pt x="290" y="213"/>
                      <a:pt x="296" y="219"/>
                      <a:pt x="301" y="223"/>
                    </a:cubicBezTo>
                    <a:cubicBezTo>
                      <a:pt x="305" y="227"/>
                      <a:pt x="311" y="232"/>
                      <a:pt x="314" y="237"/>
                    </a:cubicBezTo>
                    <a:cubicBezTo>
                      <a:pt x="305" y="229"/>
                      <a:pt x="296" y="221"/>
                      <a:pt x="287" y="213"/>
                    </a:cubicBezTo>
                    <a:cubicBezTo>
                      <a:pt x="299" y="228"/>
                      <a:pt x="312" y="237"/>
                      <a:pt x="326" y="249"/>
                    </a:cubicBezTo>
                    <a:cubicBezTo>
                      <a:pt x="328" y="250"/>
                      <a:pt x="328" y="253"/>
                      <a:pt x="330" y="252"/>
                    </a:cubicBezTo>
                    <a:cubicBezTo>
                      <a:pt x="326" y="247"/>
                      <a:pt x="320" y="243"/>
                      <a:pt x="315" y="238"/>
                    </a:cubicBezTo>
                    <a:cubicBezTo>
                      <a:pt x="318" y="237"/>
                      <a:pt x="321" y="243"/>
                      <a:pt x="324" y="246"/>
                    </a:cubicBezTo>
                    <a:cubicBezTo>
                      <a:pt x="326" y="248"/>
                      <a:pt x="330" y="249"/>
                      <a:pt x="332" y="252"/>
                    </a:cubicBezTo>
                    <a:cubicBezTo>
                      <a:pt x="332" y="252"/>
                      <a:pt x="332" y="252"/>
                      <a:pt x="332" y="252"/>
                    </a:cubicBezTo>
                    <a:cubicBezTo>
                      <a:pt x="332" y="252"/>
                      <a:pt x="332" y="252"/>
                      <a:pt x="332" y="252"/>
                    </a:cubicBezTo>
                    <a:cubicBezTo>
                      <a:pt x="331" y="251"/>
                      <a:pt x="334" y="257"/>
                      <a:pt x="336" y="258"/>
                    </a:cubicBezTo>
                    <a:cubicBezTo>
                      <a:pt x="332" y="256"/>
                      <a:pt x="328" y="254"/>
                      <a:pt x="326" y="249"/>
                    </a:cubicBezTo>
                    <a:cubicBezTo>
                      <a:pt x="321" y="249"/>
                      <a:pt x="317" y="243"/>
                      <a:pt x="312" y="238"/>
                    </a:cubicBezTo>
                    <a:cubicBezTo>
                      <a:pt x="303" y="231"/>
                      <a:pt x="278" y="215"/>
                      <a:pt x="278" y="207"/>
                    </a:cubicBezTo>
                    <a:cubicBezTo>
                      <a:pt x="268" y="204"/>
                      <a:pt x="262" y="196"/>
                      <a:pt x="254" y="190"/>
                    </a:cubicBezTo>
                    <a:cubicBezTo>
                      <a:pt x="260" y="188"/>
                      <a:pt x="262" y="197"/>
                      <a:pt x="265" y="195"/>
                    </a:cubicBezTo>
                    <a:cubicBezTo>
                      <a:pt x="263" y="194"/>
                      <a:pt x="263" y="192"/>
                      <a:pt x="265" y="192"/>
                    </a:cubicBezTo>
                    <a:cubicBezTo>
                      <a:pt x="264" y="193"/>
                      <a:pt x="264" y="194"/>
                      <a:pt x="266" y="195"/>
                    </a:cubicBezTo>
                    <a:cubicBezTo>
                      <a:pt x="266" y="190"/>
                      <a:pt x="269" y="198"/>
                      <a:pt x="270" y="193"/>
                    </a:cubicBezTo>
                    <a:cubicBezTo>
                      <a:pt x="268" y="191"/>
                      <a:pt x="262" y="189"/>
                      <a:pt x="261" y="192"/>
                    </a:cubicBezTo>
                    <a:cubicBezTo>
                      <a:pt x="261" y="191"/>
                      <a:pt x="261" y="191"/>
                      <a:pt x="260" y="191"/>
                    </a:cubicBezTo>
                    <a:cubicBezTo>
                      <a:pt x="262" y="189"/>
                      <a:pt x="264" y="187"/>
                      <a:pt x="265" y="185"/>
                    </a:cubicBezTo>
                    <a:cubicBezTo>
                      <a:pt x="267" y="187"/>
                      <a:pt x="270" y="188"/>
                      <a:pt x="270" y="190"/>
                    </a:cubicBezTo>
                    <a:cubicBezTo>
                      <a:pt x="273" y="189"/>
                      <a:pt x="280" y="194"/>
                      <a:pt x="280" y="195"/>
                    </a:cubicBezTo>
                    <a:cubicBezTo>
                      <a:pt x="282" y="193"/>
                      <a:pt x="285" y="197"/>
                      <a:pt x="286" y="198"/>
                    </a:cubicBezTo>
                    <a:cubicBezTo>
                      <a:pt x="289" y="198"/>
                      <a:pt x="296" y="200"/>
                      <a:pt x="300" y="204"/>
                    </a:cubicBezTo>
                    <a:cubicBezTo>
                      <a:pt x="303" y="203"/>
                      <a:pt x="308" y="205"/>
                      <a:pt x="313" y="206"/>
                    </a:cubicBezTo>
                    <a:cubicBezTo>
                      <a:pt x="310" y="206"/>
                      <a:pt x="321" y="206"/>
                      <a:pt x="318" y="205"/>
                    </a:cubicBezTo>
                    <a:cubicBezTo>
                      <a:pt x="316" y="204"/>
                      <a:pt x="312" y="205"/>
                      <a:pt x="309" y="205"/>
                    </a:cubicBezTo>
                    <a:cubicBezTo>
                      <a:pt x="299" y="203"/>
                      <a:pt x="257" y="177"/>
                      <a:pt x="255" y="172"/>
                    </a:cubicBezTo>
                    <a:cubicBezTo>
                      <a:pt x="251" y="169"/>
                      <a:pt x="256" y="164"/>
                      <a:pt x="257" y="162"/>
                    </a:cubicBezTo>
                    <a:cubicBezTo>
                      <a:pt x="256" y="160"/>
                      <a:pt x="254" y="164"/>
                      <a:pt x="251" y="162"/>
                    </a:cubicBezTo>
                    <a:cubicBezTo>
                      <a:pt x="252" y="156"/>
                      <a:pt x="265" y="157"/>
                      <a:pt x="263" y="162"/>
                    </a:cubicBezTo>
                    <a:cubicBezTo>
                      <a:pt x="266" y="160"/>
                      <a:pt x="268" y="165"/>
                      <a:pt x="272" y="166"/>
                    </a:cubicBezTo>
                    <a:cubicBezTo>
                      <a:pt x="271" y="167"/>
                      <a:pt x="270" y="168"/>
                      <a:pt x="269" y="168"/>
                    </a:cubicBezTo>
                    <a:cubicBezTo>
                      <a:pt x="273" y="168"/>
                      <a:pt x="273" y="168"/>
                      <a:pt x="273" y="168"/>
                    </a:cubicBezTo>
                    <a:cubicBezTo>
                      <a:pt x="273" y="168"/>
                      <a:pt x="255" y="162"/>
                      <a:pt x="256" y="147"/>
                    </a:cubicBezTo>
                    <a:cubicBezTo>
                      <a:pt x="259" y="148"/>
                      <a:pt x="259" y="143"/>
                      <a:pt x="258" y="146"/>
                    </a:cubicBezTo>
                    <a:cubicBezTo>
                      <a:pt x="255" y="147"/>
                      <a:pt x="253" y="147"/>
                      <a:pt x="251" y="145"/>
                    </a:cubicBezTo>
                    <a:cubicBezTo>
                      <a:pt x="251" y="144"/>
                      <a:pt x="252" y="143"/>
                      <a:pt x="253" y="142"/>
                    </a:cubicBezTo>
                    <a:cubicBezTo>
                      <a:pt x="257" y="143"/>
                      <a:pt x="262" y="143"/>
                      <a:pt x="264" y="143"/>
                    </a:cubicBezTo>
                    <a:cubicBezTo>
                      <a:pt x="261" y="143"/>
                      <a:pt x="268" y="140"/>
                      <a:pt x="264" y="141"/>
                    </a:cubicBezTo>
                    <a:cubicBezTo>
                      <a:pt x="264" y="143"/>
                      <a:pt x="251" y="144"/>
                      <a:pt x="251" y="138"/>
                    </a:cubicBezTo>
                    <a:cubicBezTo>
                      <a:pt x="239" y="135"/>
                      <a:pt x="236" y="143"/>
                      <a:pt x="231" y="145"/>
                    </a:cubicBezTo>
                    <a:cubicBezTo>
                      <a:pt x="232" y="132"/>
                      <a:pt x="239" y="131"/>
                      <a:pt x="247" y="125"/>
                    </a:cubicBezTo>
                    <a:cubicBezTo>
                      <a:pt x="270" y="106"/>
                      <a:pt x="288" y="86"/>
                      <a:pt x="307" y="66"/>
                    </a:cubicBezTo>
                    <a:cubicBezTo>
                      <a:pt x="319" y="54"/>
                      <a:pt x="335" y="44"/>
                      <a:pt x="345" y="30"/>
                    </a:cubicBezTo>
                    <a:cubicBezTo>
                      <a:pt x="352" y="22"/>
                      <a:pt x="359" y="13"/>
                      <a:pt x="361" y="4"/>
                    </a:cubicBezTo>
                    <a:cubicBezTo>
                      <a:pt x="356" y="9"/>
                      <a:pt x="351" y="18"/>
                      <a:pt x="344" y="14"/>
                    </a:cubicBezTo>
                    <a:cubicBezTo>
                      <a:pt x="349" y="10"/>
                      <a:pt x="357" y="8"/>
                      <a:pt x="357" y="0"/>
                    </a:cubicBezTo>
                    <a:cubicBezTo>
                      <a:pt x="326" y="20"/>
                      <a:pt x="306" y="50"/>
                      <a:pt x="277" y="72"/>
                    </a:cubicBezTo>
                    <a:cubicBezTo>
                      <a:pt x="269" y="84"/>
                      <a:pt x="255" y="90"/>
                      <a:pt x="248" y="103"/>
                    </a:cubicBezTo>
                    <a:cubicBezTo>
                      <a:pt x="237" y="107"/>
                      <a:pt x="234" y="123"/>
                      <a:pt x="224" y="124"/>
                    </a:cubicBezTo>
                    <a:cubicBezTo>
                      <a:pt x="225" y="123"/>
                      <a:pt x="225" y="112"/>
                      <a:pt x="224" y="115"/>
                    </a:cubicBezTo>
                    <a:cubicBezTo>
                      <a:pt x="224" y="122"/>
                      <a:pt x="221" y="118"/>
                      <a:pt x="224" y="123"/>
                    </a:cubicBezTo>
                    <a:cubicBezTo>
                      <a:pt x="220" y="123"/>
                      <a:pt x="207" y="124"/>
                      <a:pt x="205" y="119"/>
                    </a:cubicBezTo>
                    <a:cubicBezTo>
                      <a:pt x="197" y="118"/>
                      <a:pt x="197" y="127"/>
                      <a:pt x="193" y="123"/>
                    </a:cubicBezTo>
                    <a:cubicBezTo>
                      <a:pt x="196" y="120"/>
                      <a:pt x="218" y="108"/>
                      <a:pt x="201" y="115"/>
                    </a:cubicBezTo>
                    <a:cubicBezTo>
                      <a:pt x="199" y="118"/>
                      <a:pt x="196" y="121"/>
                      <a:pt x="192" y="122"/>
                    </a:cubicBezTo>
                    <a:cubicBezTo>
                      <a:pt x="192" y="118"/>
                      <a:pt x="191" y="116"/>
                      <a:pt x="191" y="110"/>
                    </a:cubicBezTo>
                    <a:cubicBezTo>
                      <a:pt x="194" y="105"/>
                      <a:pt x="202" y="106"/>
                      <a:pt x="207" y="107"/>
                    </a:cubicBezTo>
                    <a:cubicBezTo>
                      <a:pt x="198" y="105"/>
                      <a:pt x="192" y="99"/>
                      <a:pt x="197" y="96"/>
                    </a:cubicBezTo>
                    <a:cubicBezTo>
                      <a:pt x="194" y="96"/>
                      <a:pt x="195" y="98"/>
                      <a:pt x="192" y="97"/>
                    </a:cubicBezTo>
                    <a:cubicBezTo>
                      <a:pt x="183" y="85"/>
                      <a:pt x="191" y="94"/>
                      <a:pt x="191" y="100"/>
                    </a:cubicBezTo>
                    <a:cubicBezTo>
                      <a:pt x="191" y="99"/>
                      <a:pt x="192" y="98"/>
                      <a:pt x="193" y="98"/>
                    </a:cubicBezTo>
                    <a:cubicBezTo>
                      <a:pt x="194" y="100"/>
                      <a:pt x="196" y="102"/>
                      <a:pt x="197" y="105"/>
                    </a:cubicBezTo>
                    <a:cubicBezTo>
                      <a:pt x="192" y="107"/>
                      <a:pt x="194" y="107"/>
                      <a:pt x="190" y="109"/>
                    </a:cubicBezTo>
                    <a:cubicBezTo>
                      <a:pt x="192" y="106"/>
                      <a:pt x="187" y="103"/>
                      <a:pt x="186" y="104"/>
                    </a:cubicBezTo>
                    <a:cubicBezTo>
                      <a:pt x="188" y="105"/>
                      <a:pt x="190" y="106"/>
                      <a:pt x="189" y="109"/>
                    </a:cubicBezTo>
                    <a:cubicBezTo>
                      <a:pt x="186" y="109"/>
                      <a:pt x="185" y="108"/>
                      <a:pt x="185" y="106"/>
                    </a:cubicBezTo>
                    <a:cubicBezTo>
                      <a:pt x="183" y="111"/>
                      <a:pt x="177" y="105"/>
                      <a:pt x="178" y="103"/>
                    </a:cubicBezTo>
                    <a:cubicBezTo>
                      <a:pt x="170" y="106"/>
                      <a:pt x="164" y="97"/>
                      <a:pt x="165" y="94"/>
                    </a:cubicBezTo>
                    <a:cubicBezTo>
                      <a:pt x="165" y="94"/>
                      <a:pt x="164" y="95"/>
                      <a:pt x="163" y="95"/>
                    </a:cubicBezTo>
                    <a:cubicBezTo>
                      <a:pt x="161" y="91"/>
                      <a:pt x="157" y="86"/>
                      <a:pt x="159" y="83"/>
                    </a:cubicBezTo>
                    <a:cubicBezTo>
                      <a:pt x="156" y="86"/>
                      <a:pt x="153" y="74"/>
                      <a:pt x="151" y="70"/>
                    </a:cubicBezTo>
                    <a:cubicBezTo>
                      <a:pt x="149" y="69"/>
                      <a:pt x="153" y="79"/>
                      <a:pt x="153" y="79"/>
                    </a:cubicBezTo>
                    <a:cubicBezTo>
                      <a:pt x="155" y="78"/>
                      <a:pt x="157" y="87"/>
                      <a:pt x="157" y="88"/>
                    </a:cubicBezTo>
                    <a:cubicBezTo>
                      <a:pt x="159" y="86"/>
                      <a:pt x="162" y="95"/>
                      <a:pt x="161" y="96"/>
                    </a:cubicBezTo>
                    <a:cubicBezTo>
                      <a:pt x="162" y="93"/>
                      <a:pt x="164" y="97"/>
                      <a:pt x="164" y="98"/>
                    </a:cubicBezTo>
                    <a:cubicBezTo>
                      <a:pt x="168" y="100"/>
                      <a:pt x="167" y="104"/>
                      <a:pt x="167" y="105"/>
                    </a:cubicBezTo>
                    <a:cubicBezTo>
                      <a:pt x="167" y="104"/>
                      <a:pt x="174" y="105"/>
                      <a:pt x="169" y="108"/>
                    </a:cubicBezTo>
                    <a:cubicBezTo>
                      <a:pt x="172" y="108"/>
                      <a:pt x="172" y="105"/>
                      <a:pt x="173" y="104"/>
                    </a:cubicBezTo>
                    <a:cubicBezTo>
                      <a:pt x="176" y="105"/>
                      <a:pt x="182" y="107"/>
                      <a:pt x="180" y="110"/>
                    </a:cubicBezTo>
                    <a:cubicBezTo>
                      <a:pt x="182" y="108"/>
                      <a:pt x="185" y="110"/>
                      <a:pt x="188" y="110"/>
                    </a:cubicBezTo>
                    <a:cubicBezTo>
                      <a:pt x="187" y="113"/>
                      <a:pt x="185" y="115"/>
                      <a:pt x="184" y="118"/>
                    </a:cubicBezTo>
                    <a:cubicBezTo>
                      <a:pt x="179" y="115"/>
                      <a:pt x="177" y="110"/>
                      <a:pt x="173" y="106"/>
                    </a:cubicBezTo>
                    <a:cubicBezTo>
                      <a:pt x="173" y="111"/>
                      <a:pt x="182" y="116"/>
                      <a:pt x="184" y="122"/>
                    </a:cubicBezTo>
                    <a:cubicBezTo>
                      <a:pt x="179" y="118"/>
                      <a:pt x="175" y="113"/>
                      <a:pt x="172" y="107"/>
                    </a:cubicBezTo>
                    <a:cubicBezTo>
                      <a:pt x="171" y="113"/>
                      <a:pt x="182" y="118"/>
                      <a:pt x="181" y="124"/>
                    </a:cubicBezTo>
                    <a:cubicBezTo>
                      <a:pt x="175" y="115"/>
                      <a:pt x="167" y="111"/>
                      <a:pt x="161" y="101"/>
                    </a:cubicBezTo>
                    <a:cubicBezTo>
                      <a:pt x="163" y="100"/>
                      <a:pt x="164" y="99"/>
                      <a:pt x="164" y="98"/>
                    </a:cubicBezTo>
                    <a:cubicBezTo>
                      <a:pt x="157" y="100"/>
                      <a:pt x="163" y="105"/>
                      <a:pt x="163" y="107"/>
                    </a:cubicBezTo>
                    <a:cubicBezTo>
                      <a:pt x="160" y="104"/>
                      <a:pt x="156" y="101"/>
                      <a:pt x="154" y="97"/>
                    </a:cubicBezTo>
                    <a:cubicBezTo>
                      <a:pt x="156" y="100"/>
                      <a:pt x="158" y="99"/>
                      <a:pt x="159" y="100"/>
                    </a:cubicBezTo>
                    <a:cubicBezTo>
                      <a:pt x="157" y="84"/>
                      <a:pt x="144" y="74"/>
                      <a:pt x="144" y="52"/>
                    </a:cubicBezTo>
                    <a:cubicBezTo>
                      <a:pt x="140" y="62"/>
                      <a:pt x="150" y="72"/>
                      <a:pt x="148" y="79"/>
                    </a:cubicBezTo>
                    <a:cubicBezTo>
                      <a:pt x="152" y="83"/>
                      <a:pt x="158" y="93"/>
                      <a:pt x="156" y="98"/>
                    </a:cubicBezTo>
                    <a:cubicBezTo>
                      <a:pt x="156" y="97"/>
                      <a:pt x="155" y="97"/>
                      <a:pt x="155" y="97"/>
                    </a:cubicBezTo>
                    <a:cubicBezTo>
                      <a:pt x="145" y="87"/>
                      <a:pt x="142" y="76"/>
                      <a:pt x="132" y="70"/>
                    </a:cubicBezTo>
                    <a:cubicBezTo>
                      <a:pt x="131" y="67"/>
                      <a:pt x="133" y="68"/>
                      <a:pt x="133" y="66"/>
                    </a:cubicBezTo>
                    <a:cubicBezTo>
                      <a:pt x="143" y="74"/>
                      <a:pt x="149" y="85"/>
                      <a:pt x="155" y="96"/>
                    </a:cubicBezTo>
                    <a:cubicBezTo>
                      <a:pt x="151" y="82"/>
                      <a:pt x="142" y="75"/>
                      <a:pt x="134" y="63"/>
                    </a:cubicBezTo>
                    <a:cubicBezTo>
                      <a:pt x="138" y="65"/>
                      <a:pt x="141" y="59"/>
                      <a:pt x="139" y="62"/>
                    </a:cubicBezTo>
                    <a:cubicBezTo>
                      <a:pt x="132" y="66"/>
                      <a:pt x="134" y="58"/>
                      <a:pt x="133" y="58"/>
                    </a:cubicBezTo>
                    <a:cubicBezTo>
                      <a:pt x="133" y="59"/>
                      <a:pt x="133" y="60"/>
                      <a:pt x="132" y="61"/>
                    </a:cubicBezTo>
                    <a:cubicBezTo>
                      <a:pt x="131" y="66"/>
                      <a:pt x="131" y="63"/>
                      <a:pt x="133" y="64"/>
                    </a:cubicBezTo>
                    <a:cubicBezTo>
                      <a:pt x="134" y="67"/>
                      <a:pt x="132" y="67"/>
                      <a:pt x="131" y="68"/>
                    </a:cubicBezTo>
                    <a:cubicBezTo>
                      <a:pt x="128" y="67"/>
                      <a:pt x="126" y="63"/>
                      <a:pt x="126" y="62"/>
                    </a:cubicBezTo>
                    <a:cubicBezTo>
                      <a:pt x="126" y="62"/>
                      <a:pt x="125" y="63"/>
                      <a:pt x="124" y="63"/>
                    </a:cubicBezTo>
                    <a:cubicBezTo>
                      <a:pt x="119" y="57"/>
                      <a:pt x="114" y="52"/>
                      <a:pt x="107" y="49"/>
                    </a:cubicBezTo>
                    <a:cubicBezTo>
                      <a:pt x="121" y="60"/>
                      <a:pt x="134" y="71"/>
                      <a:pt x="145" y="86"/>
                    </a:cubicBezTo>
                    <a:cubicBezTo>
                      <a:pt x="143" y="86"/>
                      <a:pt x="145" y="87"/>
                      <a:pt x="144" y="88"/>
                    </a:cubicBezTo>
                    <a:cubicBezTo>
                      <a:pt x="143" y="87"/>
                      <a:pt x="142" y="86"/>
                      <a:pt x="142" y="85"/>
                    </a:cubicBezTo>
                    <a:cubicBezTo>
                      <a:pt x="140" y="87"/>
                      <a:pt x="144" y="87"/>
                      <a:pt x="144" y="90"/>
                    </a:cubicBezTo>
                    <a:cubicBezTo>
                      <a:pt x="140" y="92"/>
                      <a:pt x="136" y="89"/>
                      <a:pt x="135" y="85"/>
                    </a:cubicBezTo>
                    <a:cubicBezTo>
                      <a:pt x="131" y="84"/>
                      <a:pt x="126" y="79"/>
                      <a:pt x="126" y="76"/>
                    </a:cubicBezTo>
                    <a:cubicBezTo>
                      <a:pt x="129" y="78"/>
                      <a:pt x="136" y="81"/>
                      <a:pt x="135" y="85"/>
                    </a:cubicBezTo>
                    <a:cubicBezTo>
                      <a:pt x="138" y="82"/>
                      <a:pt x="138" y="86"/>
                      <a:pt x="141" y="86"/>
                    </a:cubicBezTo>
                    <a:cubicBezTo>
                      <a:pt x="135" y="80"/>
                      <a:pt x="128" y="75"/>
                      <a:pt x="121" y="70"/>
                    </a:cubicBezTo>
                    <a:cubicBezTo>
                      <a:pt x="127" y="69"/>
                      <a:pt x="134" y="80"/>
                      <a:pt x="141" y="84"/>
                    </a:cubicBezTo>
                    <a:cubicBezTo>
                      <a:pt x="130" y="71"/>
                      <a:pt x="113" y="58"/>
                      <a:pt x="98" y="47"/>
                    </a:cubicBezTo>
                    <a:cubicBezTo>
                      <a:pt x="94" y="40"/>
                      <a:pt x="88" y="35"/>
                      <a:pt x="83" y="29"/>
                    </a:cubicBezTo>
                    <a:cubicBezTo>
                      <a:pt x="91" y="41"/>
                      <a:pt x="102" y="51"/>
                      <a:pt x="113" y="60"/>
                    </a:cubicBezTo>
                    <a:cubicBezTo>
                      <a:pt x="97" y="53"/>
                      <a:pt x="89" y="38"/>
                      <a:pt x="79" y="25"/>
                    </a:cubicBezTo>
                    <a:cubicBezTo>
                      <a:pt x="78" y="28"/>
                      <a:pt x="83" y="30"/>
                      <a:pt x="81" y="32"/>
                    </a:cubicBezTo>
                    <a:cubicBezTo>
                      <a:pt x="76" y="29"/>
                      <a:pt x="74" y="18"/>
                      <a:pt x="75" y="11"/>
                    </a:cubicBezTo>
                    <a:cubicBezTo>
                      <a:pt x="71" y="34"/>
                      <a:pt x="93" y="49"/>
                      <a:pt x="106" y="61"/>
                    </a:cubicBezTo>
                    <a:cubicBezTo>
                      <a:pt x="106" y="58"/>
                      <a:pt x="100" y="58"/>
                      <a:pt x="103" y="55"/>
                    </a:cubicBezTo>
                    <a:cubicBezTo>
                      <a:pt x="105" y="57"/>
                      <a:pt x="108" y="59"/>
                      <a:pt x="109" y="62"/>
                    </a:cubicBezTo>
                    <a:cubicBezTo>
                      <a:pt x="112" y="62"/>
                      <a:pt x="112" y="60"/>
                      <a:pt x="114" y="60"/>
                    </a:cubicBezTo>
                    <a:cubicBezTo>
                      <a:pt x="114" y="62"/>
                      <a:pt x="120" y="64"/>
                      <a:pt x="118" y="65"/>
                    </a:cubicBezTo>
                    <a:cubicBezTo>
                      <a:pt x="114" y="66"/>
                      <a:pt x="114" y="59"/>
                      <a:pt x="111" y="63"/>
                    </a:cubicBezTo>
                    <a:cubicBezTo>
                      <a:pt x="114" y="66"/>
                      <a:pt x="121" y="69"/>
                      <a:pt x="120" y="73"/>
                    </a:cubicBezTo>
                    <a:cubicBezTo>
                      <a:pt x="115" y="69"/>
                      <a:pt x="112" y="64"/>
                      <a:pt x="106" y="61"/>
                    </a:cubicBezTo>
                    <a:cubicBezTo>
                      <a:pt x="134" y="87"/>
                      <a:pt x="161" y="113"/>
                      <a:pt x="182" y="146"/>
                    </a:cubicBezTo>
                    <a:cubicBezTo>
                      <a:pt x="181" y="147"/>
                      <a:pt x="181" y="148"/>
                      <a:pt x="180" y="149"/>
                    </a:cubicBezTo>
                    <a:cubicBezTo>
                      <a:pt x="181" y="141"/>
                      <a:pt x="171" y="134"/>
                      <a:pt x="169" y="134"/>
                    </a:cubicBezTo>
                    <a:cubicBezTo>
                      <a:pt x="170" y="136"/>
                      <a:pt x="172" y="136"/>
                      <a:pt x="173" y="138"/>
                    </a:cubicBezTo>
                    <a:cubicBezTo>
                      <a:pt x="171" y="141"/>
                      <a:pt x="171" y="142"/>
                      <a:pt x="174" y="142"/>
                    </a:cubicBezTo>
                    <a:cubicBezTo>
                      <a:pt x="173" y="144"/>
                      <a:pt x="173" y="146"/>
                      <a:pt x="170" y="145"/>
                    </a:cubicBezTo>
                    <a:cubicBezTo>
                      <a:pt x="172" y="139"/>
                      <a:pt x="168" y="147"/>
                      <a:pt x="166" y="142"/>
                    </a:cubicBezTo>
                    <a:cubicBezTo>
                      <a:pt x="170" y="143"/>
                      <a:pt x="172" y="135"/>
                      <a:pt x="169" y="138"/>
                    </a:cubicBezTo>
                    <a:cubicBezTo>
                      <a:pt x="171" y="139"/>
                      <a:pt x="165" y="145"/>
                      <a:pt x="162" y="141"/>
                    </a:cubicBezTo>
                    <a:cubicBezTo>
                      <a:pt x="164" y="141"/>
                      <a:pt x="166" y="136"/>
                      <a:pt x="164" y="139"/>
                    </a:cubicBezTo>
                    <a:cubicBezTo>
                      <a:pt x="163" y="139"/>
                      <a:pt x="163" y="140"/>
                      <a:pt x="161" y="141"/>
                    </a:cubicBezTo>
                    <a:cubicBezTo>
                      <a:pt x="158" y="139"/>
                      <a:pt x="155" y="136"/>
                      <a:pt x="155" y="134"/>
                    </a:cubicBezTo>
                    <a:cubicBezTo>
                      <a:pt x="154" y="136"/>
                      <a:pt x="152" y="134"/>
                      <a:pt x="152" y="131"/>
                    </a:cubicBezTo>
                    <a:cubicBezTo>
                      <a:pt x="152" y="130"/>
                      <a:pt x="153" y="130"/>
                      <a:pt x="154" y="129"/>
                    </a:cubicBezTo>
                    <a:cubicBezTo>
                      <a:pt x="157" y="128"/>
                      <a:pt x="162" y="134"/>
                      <a:pt x="160" y="131"/>
                    </a:cubicBezTo>
                    <a:cubicBezTo>
                      <a:pt x="160" y="130"/>
                      <a:pt x="156" y="130"/>
                      <a:pt x="159" y="128"/>
                    </a:cubicBezTo>
                    <a:cubicBezTo>
                      <a:pt x="154" y="129"/>
                      <a:pt x="153" y="128"/>
                      <a:pt x="150" y="131"/>
                    </a:cubicBezTo>
                    <a:cubicBezTo>
                      <a:pt x="151" y="127"/>
                      <a:pt x="144" y="130"/>
                      <a:pt x="146" y="131"/>
                    </a:cubicBezTo>
                    <a:cubicBezTo>
                      <a:pt x="146" y="130"/>
                      <a:pt x="149" y="130"/>
                      <a:pt x="149" y="131"/>
                    </a:cubicBezTo>
                    <a:cubicBezTo>
                      <a:pt x="145" y="133"/>
                      <a:pt x="135" y="134"/>
                      <a:pt x="132" y="132"/>
                    </a:cubicBezTo>
                    <a:cubicBezTo>
                      <a:pt x="135" y="131"/>
                      <a:pt x="137" y="130"/>
                      <a:pt x="138" y="129"/>
                    </a:cubicBezTo>
                    <a:cubicBezTo>
                      <a:pt x="134" y="127"/>
                      <a:pt x="136" y="130"/>
                      <a:pt x="132" y="132"/>
                    </a:cubicBezTo>
                    <a:cubicBezTo>
                      <a:pt x="130" y="135"/>
                      <a:pt x="126" y="133"/>
                      <a:pt x="123" y="132"/>
                    </a:cubicBezTo>
                    <a:cubicBezTo>
                      <a:pt x="123" y="126"/>
                      <a:pt x="128" y="129"/>
                      <a:pt x="131" y="131"/>
                    </a:cubicBezTo>
                    <a:cubicBezTo>
                      <a:pt x="130" y="130"/>
                      <a:pt x="132" y="129"/>
                      <a:pt x="131" y="129"/>
                    </a:cubicBezTo>
                    <a:cubicBezTo>
                      <a:pt x="130" y="131"/>
                      <a:pt x="124" y="125"/>
                      <a:pt x="123" y="128"/>
                    </a:cubicBezTo>
                    <a:cubicBezTo>
                      <a:pt x="125" y="128"/>
                      <a:pt x="122" y="131"/>
                      <a:pt x="121" y="132"/>
                    </a:cubicBezTo>
                    <a:cubicBezTo>
                      <a:pt x="119" y="131"/>
                      <a:pt x="115" y="131"/>
                      <a:pt x="116" y="129"/>
                    </a:cubicBezTo>
                    <a:cubicBezTo>
                      <a:pt x="113" y="131"/>
                      <a:pt x="108" y="127"/>
                      <a:pt x="108" y="126"/>
                    </a:cubicBezTo>
                    <a:cubicBezTo>
                      <a:pt x="101" y="126"/>
                      <a:pt x="95" y="120"/>
                      <a:pt x="92" y="118"/>
                    </a:cubicBezTo>
                    <a:cubicBezTo>
                      <a:pt x="92" y="118"/>
                      <a:pt x="96" y="116"/>
                      <a:pt x="93" y="116"/>
                    </a:cubicBezTo>
                    <a:cubicBezTo>
                      <a:pt x="88" y="121"/>
                      <a:pt x="90" y="116"/>
                      <a:pt x="92" y="114"/>
                    </a:cubicBezTo>
                    <a:cubicBezTo>
                      <a:pt x="90" y="115"/>
                      <a:pt x="88" y="116"/>
                      <a:pt x="86" y="116"/>
                    </a:cubicBezTo>
                    <a:cubicBezTo>
                      <a:pt x="88" y="116"/>
                      <a:pt x="90" y="119"/>
                      <a:pt x="89" y="120"/>
                    </a:cubicBezTo>
                    <a:cubicBezTo>
                      <a:pt x="97" y="121"/>
                      <a:pt x="106" y="128"/>
                      <a:pt x="115" y="131"/>
                    </a:cubicBezTo>
                    <a:cubicBezTo>
                      <a:pt x="123" y="132"/>
                      <a:pt x="129" y="138"/>
                      <a:pt x="135" y="137"/>
                    </a:cubicBezTo>
                    <a:cubicBezTo>
                      <a:pt x="135" y="136"/>
                      <a:pt x="133" y="136"/>
                      <a:pt x="133" y="137"/>
                    </a:cubicBezTo>
                    <a:cubicBezTo>
                      <a:pt x="132" y="136"/>
                      <a:pt x="134" y="134"/>
                      <a:pt x="130" y="135"/>
                    </a:cubicBezTo>
                    <a:cubicBezTo>
                      <a:pt x="131" y="134"/>
                      <a:pt x="141" y="133"/>
                      <a:pt x="142" y="136"/>
                    </a:cubicBezTo>
                    <a:cubicBezTo>
                      <a:pt x="144" y="133"/>
                      <a:pt x="147" y="136"/>
                      <a:pt x="148" y="132"/>
                    </a:cubicBezTo>
                    <a:cubicBezTo>
                      <a:pt x="149" y="132"/>
                      <a:pt x="149" y="134"/>
                      <a:pt x="149" y="135"/>
                    </a:cubicBezTo>
                    <a:cubicBezTo>
                      <a:pt x="150" y="135"/>
                      <a:pt x="150" y="133"/>
                      <a:pt x="150" y="132"/>
                    </a:cubicBezTo>
                    <a:cubicBezTo>
                      <a:pt x="153" y="137"/>
                      <a:pt x="156" y="136"/>
                      <a:pt x="152" y="141"/>
                    </a:cubicBezTo>
                    <a:cubicBezTo>
                      <a:pt x="153" y="140"/>
                      <a:pt x="154" y="139"/>
                      <a:pt x="155" y="138"/>
                    </a:cubicBezTo>
                    <a:cubicBezTo>
                      <a:pt x="156" y="139"/>
                      <a:pt x="158" y="140"/>
                      <a:pt x="159" y="141"/>
                    </a:cubicBezTo>
                    <a:cubicBezTo>
                      <a:pt x="158" y="145"/>
                      <a:pt x="154" y="143"/>
                      <a:pt x="151" y="142"/>
                    </a:cubicBezTo>
                    <a:cubicBezTo>
                      <a:pt x="151" y="140"/>
                      <a:pt x="152" y="137"/>
                      <a:pt x="150" y="137"/>
                    </a:cubicBezTo>
                    <a:cubicBezTo>
                      <a:pt x="149" y="137"/>
                      <a:pt x="152" y="144"/>
                      <a:pt x="146" y="142"/>
                    </a:cubicBezTo>
                    <a:cubicBezTo>
                      <a:pt x="155" y="145"/>
                      <a:pt x="165" y="147"/>
                      <a:pt x="173" y="153"/>
                    </a:cubicBezTo>
                    <a:cubicBezTo>
                      <a:pt x="157" y="147"/>
                      <a:pt x="132" y="141"/>
                      <a:pt x="114" y="135"/>
                    </a:cubicBezTo>
                    <a:cubicBezTo>
                      <a:pt x="114" y="133"/>
                      <a:pt x="115" y="133"/>
                      <a:pt x="115" y="131"/>
                    </a:cubicBezTo>
                    <a:cubicBezTo>
                      <a:pt x="113" y="133"/>
                      <a:pt x="112" y="135"/>
                      <a:pt x="110" y="135"/>
                    </a:cubicBezTo>
                    <a:cubicBezTo>
                      <a:pt x="112" y="133"/>
                      <a:pt x="109" y="132"/>
                      <a:pt x="106" y="131"/>
                    </a:cubicBezTo>
                    <a:cubicBezTo>
                      <a:pt x="106" y="133"/>
                      <a:pt x="108" y="134"/>
                      <a:pt x="106" y="134"/>
                    </a:cubicBezTo>
                    <a:cubicBezTo>
                      <a:pt x="94" y="130"/>
                      <a:pt x="81" y="123"/>
                      <a:pt x="70" y="121"/>
                    </a:cubicBezTo>
                    <a:cubicBezTo>
                      <a:pt x="57" y="118"/>
                      <a:pt x="69" y="123"/>
                      <a:pt x="76" y="125"/>
                    </a:cubicBezTo>
                    <a:cubicBezTo>
                      <a:pt x="81" y="126"/>
                      <a:pt x="85" y="126"/>
                      <a:pt x="88" y="128"/>
                    </a:cubicBezTo>
                    <a:cubicBezTo>
                      <a:pt x="88" y="128"/>
                      <a:pt x="89" y="128"/>
                      <a:pt x="89" y="129"/>
                    </a:cubicBezTo>
                    <a:cubicBezTo>
                      <a:pt x="89" y="128"/>
                      <a:pt x="88" y="128"/>
                      <a:pt x="88" y="128"/>
                    </a:cubicBezTo>
                    <a:cubicBezTo>
                      <a:pt x="85" y="127"/>
                      <a:pt x="78" y="129"/>
                      <a:pt x="77" y="128"/>
                    </a:cubicBezTo>
                    <a:cubicBezTo>
                      <a:pt x="77" y="128"/>
                      <a:pt x="81" y="127"/>
                      <a:pt x="80" y="127"/>
                    </a:cubicBezTo>
                    <a:cubicBezTo>
                      <a:pt x="65" y="123"/>
                      <a:pt x="51" y="122"/>
                      <a:pt x="36" y="119"/>
                    </a:cubicBezTo>
                    <a:cubicBezTo>
                      <a:pt x="36" y="120"/>
                      <a:pt x="35" y="120"/>
                      <a:pt x="34" y="120"/>
                    </a:cubicBezTo>
                    <a:cubicBezTo>
                      <a:pt x="34" y="119"/>
                      <a:pt x="35" y="119"/>
                      <a:pt x="36" y="119"/>
                    </a:cubicBezTo>
                    <a:cubicBezTo>
                      <a:pt x="34" y="119"/>
                      <a:pt x="32" y="119"/>
                      <a:pt x="30" y="118"/>
                    </a:cubicBezTo>
                    <a:cubicBezTo>
                      <a:pt x="37" y="117"/>
                      <a:pt x="26" y="119"/>
                      <a:pt x="28" y="117"/>
                    </a:cubicBezTo>
                    <a:cubicBezTo>
                      <a:pt x="26" y="118"/>
                      <a:pt x="25" y="115"/>
                      <a:pt x="26" y="116"/>
                    </a:cubicBezTo>
                    <a:cubicBezTo>
                      <a:pt x="24" y="115"/>
                      <a:pt x="22" y="118"/>
                      <a:pt x="24" y="115"/>
                    </a:cubicBezTo>
                    <a:cubicBezTo>
                      <a:pt x="22" y="115"/>
                      <a:pt x="19" y="117"/>
                      <a:pt x="21" y="114"/>
                    </a:cubicBezTo>
                    <a:cubicBezTo>
                      <a:pt x="18" y="115"/>
                      <a:pt x="16" y="112"/>
                      <a:pt x="14" y="116"/>
                    </a:cubicBezTo>
                    <a:cubicBezTo>
                      <a:pt x="10" y="113"/>
                      <a:pt x="6" y="111"/>
                      <a:pt x="3" y="106"/>
                    </a:cubicBezTo>
                    <a:cubicBezTo>
                      <a:pt x="7" y="110"/>
                      <a:pt x="14" y="115"/>
                      <a:pt x="19" y="113"/>
                    </a:cubicBezTo>
                    <a:cubicBezTo>
                      <a:pt x="16" y="114"/>
                      <a:pt x="14" y="109"/>
                      <a:pt x="13" y="111"/>
                    </a:cubicBezTo>
                    <a:cubicBezTo>
                      <a:pt x="14" y="111"/>
                      <a:pt x="16" y="112"/>
                      <a:pt x="14" y="113"/>
                    </a:cubicBezTo>
                    <a:cubicBezTo>
                      <a:pt x="8" y="109"/>
                      <a:pt x="2" y="106"/>
                      <a:pt x="0" y="99"/>
                    </a:cubicBezTo>
                    <a:cubicBezTo>
                      <a:pt x="0" y="109"/>
                      <a:pt x="11" y="117"/>
                      <a:pt x="19" y="120"/>
                    </a:cubicBezTo>
                    <a:cubicBezTo>
                      <a:pt x="35" y="127"/>
                      <a:pt x="56" y="128"/>
                      <a:pt x="76" y="133"/>
                    </a:cubicBezTo>
                    <a:cubicBezTo>
                      <a:pt x="86" y="136"/>
                      <a:pt x="97" y="139"/>
                      <a:pt x="107" y="143"/>
                    </a:cubicBezTo>
                    <a:cubicBezTo>
                      <a:pt x="116" y="146"/>
                      <a:pt x="126" y="150"/>
                      <a:pt x="135" y="154"/>
                    </a:cubicBezTo>
                    <a:cubicBezTo>
                      <a:pt x="137" y="155"/>
                      <a:pt x="140" y="156"/>
                      <a:pt x="142" y="157"/>
                    </a:cubicBezTo>
                    <a:cubicBezTo>
                      <a:pt x="145" y="158"/>
                      <a:pt x="149" y="158"/>
                      <a:pt x="151" y="160"/>
                    </a:cubicBezTo>
                    <a:cubicBezTo>
                      <a:pt x="153" y="162"/>
                      <a:pt x="153" y="165"/>
                      <a:pt x="154" y="167"/>
                    </a:cubicBezTo>
                    <a:cubicBezTo>
                      <a:pt x="155" y="169"/>
                      <a:pt x="157" y="172"/>
                      <a:pt x="156" y="175"/>
                    </a:cubicBezTo>
                    <a:cubicBezTo>
                      <a:pt x="156" y="176"/>
                      <a:pt x="155" y="178"/>
                      <a:pt x="155" y="180"/>
                    </a:cubicBezTo>
                    <a:cubicBezTo>
                      <a:pt x="155" y="182"/>
                      <a:pt x="155" y="183"/>
                      <a:pt x="155" y="185"/>
                    </a:cubicBezTo>
                    <a:cubicBezTo>
                      <a:pt x="155" y="185"/>
                      <a:pt x="148" y="186"/>
                      <a:pt x="148" y="187"/>
                    </a:cubicBezTo>
                    <a:cubicBezTo>
                      <a:pt x="147" y="187"/>
                      <a:pt x="146" y="188"/>
                      <a:pt x="145" y="188"/>
                    </a:cubicBezTo>
                    <a:cubicBezTo>
                      <a:pt x="144" y="189"/>
                      <a:pt x="142" y="188"/>
                      <a:pt x="141" y="189"/>
                    </a:cubicBezTo>
                    <a:cubicBezTo>
                      <a:pt x="139" y="191"/>
                      <a:pt x="138" y="193"/>
                      <a:pt x="137" y="195"/>
                    </a:cubicBezTo>
                    <a:cubicBezTo>
                      <a:pt x="137" y="198"/>
                      <a:pt x="136" y="201"/>
                      <a:pt x="136" y="204"/>
                    </a:cubicBezTo>
                    <a:cubicBezTo>
                      <a:pt x="136" y="206"/>
                      <a:pt x="136" y="208"/>
                      <a:pt x="136" y="209"/>
                    </a:cubicBezTo>
                    <a:cubicBezTo>
                      <a:pt x="136" y="210"/>
                      <a:pt x="136" y="212"/>
                      <a:pt x="135" y="213"/>
                    </a:cubicBezTo>
                    <a:cubicBezTo>
                      <a:pt x="135" y="214"/>
                      <a:pt x="134" y="215"/>
                      <a:pt x="135" y="216"/>
                    </a:cubicBezTo>
                    <a:cubicBezTo>
                      <a:pt x="135" y="217"/>
                      <a:pt x="136" y="219"/>
                      <a:pt x="137" y="220"/>
                    </a:cubicBezTo>
                    <a:cubicBezTo>
                      <a:pt x="138" y="222"/>
                      <a:pt x="139" y="223"/>
                      <a:pt x="140" y="224"/>
                    </a:cubicBezTo>
                    <a:cubicBezTo>
                      <a:pt x="142" y="226"/>
                      <a:pt x="145" y="228"/>
                      <a:pt x="147" y="230"/>
                    </a:cubicBezTo>
                    <a:cubicBezTo>
                      <a:pt x="149" y="230"/>
                      <a:pt x="150" y="231"/>
                      <a:pt x="152" y="231"/>
                    </a:cubicBezTo>
                    <a:cubicBezTo>
                      <a:pt x="154" y="232"/>
                      <a:pt x="155" y="231"/>
                      <a:pt x="157" y="231"/>
                    </a:cubicBezTo>
                    <a:cubicBezTo>
                      <a:pt x="158" y="231"/>
                      <a:pt x="159" y="230"/>
                      <a:pt x="160" y="230"/>
                    </a:cubicBezTo>
                    <a:cubicBezTo>
                      <a:pt x="162" y="230"/>
                      <a:pt x="164" y="229"/>
                      <a:pt x="166" y="229"/>
                    </a:cubicBezTo>
                    <a:cubicBezTo>
                      <a:pt x="169" y="229"/>
                      <a:pt x="173" y="228"/>
                      <a:pt x="176" y="226"/>
                    </a:cubicBezTo>
                    <a:cubicBezTo>
                      <a:pt x="178" y="224"/>
                      <a:pt x="179" y="222"/>
                      <a:pt x="180" y="221"/>
                    </a:cubicBezTo>
                    <a:cubicBezTo>
                      <a:pt x="181" y="214"/>
                      <a:pt x="182" y="215"/>
                      <a:pt x="179" y="208"/>
                    </a:cubicBezTo>
                    <a:cubicBezTo>
                      <a:pt x="187" y="210"/>
                      <a:pt x="196" y="205"/>
                      <a:pt x="204" y="205"/>
                    </a:cubicBezTo>
                    <a:cubicBezTo>
                      <a:pt x="232" y="244"/>
                      <a:pt x="259" y="289"/>
                      <a:pt x="280" y="331"/>
                    </a:cubicBezTo>
                    <a:cubicBezTo>
                      <a:pt x="290" y="336"/>
                      <a:pt x="300" y="357"/>
                      <a:pt x="318" y="349"/>
                    </a:cubicBezTo>
                    <a:cubicBezTo>
                      <a:pt x="319" y="348"/>
                      <a:pt x="318" y="347"/>
                      <a:pt x="319" y="347"/>
                    </a:cubicBezTo>
                    <a:cubicBezTo>
                      <a:pt x="320" y="337"/>
                      <a:pt x="318" y="337"/>
                      <a:pt x="318" y="347"/>
                    </a:cubicBezTo>
                    <a:cubicBezTo>
                      <a:pt x="316" y="353"/>
                      <a:pt x="308" y="346"/>
                      <a:pt x="307" y="347"/>
                    </a:cubicBezTo>
                    <a:cubicBezTo>
                      <a:pt x="308" y="349"/>
                      <a:pt x="311" y="348"/>
                      <a:pt x="311" y="350"/>
                    </a:cubicBezTo>
                    <a:cubicBezTo>
                      <a:pt x="301" y="347"/>
                      <a:pt x="292" y="342"/>
                      <a:pt x="287" y="333"/>
                    </a:cubicBezTo>
                    <a:cubicBezTo>
                      <a:pt x="292" y="337"/>
                      <a:pt x="297" y="346"/>
                      <a:pt x="304" y="346"/>
                    </a:cubicBezTo>
                    <a:cubicBezTo>
                      <a:pt x="301" y="344"/>
                      <a:pt x="297" y="342"/>
                      <a:pt x="295" y="339"/>
                    </a:cubicBezTo>
                    <a:cubicBezTo>
                      <a:pt x="297" y="338"/>
                      <a:pt x="298" y="343"/>
                      <a:pt x="299" y="340"/>
                    </a:cubicBezTo>
                    <a:cubicBezTo>
                      <a:pt x="296" y="338"/>
                      <a:pt x="289" y="331"/>
                      <a:pt x="290" y="332"/>
                    </a:cubicBezTo>
                    <a:cubicBezTo>
                      <a:pt x="290" y="335"/>
                      <a:pt x="296" y="337"/>
                      <a:pt x="294" y="339"/>
                    </a:cubicBezTo>
                    <a:cubicBezTo>
                      <a:pt x="292" y="335"/>
                      <a:pt x="283" y="329"/>
                      <a:pt x="289" y="329"/>
                    </a:cubicBezTo>
                    <a:cubicBezTo>
                      <a:pt x="281" y="325"/>
                      <a:pt x="272" y="310"/>
                      <a:pt x="270" y="301"/>
                    </a:cubicBezTo>
                    <a:cubicBezTo>
                      <a:pt x="275" y="309"/>
                      <a:pt x="279" y="318"/>
                      <a:pt x="284" y="326"/>
                    </a:cubicBezTo>
                    <a:cubicBezTo>
                      <a:pt x="289" y="330"/>
                      <a:pt x="275" y="310"/>
                      <a:pt x="277" y="309"/>
                    </a:cubicBezTo>
                    <a:cubicBezTo>
                      <a:pt x="269" y="296"/>
                      <a:pt x="258" y="274"/>
                      <a:pt x="253" y="259"/>
                    </a:cubicBezTo>
                    <a:cubicBezTo>
                      <a:pt x="253" y="260"/>
                      <a:pt x="254" y="261"/>
                      <a:pt x="254" y="260"/>
                    </a:cubicBezTo>
                    <a:cubicBezTo>
                      <a:pt x="247" y="256"/>
                      <a:pt x="240" y="245"/>
                      <a:pt x="238" y="237"/>
                    </a:cubicBezTo>
                    <a:cubicBezTo>
                      <a:pt x="240" y="242"/>
                      <a:pt x="242" y="247"/>
                      <a:pt x="246" y="250"/>
                    </a:cubicBezTo>
                    <a:cubicBezTo>
                      <a:pt x="245" y="246"/>
                      <a:pt x="242" y="245"/>
                      <a:pt x="241" y="241"/>
                    </a:cubicBezTo>
                    <a:cubicBezTo>
                      <a:pt x="240" y="240"/>
                      <a:pt x="239" y="237"/>
                      <a:pt x="238" y="236"/>
                    </a:cubicBezTo>
                    <a:cubicBezTo>
                      <a:pt x="238" y="235"/>
                      <a:pt x="244" y="239"/>
                      <a:pt x="241" y="241"/>
                    </a:cubicBezTo>
                    <a:cubicBezTo>
                      <a:pt x="257" y="260"/>
                      <a:pt x="274" y="278"/>
                      <a:pt x="283" y="304"/>
                    </a:cubicBezTo>
                    <a:cubicBezTo>
                      <a:pt x="278" y="279"/>
                      <a:pt x="258" y="261"/>
                      <a:pt x="244" y="242"/>
                    </a:cubicBezTo>
                    <a:cubicBezTo>
                      <a:pt x="252" y="252"/>
                      <a:pt x="266" y="262"/>
                      <a:pt x="273" y="271"/>
                    </a:cubicBezTo>
                    <a:cubicBezTo>
                      <a:pt x="273" y="270"/>
                      <a:pt x="274" y="270"/>
                      <a:pt x="275" y="270"/>
                    </a:cubicBezTo>
                    <a:cubicBezTo>
                      <a:pt x="276" y="272"/>
                      <a:pt x="279" y="273"/>
                      <a:pt x="282" y="274"/>
                    </a:cubicBezTo>
                    <a:cubicBezTo>
                      <a:pt x="261" y="262"/>
                      <a:pt x="238" y="235"/>
                      <a:pt x="223" y="214"/>
                    </a:cubicBezTo>
                    <a:cubicBezTo>
                      <a:pt x="225" y="214"/>
                      <a:pt x="224" y="217"/>
                      <a:pt x="225" y="217"/>
                    </a:cubicBezTo>
                    <a:cubicBezTo>
                      <a:pt x="225" y="213"/>
                      <a:pt x="223" y="213"/>
                      <a:pt x="222" y="212"/>
                    </a:cubicBezTo>
                    <a:cubicBezTo>
                      <a:pt x="222" y="210"/>
                      <a:pt x="221" y="210"/>
                      <a:pt x="219" y="206"/>
                    </a:cubicBezTo>
                    <a:cubicBezTo>
                      <a:pt x="218" y="207"/>
                      <a:pt x="219" y="209"/>
                      <a:pt x="216" y="208"/>
                    </a:cubicBezTo>
                    <a:cubicBezTo>
                      <a:pt x="216" y="206"/>
                      <a:pt x="212" y="203"/>
                      <a:pt x="214" y="202"/>
                    </a:cubicBezTo>
                    <a:cubicBezTo>
                      <a:pt x="216" y="202"/>
                      <a:pt x="217" y="210"/>
                      <a:pt x="218" y="205"/>
                    </a:cubicBezTo>
                    <a:cubicBezTo>
                      <a:pt x="218" y="202"/>
                      <a:pt x="215" y="201"/>
                      <a:pt x="212" y="194"/>
                    </a:cubicBezTo>
                    <a:cubicBezTo>
                      <a:pt x="214" y="194"/>
                      <a:pt x="213" y="196"/>
                      <a:pt x="215" y="195"/>
                    </a:cubicBezTo>
                    <a:cubicBezTo>
                      <a:pt x="215" y="192"/>
                      <a:pt x="208" y="191"/>
                      <a:pt x="211" y="189"/>
                    </a:cubicBezTo>
                    <a:cubicBezTo>
                      <a:pt x="220" y="193"/>
                      <a:pt x="224" y="208"/>
                      <a:pt x="229" y="214"/>
                    </a:cubicBezTo>
                    <a:cubicBezTo>
                      <a:pt x="223" y="209"/>
                      <a:pt x="220" y="197"/>
                      <a:pt x="214" y="195"/>
                    </a:cubicBezTo>
                    <a:cubicBezTo>
                      <a:pt x="235" y="221"/>
                      <a:pt x="246" y="246"/>
                      <a:pt x="274" y="265"/>
                    </a:cubicBezTo>
                    <a:cubicBezTo>
                      <a:pt x="252" y="249"/>
                      <a:pt x="235" y="223"/>
                      <a:pt x="220" y="196"/>
                    </a:cubicBezTo>
                    <a:cubicBezTo>
                      <a:pt x="226" y="195"/>
                      <a:pt x="201" y="160"/>
                      <a:pt x="243" y="188"/>
                    </a:cubicBezTo>
                    <a:cubicBezTo>
                      <a:pt x="260" y="200"/>
                      <a:pt x="279" y="212"/>
                      <a:pt x="297" y="228"/>
                    </a:cubicBezTo>
                    <a:cubicBezTo>
                      <a:pt x="320" y="249"/>
                      <a:pt x="342" y="273"/>
                      <a:pt x="371" y="278"/>
                    </a:cubicBezTo>
                    <a:cubicBezTo>
                      <a:pt x="378" y="279"/>
                      <a:pt x="387" y="279"/>
                      <a:pt x="385" y="273"/>
                    </a:cubicBezTo>
                    <a:close/>
                    <a:moveTo>
                      <a:pt x="158" y="97"/>
                    </a:moveTo>
                    <a:cubicBezTo>
                      <a:pt x="159" y="97"/>
                      <a:pt x="159" y="99"/>
                      <a:pt x="158" y="99"/>
                    </a:cubicBezTo>
                    <a:cubicBezTo>
                      <a:pt x="156" y="98"/>
                      <a:pt x="158" y="98"/>
                      <a:pt x="158" y="97"/>
                    </a:cubicBezTo>
                    <a:close/>
                    <a:moveTo>
                      <a:pt x="99" y="52"/>
                    </a:moveTo>
                    <a:cubicBezTo>
                      <a:pt x="95" y="52"/>
                      <a:pt x="95" y="48"/>
                      <a:pt x="92" y="47"/>
                    </a:cubicBezTo>
                    <a:cubicBezTo>
                      <a:pt x="95" y="44"/>
                      <a:pt x="98" y="50"/>
                      <a:pt x="99" y="52"/>
                    </a:cubicBezTo>
                    <a:cubicBezTo>
                      <a:pt x="102" y="52"/>
                      <a:pt x="101" y="54"/>
                      <a:pt x="103" y="54"/>
                    </a:cubicBezTo>
                    <a:cubicBezTo>
                      <a:pt x="102" y="56"/>
                      <a:pt x="98" y="55"/>
                      <a:pt x="99" y="52"/>
                    </a:cubicBezTo>
                    <a:close/>
                    <a:moveTo>
                      <a:pt x="125" y="76"/>
                    </a:moveTo>
                    <a:cubicBezTo>
                      <a:pt x="122" y="77"/>
                      <a:pt x="123" y="74"/>
                      <a:pt x="120" y="74"/>
                    </a:cubicBezTo>
                    <a:cubicBezTo>
                      <a:pt x="121" y="70"/>
                      <a:pt x="128" y="74"/>
                      <a:pt x="125" y="76"/>
                    </a:cubicBezTo>
                    <a:close/>
                    <a:moveTo>
                      <a:pt x="150" y="143"/>
                    </a:moveTo>
                    <a:cubicBezTo>
                      <a:pt x="150" y="142"/>
                      <a:pt x="151" y="143"/>
                      <a:pt x="152" y="142"/>
                    </a:cubicBezTo>
                    <a:cubicBezTo>
                      <a:pt x="152" y="143"/>
                      <a:pt x="151" y="143"/>
                      <a:pt x="150" y="143"/>
                    </a:cubicBezTo>
                    <a:close/>
                    <a:moveTo>
                      <a:pt x="159" y="150"/>
                    </a:moveTo>
                    <a:cubicBezTo>
                      <a:pt x="154" y="150"/>
                      <a:pt x="142" y="149"/>
                      <a:pt x="138" y="144"/>
                    </a:cubicBezTo>
                    <a:cubicBezTo>
                      <a:pt x="145" y="146"/>
                      <a:pt x="153" y="147"/>
                      <a:pt x="159" y="150"/>
                    </a:cubicBezTo>
                    <a:close/>
                    <a:moveTo>
                      <a:pt x="115" y="138"/>
                    </a:moveTo>
                    <a:cubicBezTo>
                      <a:pt x="123" y="140"/>
                      <a:pt x="132" y="142"/>
                      <a:pt x="137" y="146"/>
                    </a:cubicBezTo>
                    <a:cubicBezTo>
                      <a:pt x="123" y="142"/>
                      <a:pt x="105" y="139"/>
                      <a:pt x="91" y="133"/>
                    </a:cubicBezTo>
                    <a:cubicBezTo>
                      <a:pt x="98" y="133"/>
                      <a:pt x="107" y="136"/>
                      <a:pt x="115" y="138"/>
                    </a:cubicBezTo>
                    <a:close/>
                    <a:moveTo>
                      <a:pt x="70" y="126"/>
                    </a:moveTo>
                    <a:cubicBezTo>
                      <a:pt x="70" y="127"/>
                      <a:pt x="77" y="127"/>
                      <a:pt x="72" y="128"/>
                    </a:cubicBezTo>
                    <a:cubicBezTo>
                      <a:pt x="62" y="125"/>
                      <a:pt x="52" y="124"/>
                      <a:pt x="41" y="122"/>
                    </a:cubicBezTo>
                    <a:cubicBezTo>
                      <a:pt x="46" y="120"/>
                      <a:pt x="60" y="125"/>
                      <a:pt x="70" y="126"/>
                    </a:cubicBezTo>
                    <a:close/>
                    <a:moveTo>
                      <a:pt x="40" y="120"/>
                    </a:moveTo>
                    <a:cubicBezTo>
                      <a:pt x="39" y="121"/>
                      <a:pt x="38" y="121"/>
                      <a:pt x="37" y="121"/>
                    </a:cubicBezTo>
                    <a:cubicBezTo>
                      <a:pt x="37" y="120"/>
                      <a:pt x="38" y="120"/>
                      <a:pt x="40" y="120"/>
                    </a:cubicBezTo>
                    <a:close/>
                    <a:moveTo>
                      <a:pt x="74" y="129"/>
                    </a:moveTo>
                    <a:cubicBezTo>
                      <a:pt x="60" y="132"/>
                      <a:pt x="46" y="124"/>
                      <a:pt x="30" y="122"/>
                    </a:cubicBezTo>
                    <a:cubicBezTo>
                      <a:pt x="50" y="123"/>
                      <a:pt x="68" y="129"/>
                      <a:pt x="90" y="131"/>
                    </a:cubicBezTo>
                    <a:cubicBezTo>
                      <a:pt x="86" y="137"/>
                      <a:pt x="76" y="132"/>
                      <a:pt x="74" y="129"/>
                    </a:cubicBezTo>
                    <a:close/>
                    <a:moveTo>
                      <a:pt x="131" y="148"/>
                    </a:moveTo>
                    <a:cubicBezTo>
                      <a:pt x="117" y="148"/>
                      <a:pt x="101" y="138"/>
                      <a:pt x="90" y="136"/>
                    </a:cubicBezTo>
                    <a:cubicBezTo>
                      <a:pt x="93" y="135"/>
                      <a:pt x="104" y="138"/>
                      <a:pt x="112" y="141"/>
                    </a:cubicBezTo>
                    <a:cubicBezTo>
                      <a:pt x="121" y="143"/>
                      <a:pt x="130" y="146"/>
                      <a:pt x="137" y="148"/>
                    </a:cubicBezTo>
                    <a:cubicBezTo>
                      <a:pt x="138" y="154"/>
                      <a:pt x="128" y="151"/>
                      <a:pt x="131" y="148"/>
                    </a:cubicBezTo>
                    <a:close/>
                    <a:moveTo>
                      <a:pt x="137" y="153"/>
                    </a:moveTo>
                    <a:cubicBezTo>
                      <a:pt x="136" y="150"/>
                      <a:pt x="138" y="150"/>
                      <a:pt x="138" y="148"/>
                    </a:cubicBezTo>
                    <a:cubicBezTo>
                      <a:pt x="148" y="148"/>
                      <a:pt x="152" y="153"/>
                      <a:pt x="158" y="152"/>
                    </a:cubicBezTo>
                    <a:cubicBezTo>
                      <a:pt x="155" y="161"/>
                      <a:pt x="144" y="153"/>
                      <a:pt x="137" y="153"/>
                    </a:cubicBezTo>
                    <a:close/>
                    <a:moveTo>
                      <a:pt x="160" y="164"/>
                    </a:moveTo>
                    <a:cubicBezTo>
                      <a:pt x="158" y="164"/>
                      <a:pt x="159" y="161"/>
                      <a:pt x="158" y="161"/>
                    </a:cubicBezTo>
                    <a:cubicBezTo>
                      <a:pt x="159" y="158"/>
                      <a:pt x="162" y="161"/>
                      <a:pt x="160" y="164"/>
                    </a:cubicBezTo>
                    <a:close/>
                    <a:moveTo>
                      <a:pt x="166" y="164"/>
                    </a:moveTo>
                    <a:cubicBezTo>
                      <a:pt x="165" y="164"/>
                      <a:pt x="165" y="162"/>
                      <a:pt x="165" y="161"/>
                    </a:cubicBezTo>
                    <a:cubicBezTo>
                      <a:pt x="168" y="161"/>
                      <a:pt x="168" y="161"/>
                      <a:pt x="168" y="161"/>
                    </a:cubicBezTo>
                    <a:cubicBezTo>
                      <a:pt x="167" y="162"/>
                      <a:pt x="166" y="163"/>
                      <a:pt x="166" y="164"/>
                    </a:cubicBezTo>
                    <a:close/>
                    <a:moveTo>
                      <a:pt x="156" y="157"/>
                    </a:moveTo>
                    <a:cubicBezTo>
                      <a:pt x="158" y="151"/>
                      <a:pt x="165" y="155"/>
                      <a:pt x="170" y="156"/>
                    </a:cubicBezTo>
                    <a:cubicBezTo>
                      <a:pt x="167" y="159"/>
                      <a:pt x="160" y="157"/>
                      <a:pt x="156" y="157"/>
                    </a:cubicBezTo>
                    <a:close/>
                    <a:moveTo>
                      <a:pt x="160" y="152"/>
                    </a:moveTo>
                    <a:cubicBezTo>
                      <a:pt x="163" y="150"/>
                      <a:pt x="167" y="154"/>
                      <a:pt x="171" y="155"/>
                    </a:cubicBezTo>
                    <a:cubicBezTo>
                      <a:pt x="168" y="156"/>
                      <a:pt x="164" y="152"/>
                      <a:pt x="160" y="152"/>
                    </a:cubicBezTo>
                    <a:close/>
                    <a:moveTo>
                      <a:pt x="172" y="141"/>
                    </a:moveTo>
                    <a:cubicBezTo>
                      <a:pt x="173" y="138"/>
                      <a:pt x="175" y="138"/>
                      <a:pt x="176" y="140"/>
                    </a:cubicBezTo>
                    <a:cubicBezTo>
                      <a:pt x="175" y="142"/>
                      <a:pt x="175" y="141"/>
                      <a:pt x="172" y="141"/>
                    </a:cubicBezTo>
                    <a:close/>
                    <a:moveTo>
                      <a:pt x="158" y="144"/>
                    </a:moveTo>
                    <a:cubicBezTo>
                      <a:pt x="158" y="140"/>
                      <a:pt x="166" y="141"/>
                      <a:pt x="165" y="146"/>
                    </a:cubicBezTo>
                    <a:cubicBezTo>
                      <a:pt x="168" y="142"/>
                      <a:pt x="173" y="150"/>
                      <a:pt x="176" y="151"/>
                    </a:cubicBezTo>
                    <a:cubicBezTo>
                      <a:pt x="172" y="153"/>
                      <a:pt x="164" y="145"/>
                      <a:pt x="158" y="144"/>
                    </a:cubicBezTo>
                    <a:close/>
                    <a:moveTo>
                      <a:pt x="177" y="149"/>
                    </a:moveTo>
                    <a:cubicBezTo>
                      <a:pt x="175" y="149"/>
                      <a:pt x="174" y="148"/>
                      <a:pt x="172" y="147"/>
                    </a:cubicBezTo>
                    <a:cubicBezTo>
                      <a:pt x="171" y="144"/>
                      <a:pt x="178" y="144"/>
                      <a:pt x="175" y="142"/>
                    </a:cubicBezTo>
                    <a:cubicBezTo>
                      <a:pt x="178" y="140"/>
                      <a:pt x="178" y="146"/>
                      <a:pt x="177" y="149"/>
                    </a:cubicBezTo>
                    <a:close/>
                    <a:moveTo>
                      <a:pt x="189" y="110"/>
                    </a:moveTo>
                    <a:cubicBezTo>
                      <a:pt x="191" y="112"/>
                      <a:pt x="191" y="121"/>
                      <a:pt x="190" y="122"/>
                    </a:cubicBezTo>
                    <a:cubicBezTo>
                      <a:pt x="189" y="123"/>
                      <a:pt x="188" y="123"/>
                      <a:pt x="185" y="123"/>
                    </a:cubicBezTo>
                    <a:cubicBezTo>
                      <a:pt x="183" y="117"/>
                      <a:pt x="188" y="115"/>
                      <a:pt x="189" y="110"/>
                    </a:cubicBezTo>
                    <a:close/>
                    <a:moveTo>
                      <a:pt x="169" y="113"/>
                    </a:moveTo>
                    <a:cubicBezTo>
                      <a:pt x="169" y="118"/>
                      <a:pt x="181" y="122"/>
                      <a:pt x="182" y="130"/>
                    </a:cubicBezTo>
                    <a:cubicBezTo>
                      <a:pt x="175" y="126"/>
                      <a:pt x="172" y="119"/>
                      <a:pt x="166" y="116"/>
                    </a:cubicBezTo>
                    <a:cubicBezTo>
                      <a:pt x="166" y="114"/>
                      <a:pt x="167" y="113"/>
                      <a:pt x="168" y="113"/>
                    </a:cubicBezTo>
                    <a:cubicBezTo>
                      <a:pt x="167" y="111"/>
                      <a:pt x="165" y="110"/>
                      <a:pt x="164" y="108"/>
                    </a:cubicBezTo>
                    <a:cubicBezTo>
                      <a:pt x="165" y="107"/>
                      <a:pt x="173" y="118"/>
                      <a:pt x="169" y="113"/>
                    </a:cubicBezTo>
                    <a:close/>
                    <a:moveTo>
                      <a:pt x="146" y="89"/>
                    </a:moveTo>
                    <a:cubicBezTo>
                      <a:pt x="149" y="91"/>
                      <a:pt x="151" y="94"/>
                      <a:pt x="154" y="96"/>
                    </a:cubicBezTo>
                    <a:cubicBezTo>
                      <a:pt x="154" y="97"/>
                      <a:pt x="152" y="97"/>
                      <a:pt x="152" y="96"/>
                    </a:cubicBezTo>
                    <a:cubicBezTo>
                      <a:pt x="151" y="93"/>
                      <a:pt x="145" y="91"/>
                      <a:pt x="146" y="89"/>
                    </a:cubicBezTo>
                    <a:close/>
                    <a:moveTo>
                      <a:pt x="166" y="114"/>
                    </a:moveTo>
                    <a:cubicBezTo>
                      <a:pt x="158" y="107"/>
                      <a:pt x="149" y="101"/>
                      <a:pt x="145" y="90"/>
                    </a:cubicBezTo>
                    <a:cubicBezTo>
                      <a:pt x="152" y="98"/>
                      <a:pt x="160" y="104"/>
                      <a:pt x="166" y="114"/>
                    </a:cubicBezTo>
                    <a:close/>
                    <a:moveTo>
                      <a:pt x="164" y="116"/>
                    </a:moveTo>
                    <a:cubicBezTo>
                      <a:pt x="160" y="115"/>
                      <a:pt x="156" y="111"/>
                      <a:pt x="157" y="108"/>
                    </a:cubicBezTo>
                    <a:cubicBezTo>
                      <a:pt x="152" y="105"/>
                      <a:pt x="142" y="96"/>
                      <a:pt x="144" y="92"/>
                    </a:cubicBezTo>
                    <a:cubicBezTo>
                      <a:pt x="149" y="101"/>
                      <a:pt x="159" y="106"/>
                      <a:pt x="164" y="116"/>
                    </a:cubicBezTo>
                    <a:cubicBezTo>
                      <a:pt x="172" y="121"/>
                      <a:pt x="176" y="125"/>
                      <a:pt x="179" y="133"/>
                    </a:cubicBezTo>
                    <a:cubicBezTo>
                      <a:pt x="173" y="133"/>
                      <a:pt x="165" y="122"/>
                      <a:pt x="164" y="116"/>
                    </a:cubicBezTo>
                    <a:close/>
                    <a:moveTo>
                      <a:pt x="178" y="134"/>
                    </a:moveTo>
                    <a:cubicBezTo>
                      <a:pt x="183" y="131"/>
                      <a:pt x="183" y="139"/>
                      <a:pt x="185" y="141"/>
                    </a:cubicBezTo>
                    <a:cubicBezTo>
                      <a:pt x="183" y="142"/>
                      <a:pt x="179" y="137"/>
                      <a:pt x="178" y="134"/>
                    </a:cubicBezTo>
                    <a:close/>
                    <a:moveTo>
                      <a:pt x="186" y="138"/>
                    </a:moveTo>
                    <a:cubicBezTo>
                      <a:pt x="184" y="136"/>
                      <a:pt x="183" y="134"/>
                      <a:pt x="182" y="131"/>
                    </a:cubicBezTo>
                    <a:cubicBezTo>
                      <a:pt x="184" y="131"/>
                      <a:pt x="186" y="135"/>
                      <a:pt x="185" y="135"/>
                    </a:cubicBezTo>
                    <a:cubicBezTo>
                      <a:pt x="185" y="136"/>
                      <a:pt x="187" y="136"/>
                      <a:pt x="186" y="138"/>
                    </a:cubicBezTo>
                    <a:close/>
                    <a:moveTo>
                      <a:pt x="183" y="123"/>
                    </a:moveTo>
                    <a:cubicBezTo>
                      <a:pt x="188" y="125"/>
                      <a:pt x="188" y="132"/>
                      <a:pt x="191" y="137"/>
                    </a:cubicBezTo>
                    <a:cubicBezTo>
                      <a:pt x="188" y="137"/>
                      <a:pt x="181" y="128"/>
                      <a:pt x="183" y="123"/>
                    </a:cubicBezTo>
                    <a:close/>
                    <a:moveTo>
                      <a:pt x="189" y="131"/>
                    </a:moveTo>
                    <a:cubicBezTo>
                      <a:pt x="189" y="129"/>
                      <a:pt x="189" y="129"/>
                      <a:pt x="189" y="129"/>
                    </a:cubicBezTo>
                    <a:cubicBezTo>
                      <a:pt x="189" y="127"/>
                      <a:pt x="190" y="126"/>
                      <a:pt x="186" y="125"/>
                    </a:cubicBezTo>
                    <a:cubicBezTo>
                      <a:pt x="187" y="123"/>
                      <a:pt x="189" y="123"/>
                      <a:pt x="192" y="123"/>
                    </a:cubicBezTo>
                    <a:cubicBezTo>
                      <a:pt x="192" y="125"/>
                      <a:pt x="191" y="125"/>
                      <a:pt x="190" y="125"/>
                    </a:cubicBezTo>
                    <a:cubicBezTo>
                      <a:pt x="190" y="126"/>
                      <a:pt x="191" y="126"/>
                      <a:pt x="192" y="126"/>
                    </a:cubicBezTo>
                    <a:cubicBezTo>
                      <a:pt x="193" y="128"/>
                      <a:pt x="190" y="128"/>
                      <a:pt x="190" y="129"/>
                    </a:cubicBezTo>
                    <a:cubicBezTo>
                      <a:pt x="191" y="130"/>
                      <a:pt x="190" y="129"/>
                      <a:pt x="190" y="129"/>
                    </a:cubicBezTo>
                    <a:cubicBezTo>
                      <a:pt x="192" y="128"/>
                      <a:pt x="193" y="133"/>
                      <a:pt x="189" y="131"/>
                    </a:cubicBezTo>
                    <a:close/>
                    <a:moveTo>
                      <a:pt x="195" y="140"/>
                    </a:moveTo>
                    <a:cubicBezTo>
                      <a:pt x="193" y="140"/>
                      <a:pt x="193" y="140"/>
                      <a:pt x="193" y="140"/>
                    </a:cubicBezTo>
                    <a:cubicBezTo>
                      <a:pt x="193" y="138"/>
                      <a:pt x="193" y="138"/>
                      <a:pt x="193" y="138"/>
                    </a:cubicBezTo>
                    <a:cubicBezTo>
                      <a:pt x="195" y="138"/>
                      <a:pt x="195" y="138"/>
                      <a:pt x="195" y="138"/>
                    </a:cubicBezTo>
                    <a:lnTo>
                      <a:pt x="195" y="140"/>
                    </a:lnTo>
                    <a:close/>
                    <a:moveTo>
                      <a:pt x="259" y="182"/>
                    </a:moveTo>
                    <a:cubicBezTo>
                      <a:pt x="260" y="182"/>
                      <a:pt x="260" y="184"/>
                      <a:pt x="260" y="185"/>
                    </a:cubicBezTo>
                    <a:cubicBezTo>
                      <a:pt x="256" y="186"/>
                      <a:pt x="255" y="185"/>
                      <a:pt x="253" y="183"/>
                    </a:cubicBezTo>
                    <a:cubicBezTo>
                      <a:pt x="250" y="184"/>
                      <a:pt x="253" y="185"/>
                      <a:pt x="252" y="188"/>
                    </a:cubicBezTo>
                    <a:cubicBezTo>
                      <a:pt x="251" y="187"/>
                      <a:pt x="248" y="187"/>
                      <a:pt x="249" y="183"/>
                    </a:cubicBezTo>
                    <a:cubicBezTo>
                      <a:pt x="246" y="185"/>
                      <a:pt x="239" y="180"/>
                      <a:pt x="240" y="177"/>
                    </a:cubicBezTo>
                    <a:cubicBezTo>
                      <a:pt x="245" y="178"/>
                      <a:pt x="247" y="182"/>
                      <a:pt x="251" y="184"/>
                    </a:cubicBezTo>
                    <a:cubicBezTo>
                      <a:pt x="251" y="184"/>
                      <a:pt x="250" y="182"/>
                      <a:pt x="249" y="181"/>
                    </a:cubicBezTo>
                    <a:cubicBezTo>
                      <a:pt x="253" y="178"/>
                      <a:pt x="250" y="176"/>
                      <a:pt x="252" y="176"/>
                    </a:cubicBezTo>
                    <a:cubicBezTo>
                      <a:pt x="252" y="179"/>
                      <a:pt x="254" y="180"/>
                      <a:pt x="259" y="181"/>
                    </a:cubicBezTo>
                    <a:cubicBezTo>
                      <a:pt x="258" y="182"/>
                      <a:pt x="259" y="183"/>
                      <a:pt x="259" y="182"/>
                    </a:cubicBezTo>
                    <a:close/>
                    <a:moveTo>
                      <a:pt x="243" y="168"/>
                    </a:moveTo>
                    <a:cubicBezTo>
                      <a:pt x="246" y="166"/>
                      <a:pt x="248" y="164"/>
                      <a:pt x="251" y="164"/>
                    </a:cubicBezTo>
                    <a:cubicBezTo>
                      <a:pt x="248" y="171"/>
                      <a:pt x="241" y="172"/>
                      <a:pt x="238" y="171"/>
                    </a:cubicBezTo>
                    <a:cubicBezTo>
                      <a:pt x="239" y="169"/>
                      <a:pt x="241" y="171"/>
                      <a:pt x="243" y="168"/>
                    </a:cubicBezTo>
                    <a:close/>
                    <a:moveTo>
                      <a:pt x="252" y="163"/>
                    </a:moveTo>
                    <a:cubicBezTo>
                      <a:pt x="254" y="164"/>
                      <a:pt x="256" y="164"/>
                      <a:pt x="257" y="166"/>
                    </a:cubicBezTo>
                    <a:cubicBezTo>
                      <a:pt x="256" y="167"/>
                      <a:pt x="254" y="165"/>
                      <a:pt x="252" y="167"/>
                    </a:cubicBezTo>
                    <a:lnTo>
                      <a:pt x="252" y="163"/>
                    </a:lnTo>
                    <a:close/>
                    <a:moveTo>
                      <a:pt x="258" y="179"/>
                    </a:moveTo>
                    <a:cubicBezTo>
                      <a:pt x="256" y="176"/>
                      <a:pt x="250" y="177"/>
                      <a:pt x="251" y="171"/>
                    </a:cubicBezTo>
                    <a:cubicBezTo>
                      <a:pt x="256" y="171"/>
                      <a:pt x="257" y="175"/>
                      <a:pt x="258" y="179"/>
                    </a:cubicBezTo>
                    <a:close/>
                    <a:moveTo>
                      <a:pt x="250" y="139"/>
                    </a:moveTo>
                    <a:cubicBezTo>
                      <a:pt x="248" y="140"/>
                      <a:pt x="244" y="141"/>
                      <a:pt x="242" y="140"/>
                    </a:cubicBezTo>
                    <a:cubicBezTo>
                      <a:pt x="245" y="137"/>
                      <a:pt x="246" y="140"/>
                      <a:pt x="250" y="139"/>
                    </a:cubicBezTo>
                    <a:close/>
                    <a:moveTo>
                      <a:pt x="238" y="141"/>
                    </a:moveTo>
                    <a:cubicBezTo>
                      <a:pt x="240" y="141"/>
                      <a:pt x="237" y="143"/>
                      <a:pt x="238" y="144"/>
                    </a:cubicBezTo>
                    <a:cubicBezTo>
                      <a:pt x="235" y="144"/>
                      <a:pt x="237" y="141"/>
                      <a:pt x="238" y="141"/>
                    </a:cubicBezTo>
                    <a:close/>
                    <a:moveTo>
                      <a:pt x="230" y="159"/>
                    </a:moveTo>
                    <a:cubicBezTo>
                      <a:pt x="230" y="164"/>
                      <a:pt x="226" y="162"/>
                      <a:pt x="225" y="160"/>
                    </a:cubicBezTo>
                    <a:cubicBezTo>
                      <a:pt x="225" y="159"/>
                      <a:pt x="227" y="160"/>
                      <a:pt x="230" y="159"/>
                    </a:cubicBezTo>
                    <a:close/>
                    <a:moveTo>
                      <a:pt x="232" y="165"/>
                    </a:moveTo>
                    <a:cubicBezTo>
                      <a:pt x="230" y="169"/>
                      <a:pt x="225" y="164"/>
                      <a:pt x="222" y="163"/>
                    </a:cubicBezTo>
                    <a:cubicBezTo>
                      <a:pt x="224" y="161"/>
                      <a:pt x="228" y="165"/>
                      <a:pt x="232" y="165"/>
                    </a:cubicBezTo>
                    <a:close/>
                    <a:moveTo>
                      <a:pt x="232" y="173"/>
                    </a:moveTo>
                    <a:cubicBezTo>
                      <a:pt x="229" y="172"/>
                      <a:pt x="228" y="169"/>
                      <a:pt x="225" y="168"/>
                    </a:cubicBezTo>
                    <a:cubicBezTo>
                      <a:pt x="227" y="167"/>
                      <a:pt x="232" y="170"/>
                      <a:pt x="232" y="173"/>
                    </a:cubicBezTo>
                    <a:close/>
                    <a:moveTo>
                      <a:pt x="221" y="170"/>
                    </a:moveTo>
                    <a:cubicBezTo>
                      <a:pt x="222" y="170"/>
                      <a:pt x="223" y="171"/>
                      <a:pt x="225" y="171"/>
                    </a:cubicBezTo>
                    <a:cubicBezTo>
                      <a:pt x="224" y="174"/>
                      <a:pt x="221" y="173"/>
                      <a:pt x="221" y="170"/>
                    </a:cubicBezTo>
                    <a:close/>
                    <a:moveTo>
                      <a:pt x="219" y="166"/>
                    </a:moveTo>
                    <a:cubicBezTo>
                      <a:pt x="220" y="162"/>
                      <a:pt x="222" y="166"/>
                      <a:pt x="225" y="166"/>
                    </a:cubicBezTo>
                    <a:cubicBezTo>
                      <a:pt x="224" y="168"/>
                      <a:pt x="222" y="164"/>
                      <a:pt x="219" y="166"/>
                    </a:cubicBezTo>
                    <a:close/>
                    <a:moveTo>
                      <a:pt x="222" y="125"/>
                    </a:moveTo>
                    <a:cubicBezTo>
                      <a:pt x="220" y="127"/>
                      <a:pt x="215" y="125"/>
                      <a:pt x="212" y="125"/>
                    </a:cubicBezTo>
                    <a:cubicBezTo>
                      <a:pt x="214" y="123"/>
                      <a:pt x="220" y="124"/>
                      <a:pt x="222" y="125"/>
                    </a:cubicBezTo>
                    <a:close/>
                    <a:moveTo>
                      <a:pt x="206" y="129"/>
                    </a:moveTo>
                    <a:cubicBezTo>
                      <a:pt x="211" y="128"/>
                      <a:pt x="214" y="127"/>
                      <a:pt x="218" y="127"/>
                    </a:cubicBezTo>
                    <a:cubicBezTo>
                      <a:pt x="213" y="131"/>
                      <a:pt x="208" y="134"/>
                      <a:pt x="205" y="136"/>
                    </a:cubicBezTo>
                    <a:cubicBezTo>
                      <a:pt x="197" y="140"/>
                      <a:pt x="209" y="134"/>
                      <a:pt x="206" y="129"/>
                    </a:cubicBezTo>
                    <a:close/>
                    <a:moveTo>
                      <a:pt x="198" y="197"/>
                    </a:moveTo>
                    <a:cubicBezTo>
                      <a:pt x="198" y="198"/>
                      <a:pt x="198" y="198"/>
                      <a:pt x="198" y="198"/>
                    </a:cubicBezTo>
                    <a:cubicBezTo>
                      <a:pt x="198" y="197"/>
                      <a:pt x="198" y="197"/>
                      <a:pt x="198" y="197"/>
                    </a:cubicBezTo>
                    <a:cubicBezTo>
                      <a:pt x="199" y="196"/>
                      <a:pt x="199" y="196"/>
                      <a:pt x="199" y="196"/>
                    </a:cubicBezTo>
                    <a:lnTo>
                      <a:pt x="198" y="197"/>
                    </a:lnTo>
                    <a:close/>
                    <a:moveTo>
                      <a:pt x="202" y="198"/>
                    </a:moveTo>
                    <a:cubicBezTo>
                      <a:pt x="200" y="195"/>
                      <a:pt x="202" y="192"/>
                      <a:pt x="204" y="189"/>
                    </a:cubicBezTo>
                    <a:cubicBezTo>
                      <a:pt x="207" y="190"/>
                      <a:pt x="204" y="191"/>
                      <a:pt x="205" y="194"/>
                    </a:cubicBezTo>
                    <a:cubicBezTo>
                      <a:pt x="205" y="197"/>
                      <a:pt x="205" y="197"/>
                      <a:pt x="202" y="198"/>
                    </a:cubicBezTo>
                    <a:close/>
                    <a:moveTo>
                      <a:pt x="276" y="319"/>
                    </a:moveTo>
                    <a:cubicBezTo>
                      <a:pt x="273" y="314"/>
                      <a:pt x="266" y="307"/>
                      <a:pt x="267" y="301"/>
                    </a:cubicBezTo>
                    <a:cubicBezTo>
                      <a:pt x="270" y="307"/>
                      <a:pt x="274" y="311"/>
                      <a:pt x="276" y="319"/>
                    </a:cubicBezTo>
                    <a:close/>
                    <a:moveTo>
                      <a:pt x="269" y="301"/>
                    </a:moveTo>
                    <a:cubicBezTo>
                      <a:pt x="266" y="297"/>
                      <a:pt x="262" y="290"/>
                      <a:pt x="263" y="287"/>
                    </a:cubicBezTo>
                    <a:cubicBezTo>
                      <a:pt x="257" y="280"/>
                      <a:pt x="255" y="270"/>
                      <a:pt x="251" y="261"/>
                    </a:cubicBezTo>
                    <a:cubicBezTo>
                      <a:pt x="256" y="271"/>
                      <a:pt x="267" y="288"/>
                      <a:pt x="269" y="301"/>
                    </a:cubicBezTo>
                    <a:close/>
                    <a:moveTo>
                      <a:pt x="266" y="302"/>
                    </a:moveTo>
                    <a:cubicBezTo>
                      <a:pt x="261" y="293"/>
                      <a:pt x="255" y="284"/>
                      <a:pt x="253" y="275"/>
                    </a:cubicBezTo>
                    <a:cubicBezTo>
                      <a:pt x="250" y="271"/>
                      <a:pt x="245" y="267"/>
                      <a:pt x="246" y="258"/>
                    </a:cubicBezTo>
                    <a:cubicBezTo>
                      <a:pt x="254" y="270"/>
                      <a:pt x="263" y="291"/>
                      <a:pt x="266" y="302"/>
                    </a:cubicBezTo>
                    <a:close/>
                    <a:moveTo>
                      <a:pt x="237" y="236"/>
                    </a:moveTo>
                    <a:cubicBezTo>
                      <a:pt x="232" y="232"/>
                      <a:pt x="230" y="226"/>
                      <a:pt x="226" y="221"/>
                    </a:cubicBezTo>
                    <a:cubicBezTo>
                      <a:pt x="230" y="225"/>
                      <a:pt x="234" y="230"/>
                      <a:pt x="237" y="236"/>
                    </a:cubicBezTo>
                    <a:close/>
                    <a:moveTo>
                      <a:pt x="224" y="218"/>
                    </a:moveTo>
                    <a:cubicBezTo>
                      <a:pt x="230" y="230"/>
                      <a:pt x="239" y="245"/>
                      <a:pt x="247" y="256"/>
                    </a:cubicBezTo>
                    <a:cubicBezTo>
                      <a:pt x="235" y="247"/>
                      <a:pt x="227" y="225"/>
                      <a:pt x="217" y="210"/>
                    </a:cubicBezTo>
                    <a:cubicBezTo>
                      <a:pt x="221" y="210"/>
                      <a:pt x="222" y="216"/>
                      <a:pt x="224" y="218"/>
                    </a:cubicBezTo>
                    <a:close/>
                    <a:moveTo>
                      <a:pt x="213" y="209"/>
                    </a:moveTo>
                    <a:cubicBezTo>
                      <a:pt x="213" y="211"/>
                      <a:pt x="217" y="210"/>
                      <a:pt x="217" y="211"/>
                    </a:cubicBezTo>
                    <a:cubicBezTo>
                      <a:pt x="221" y="220"/>
                      <a:pt x="226" y="230"/>
                      <a:pt x="231" y="238"/>
                    </a:cubicBezTo>
                    <a:cubicBezTo>
                      <a:pt x="235" y="245"/>
                      <a:pt x="243" y="251"/>
                      <a:pt x="243" y="260"/>
                    </a:cubicBezTo>
                    <a:cubicBezTo>
                      <a:pt x="232" y="244"/>
                      <a:pt x="222" y="228"/>
                      <a:pt x="211" y="213"/>
                    </a:cubicBezTo>
                    <a:cubicBezTo>
                      <a:pt x="210" y="212"/>
                      <a:pt x="211" y="211"/>
                      <a:pt x="212" y="211"/>
                    </a:cubicBezTo>
                    <a:cubicBezTo>
                      <a:pt x="209" y="212"/>
                      <a:pt x="208" y="207"/>
                      <a:pt x="205" y="205"/>
                    </a:cubicBezTo>
                    <a:cubicBezTo>
                      <a:pt x="207" y="203"/>
                      <a:pt x="209" y="203"/>
                      <a:pt x="212" y="203"/>
                    </a:cubicBezTo>
                    <a:cubicBezTo>
                      <a:pt x="209" y="204"/>
                      <a:pt x="219" y="207"/>
                      <a:pt x="213" y="209"/>
                    </a:cubicBezTo>
                    <a:close/>
                    <a:moveTo>
                      <a:pt x="211" y="197"/>
                    </a:moveTo>
                    <a:cubicBezTo>
                      <a:pt x="211" y="196"/>
                      <a:pt x="212" y="197"/>
                      <a:pt x="212" y="196"/>
                    </a:cubicBezTo>
                    <a:cubicBezTo>
                      <a:pt x="212" y="197"/>
                      <a:pt x="211" y="197"/>
                      <a:pt x="211" y="197"/>
                    </a:cubicBezTo>
                    <a:close/>
                    <a:moveTo>
                      <a:pt x="211" y="195"/>
                    </a:moveTo>
                    <a:cubicBezTo>
                      <a:pt x="208" y="195"/>
                      <a:pt x="209" y="190"/>
                      <a:pt x="206" y="189"/>
                    </a:cubicBezTo>
                    <a:cubicBezTo>
                      <a:pt x="208" y="188"/>
                      <a:pt x="211" y="193"/>
                      <a:pt x="211" y="195"/>
                    </a:cubicBezTo>
                    <a:close/>
                    <a:moveTo>
                      <a:pt x="210" y="188"/>
                    </a:moveTo>
                    <a:cubicBezTo>
                      <a:pt x="207" y="188"/>
                      <a:pt x="209" y="185"/>
                      <a:pt x="207" y="185"/>
                    </a:cubicBezTo>
                    <a:cubicBezTo>
                      <a:pt x="207" y="184"/>
                      <a:pt x="209" y="185"/>
                      <a:pt x="209" y="183"/>
                    </a:cubicBezTo>
                    <a:cubicBezTo>
                      <a:pt x="212" y="184"/>
                      <a:pt x="210" y="186"/>
                      <a:pt x="210" y="188"/>
                    </a:cubicBezTo>
                    <a:close/>
                    <a:moveTo>
                      <a:pt x="211" y="181"/>
                    </a:moveTo>
                    <a:cubicBezTo>
                      <a:pt x="214" y="181"/>
                      <a:pt x="214" y="184"/>
                      <a:pt x="217" y="185"/>
                    </a:cubicBezTo>
                    <a:cubicBezTo>
                      <a:pt x="215" y="187"/>
                      <a:pt x="208" y="184"/>
                      <a:pt x="211" y="181"/>
                    </a:cubicBezTo>
                    <a:close/>
                    <a:moveTo>
                      <a:pt x="219" y="195"/>
                    </a:moveTo>
                    <a:cubicBezTo>
                      <a:pt x="218" y="194"/>
                      <a:pt x="218" y="192"/>
                      <a:pt x="216" y="192"/>
                    </a:cubicBezTo>
                    <a:cubicBezTo>
                      <a:pt x="221" y="188"/>
                      <a:pt x="222" y="195"/>
                      <a:pt x="219" y="195"/>
                    </a:cubicBezTo>
                    <a:close/>
                    <a:moveTo>
                      <a:pt x="230" y="164"/>
                    </a:moveTo>
                    <a:cubicBezTo>
                      <a:pt x="230" y="161"/>
                      <a:pt x="230" y="159"/>
                      <a:pt x="233" y="159"/>
                    </a:cubicBezTo>
                    <a:cubicBezTo>
                      <a:pt x="231" y="160"/>
                      <a:pt x="233" y="165"/>
                      <a:pt x="230" y="164"/>
                    </a:cubicBezTo>
                    <a:close/>
                    <a:moveTo>
                      <a:pt x="233" y="160"/>
                    </a:moveTo>
                    <a:cubicBezTo>
                      <a:pt x="236" y="156"/>
                      <a:pt x="237" y="156"/>
                      <a:pt x="240" y="153"/>
                    </a:cubicBezTo>
                    <a:cubicBezTo>
                      <a:pt x="240" y="149"/>
                      <a:pt x="237" y="155"/>
                      <a:pt x="238" y="150"/>
                    </a:cubicBezTo>
                    <a:cubicBezTo>
                      <a:pt x="240" y="150"/>
                      <a:pt x="241" y="150"/>
                      <a:pt x="241" y="152"/>
                    </a:cubicBezTo>
                    <a:cubicBezTo>
                      <a:pt x="243" y="152"/>
                      <a:pt x="240" y="150"/>
                      <a:pt x="242" y="150"/>
                    </a:cubicBezTo>
                    <a:cubicBezTo>
                      <a:pt x="242" y="148"/>
                      <a:pt x="237" y="150"/>
                      <a:pt x="238" y="146"/>
                    </a:cubicBezTo>
                    <a:cubicBezTo>
                      <a:pt x="241" y="147"/>
                      <a:pt x="242" y="145"/>
                      <a:pt x="243" y="144"/>
                    </a:cubicBezTo>
                    <a:cubicBezTo>
                      <a:pt x="242" y="142"/>
                      <a:pt x="241" y="147"/>
                      <a:pt x="238" y="145"/>
                    </a:cubicBezTo>
                    <a:cubicBezTo>
                      <a:pt x="240" y="144"/>
                      <a:pt x="239" y="140"/>
                      <a:pt x="240" y="139"/>
                    </a:cubicBezTo>
                    <a:cubicBezTo>
                      <a:pt x="242" y="140"/>
                      <a:pt x="244" y="141"/>
                      <a:pt x="242" y="142"/>
                    </a:cubicBezTo>
                    <a:cubicBezTo>
                      <a:pt x="243" y="142"/>
                      <a:pt x="246" y="140"/>
                      <a:pt x="246" y="142"/>
                    </a:cubicBezTo>
                    <a:cubicBezTo>
                      <a:pt x="247" y="142"/>
                      <a:pt x="247" y="141"/>
                      <a:pt x="247" y="141"/>
                    </a:cubicBezTo>
                    <a:cubicBezTo>
                      <a:pt x="250" y="140"/>
                      <a:pt x="250" y="142"/>
                      <a:pt x="252" y="142"/>
                    </a:cubicBezTo>
                    <a:cubicBezTo>
                      <a:pt x="251" y="145"/>
                      <a:pt x="248" y="144"/>
                      <a:pt x="251" y="147"/>
                    </a:cubicBezTo>
                    <a:cubicBezTo>
                      <a:pt x="246" y="149"/>
                      <a:pt x="244" y="152"/>
                      <a:pt x="240" y="156"/>
                    </a:cubicBezTo>
                    <a:cubicBezTo>
                      <a:pt x="241" y="156"/>
                      <a:pt x="241" y="158"/>
                      <a:pt x="242" y="158"/>
                    </a:cubicBezTo>
                    <a:cubicBezTo>
                      <a:pt x="245" y="157"/>
                      <a:pt x="240" y="157"/>
                      <a:pt x="241" y="155"/>
                    </a:cubicBezTo>
                    <a:cubicBezTo>
                      <a:pt x="246" y="153"/>
                      <a:pt x="248" y="147"/>
                      <a:pt x="254" y="147"/>
                    </a:cubicBezTo>
                    <a:cubicBezTo>
                      <a:pt x="256" y="149"/>
                      <a:pt x="255" y="153"/>
                      <a:pt x="255" y="156"/>
                    </a:cubicBezTo>
                    <a:cubicBezTo>
                      <a:pt x="250" y="162"/>
                      <a:pt x="246" y="162"/>
                      <a:pt x="238" y="159"/>
                    </a:cubicBezTo>
                    <a:cubicBezTo>
                      <a:pt x="238" y="158"/>
                      <a:pt x="239" y="158"/>
                      <a:pt x="239" y="157"/>
                    </a:cubicBezTo>
                    <a:cubicBezTo>
                      <a:pt x="239" y="158"/>
                      <a:pt x="238" y="156"/>
                      <a:pt x="238" y="160"/>
                    </a:cubicBezTo>
                    <a:lnTo>
                      <a:pt x="233" y="160"/>
                    </a:lnTo>
                    <a:close/>
                    <a:moveTo>
                      <a:pt x="233" y="164"/>
                    </a:moveTo>
                    <a:cubicBezTo>
                      <a:pt x="233" y="163"/>
                      <a:pt x="233" y="163"/>
                      <a:pt x="233" y="163"/>
                    </a:cubicBezTo>
                    <a:cubicBezTo>
                      <a:pt x="233" y="159"/>
                      <a:pt x="237" y="162"/>
                      <a:pt x="237" y="161"/>
                    </a:cubicBezTo>
                    <a:cubicBezTo>
                      <a:pt x="243" y="163"/>
                      <a:pt x="241" y="162"/>
                      <a:pt x="251" y="162"/>
                    </a:cubicBezTo>
                    <a:cubicBezTo>
                      <a:pt x="248" y="167"/>
                      <a:pt x="243" y="162"/>
                      <a:pt x="244" y="167"/>
                    </a:cubicBezTo>
                    <a:cubicBezTo>
                      <a:pt x="241" y="168"/>
                      <a:pt x="239" y="164"/>
                      <a:pt x="238" y="166"/>
                    </a:cubicBezTo>
                    <a:cubicBezTo>
                      <a:pt x="237" y="166"/>
                      <a:pt x="235" y="169"/>
                      <a:pt x="235" y="165"/>
                    </a:cubicBezTo>
                    <a:cubicBezTo>
                      <a:pt x="233" y="164"/>
                      <a:pt x="233" y="164"/>
                      <a:pt x="233" y="164"/>
                    </a:cubicBezTo>
                    <a:close/>
                    <a:moveTo>
                      <a:pt x="237" y="173"/>
                    </a:moveTo>
                    <a:cubicBezTo>
                      <a:pt x="238" y="173"/>
                      <a:pt x="238" y="176"/>
                      <a:pt x="240" y="176"/>
                    </a:cubicBezTo>
                    <a:cubicBezTo>
                      <a:pt x="240" y="179"/>
                      <a:pt x="235" y="177"/>
                      <a:pt x="237" y="173"/>
                    </a:cubicBezTo>
                    <a:close/>
                    <a:moveTo>
                      <a:pt x="237" y="178"/>
                    </a:moveTo>
                    <a:cubicBezTo>
                      <a:pt x="240" y="180"/>
                      <a:pt x="243" y="183"/>
                      <a:pt x="247" y="185"/>
                    </a:cubicBezTo>
                    <a:cubicBezTo>
                      <a:pt x="244" y="188"/>
                      <a:pt x="235" y="184"/>
                      <a:pt x="237" y="178"/>
                    </a:cubicBezTo>
                    <a:close/>
                    <a:moveTo>
                      <a:pt x="246" y="188"/>
                    </a:moveTo>
                    <a:cubicBezTo>
                      <a:pt x="247" y="185"/>
                      <a:pt x="247" y="187"/>
                      <a:pt x="250" y="187"/>
                    </a:cubicBezTo>
                    <a:cubicBezTo>
                      <a:pt x="257" y="196"/>
                      <a:pt x="268" y="201"/>
                      <a:pt x="277" y="209"/>
                    </a:cubicBezTo>
                    <a:cubicBezTo>
                      <a:pt x="266" y="203"/>
                      <a:pt x="256" y="195"/>
                      <a:pt x="246" y="188"/>
                    </a:cubicBezTo>
                    <a:close/>
                    <a:moveTo>
                      <a:pt x="368" y="276"/>
                    </a:moveTo>
                    <a:cubicBezTo>
                      <a:pt x="368" y="275"/>
                      <a:pt x="369" y="276"/>
                      <a:pt x="370" y="275"/>
                    </a:cubicBezTo>
                    <a:cubicBezTo>
                      <a:pt x="370" y="276"/>
                      <a:pt x="368" y="276"/>
                      <a:pt x="368" y="2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3" name="Freeform 997"/>
              <p:cNvSpPr>
                <a:spLocks/>
              </p:cNvSpPr>
              <p:nvPr/>
            </p:nvSpPr>
            <p:spPr bwMode="auto">
              <a:xfrm>
                <a:off x="4328" y="1302"/>
                <a:ext cx="6" cy="0"/>
              </a:xfrm>
              <a:custGeom>
                <a:avLst/>
                <a:gdLst>
                  <a:gd name="T0" fmla="*/ 0 w 4"/>
                  <a:gd name="T1" fmla="*/ 4 w 4"/>
                  <a:gd name="T2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4" name="Freeform 998"/>
              <p:cNvSpPr>
                <a:spLocks/>
              </p:cNvSpPr>
              <p:nvPr/>
            </p:nvSpPr>
            <p:spPr bwMode="auto">
              <a:xfrm>
                <a:off x="4146" y="1183"/>
                <a:ext cx="6" cy="10"/>
              </a:xfrm>
              <a:custGeom>
                <a:avLst/>
                <a:gdLst>
                  <a:gd name="T0" fmla="*/ 0 w 4"/>
                  <a:gd name="T1" fmla="*/ 1 h 7"/>
                  <a:gd name="T2" fmla="*/ 0 w 4"/>
                  <a:gd name="T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7">
                    <a:moveTo>
                      <a:pt x="0" y="1"/>
                    </a:moveTo>
                    <a:cubicBezTo>
                      <a:pt x="4" y="7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5" name="Freeform 999"/>
              <p:cNvSpPr>
                <a:spLocks/>
              </p:cNvSpPr>
              <p:nvPr/>
            </p:nvSpPr>
            <p:spPr bwMode="auto">
              <a:xfrm>
                <a:off x="4141" y="1179"/>
                <a:ext cx="4" cy="7"/>
              </a:xfrm>
              <a:custGeom>
                <a:avLst/>
                <a:gdLst>
                  <a:gd name="T0" fmla="*/ 1 w 3"/>
                  <a:gd name="T1" fmla="*/ 0 h 5"/>
                  <a:gd name="T2" fmla="*/ 3 w 3"/>
                  <a:gd name="T3" fmla="*/ 2 h 5"/>
                  <a:gd name="T4" fmla="*/ 1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0" y="2"/>
                      <a:pt x="2" y="5"/>
                      <a:pt x="3" y="2"/>
                    </a:cubicBezTo>
                    <a:cubicBezTo>
                      <a:pt x="1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6" name="Freeform 1000"/>
              <p:cNvSpPr>
                <a:spLocks/>
              </p:cNvSpPr>
              <p:nvPr/>
            </p:nvSpPr>
            <p:spPr bwMode="auto">
              <a:xfrm>
                <a:off x="4040" y="1301"/>
                <a:ext cx="10" cy="7"/>
              </a:xfrm>
              <a:custGeom>
                <a:avLst/>
                <a:gdLst>
                  <a:gd name="T0" fmla="*/ 3 w 7"/>
                  <a:gd name="T1" fmla="*/ 1 h 5"/>
                  <a:gd name="T2" fmla="*/ 7 w 7"/>
                  <a:gd name="T3" fmla="*/ 5 h 5"/>
                  <a:gd name="T4" fmla="*/ 5 w 7"/>
                  <a:gd name="T5" fmla="*/ 2 h 5"/>
                  <a:gd name="T6" fmla="*/ 4 w 7"/>
                  <a:gd name="T7" fmla="*/ 2 h 5"/>
                  <a:gd name="T8" fmla="*/ 3 w 7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3" y="1"/>
                    </a:moveTo>
                    <a:cubicBezTo>
                      <a:pt x="4" y="3"/>
                      <a:pt x="5" y="4"/>
                      <a:pt x="7" y="5"/>
                    </a:cubicBezTo>
                    <a:cubicBezTo>
                      <a:pt x="7" y="3"/>
                      <a:pt x="5" y="3"/>
                      <a:pt x="5" y="2"/>
                    </a:cubicBezTo>
                    <a:cubicBezTo>
                      <a:pt x="6" y="2"/>
                      <a:pt x="5" y="1"/>
                      <a:pt x="4" y="2"/>
                    </a:cubicBezTo>
                    <a:cubicBezTo>
                      <a:pt x="4" y="0"/>
                      <a:pt x="0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7" name="Freeform 1001"/>
              <p:cNvSpPr>
                <a:spLocks/>
              </p:cNvSpPr>
              <p:nvPr/>
            </p:nvSpPr>
            <p:spPr bwMode="auto">
              <a:xfrm>
                <a:off x="4458" y="1633"/>
                <a:ext cx="10" cy="13"/>
              </a:xfrm>
              <a:custGeom>
                <a:avLst/>
                <a:gdLst>
                  <a:gd name="T0" fmla="*/ 7 w 7"/>
                  <a:gd name="T1" fmla="*/ 7 h 9"/>
                  <a:gd name="T2" fmla="*/ 7 w 7"/>
                  <a:gd name="T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9">
                    <a:moveTo>
                      <a:pt x="7" y="7"/>
                    </a:moveTo>
                    <a:cubicBezTo>
                      <a:pt x="0" y="0"/>
                      <a:pt x="7" y="9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8" name="Freeform 1002"/>
              <p:cNvSpPr>
                <a:spLocks/>
              </p:cNvSpPr>
              <p:nvPr/>
            </p:nvSpPr>
            <p:spPr bwMode="auto">
              <a:xfrm>
                <a:off x="4384" y="1507"/>
                <a:ext cx="6" cy="9"/>
              </a:xfrm>
              <a:custGeom>
                <a:avLst/>
                <a:gdLst>
                  <a:gd name="T0" fmla="*/ 4 w 4"/>
                  <a:gd name="T1" fmla="*/ 6 h 6"/>
                  <a:gd name="T2" fmla="*/ 0 w 4"/>
                  <a:gd name="T3" fmla="*/ 0 h 6"/>
                  <a:gd name="T4" fmla="*/ 4 w 4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4"/>
                      <a:pt x="3" y="1"/>
                      <a:pt x="0" y="0"/>
                    </a:cubicBezTo>
                    <a:cubicBezTo>
                      <a:pt x="0" y="3"/>
                      <a:pt x="2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9" name="Freeform 1003"/>
              <p:cNvSpPr>
                <a:spLocks/>
              </p:cNvSpPr>
              <p:nvPr/>
            </p:nvSpPr>
            <p:spPr bwMode="auto">
              <a:xfrm>
                <a:off x="4535" y="1533"/>
                <a:ext cx="23" cy="9"/>
              </a:xfrm>
              <a:custGeom>
                <a:avLst/>
                <a:gdLst>
                  <a:gd name="T0" fmla="*/ 11 w 16"/>
                  <a:gd name="T1" fmla="*/ 6 h 6"/>
                  <a:gd name="T2" fmla="*/ 16 w 16"/>
                  <a:gd name="T3" fmla="*/ 4 h 6"/>
                  <a:gd name="T4" fmla="*/ 11 w 16"/>
                  <a:gd name="T5" fmla="*/ 4 h 6"/>
                  <a:gd name="T6" fmla="*/ 9 w 16"/>
                  <a:gd name="T7" fmla="*/ 1 h 6"/>
                  <a:gd name="T8" fmla="*/ 6 w 16"/>
                  <a:gd name="T9" fmla="*/ 2 h 6"/>
                  <a:gd name="T10" fmla="*/ 7 w 16"/>
                  <a:gd name="T11" fmla="*/ 0 h 6"/>
                  <a:gd name="T12" fmla="*/ 13 w 16"/>
                  <a:gd name="T13" fmla="*/ 5 h 6"/>
                  <a:gd name="T14" fmla="*/ 11 w 16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6">
                    <a:moveTo>
                      <a:pt x="11" y="6"/>
                    </a:moveTo>
                    <a:cubicBezTo>
                      <a:pt x="13" y="6"/>
                      <a:pt x="15" y="5"/>
                      <a:pt x="16" y="4"/>
                    </a:cubicBezTo>
                    <a:cubicBezTo>
                      <a:pt x="13" y="3"/>
                      <a:pt x="7" y="0"/>
                      <a:pt x="11" y="4"/>
                    </a:cubicBezTo>
                    <a:cubicBezTo>
                      <a:pt x="9" y="4"/>
                      <a:pt x="8" y="2"/>
                      <a:pt x="9" y="1"/>
                    </a:cubicBezTo>
                    <a:cubicBezTo>
                      <a:pt x="8" y="1"/>
                      <a:pt x="7" y="1"/>
                      <a:pt x="6" y="2"/>
                    </a:cubicBezTo>
                    <a:cubicBezTo>
                      <a:pt x="6" y="1"/>
                      <a:pt x="7" y="1"/>
                      <a:pt x="7" y="0"/>
                    </a:cubicBezTo>
                    <a:cubicBezTo>
                      <a:pt x="0" y="2"/>
                      <a:pt x="12" y="5"/>
                      <a:pt x="13" y="5"/>
                    </a:cubicBezTo>
                    <a:cubicBezTo>
                      <a:pt x="12" y="5"/>
                      <a:pt x="11" y="5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0" name="Freeform 1004"/>
              <p:cNvSpPr>
                <a:spLocks/>
              </p:cNvSpPr>
              <p:nvPr/>
            </p:nvSpPr>
            <p:spPr bwMode="auto">
              <a:xfrm>
                <a:off x="4427" y="1431"/>
                <a:ext cx="78" cy="24"/>
              </a:xfrm>
              <a:custGeom>
                <a:avLst/>
                <a:gdLst>
                  <a:gd name="T0" fmla="*/ 35 w 54"/>
                  <a:gd name="T1" fmla="*/ 12 h 17"/>
                  <a:gd name="T2" fmla="*/ 0 w 54"/>
                  <a:gd name="T3" fmla="*/ 0 h 17"/>
                  <a:gd name="T4" fmla="*/ 1 w 54"/>
                  <a:gd name="T5" fmla="*/ 0 h 17"/>
                  <a:gd name="T6" fmla="*/ 2 w 54"/>
                  <a:gd name="T7" fmla="*/ 3 h 17"/>
                  <a:gd name="T8" fmla="*/ 20 w 54"/>
                  <a:gd name="T9" fmla="*/ 10 h 17"/>
                  <a:gd name="T10" fmla="*/ 53 w 54"/>
                  <a:gd name="T11" fmla="*/ 15 h 17"/>
                  <a:gd name="T12" fmla="*/ 54 w 54"/>
                  <a:gd name="T13" fmla="*/ 14 h 17"/>
                  <a:gd name="T14" fmla="*/ 52 w 54"/>
                  <a:gd name="T15" fmla="*/ 14 h 17"/>
                  <a:gd name="T16" fmla="*/ 35 w 54"/>
                  <a:gd name="T17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7">
                    <a:moveTo>
                      <a:pt x="35" y="12"/>
                    </a:moveTo>
                    <a:cubicBezTo>
                      <a:pt x="22" y="9"/>
                      <a:pt x="1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" y="0"/>
                      <a:pt x="4" y="2"/>
                      <a:pt x="2" y="3"/>
                    </a:cubicBezTo>
                    <a:cubicBezTo>
                      <a:pt x="8" y="2"/>
                      <a:pt x="18" y="7"/>
                      <a:pt x="20" y="10"/>
                    </a:cubicBezTo>
                    <a:cubicBezTo>
                      <a:pt x="30" y="9"/>
                      <a:pt x="39" y="17"/>
                      <a:pt x="53" y="15"/>
                    </a:cubicBezTo>
                    <a:cubicBezTo>
                      <a:pt x="53" y="15"/>
                      <a:pt x="54" y="14"/>
                      <a:pt x="54" y="14"/>
                    </a:cubicBezTo>
                    <a:cubicBezTo>
                      <a:pt x="53" y="14"/>
                      <a:pt x="53" y="14"/>
                      <a:pt x="52" y="14"/>
                    </a:cubicBezTo>
                    <a:cubicBezTo>
                      <a:pt x="45" y="15"/>
                      <a:pt x="40" y="14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1" name="Freeform 1005"/>
              <p:cNvSpPr>
                <a:spLocks/>
              </p:cNvSpPr>
              <p:nvPr/>
            </p:nvSpPr>
            <p:spPr bwMode="auto">
              <a:xfrm>
                <a:off x="4426" y="143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2" name="Freeform 1006"/>
              <p:cNvSpPr>
                <a:spLocks/>
              </p:cNvSpPr>
              <p:nvPr/>
            </p:nvSpPr>
            <p:spPr bwMode="auto">
              <a:xfrm>
                <a:off x="4505" y="1447"/>
                <a:ext cx="6" cy="4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2"/>
                      <a:pt x="4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3" name="Freeform 1007"/>
              <p:cNvSpPr>
                <a:spLocks/>
              </p:cNvSpPr>
              <p:nvPr/>
            </p:nvSpPr>
            <p:spPr bwMode="auto">
              <a:xfrm>
                <a:off x="4426" y="1431"/>
                <a:ext cx="4" cy="6"/>
              </a:xfrm>
              <a:custGeom>
                <a:avLst/>
                <a:gdLst>
                  <a:gd name="T0" fmla="*/ 0 w 3"/>
                  <a:gd name="T1" fmla="*/ 1 h 4"/>
                  <a:gd name="T2" fmla="*/ 3 w 3"/>
                  <a:gd name="T3" fmla="*/ 1 h 4"/>
                  <a:gd name="T4" fmla="*/ 2 w 3"/>
                  <a:gd name="T5" fmla="*/ 0 h 4"/>
                  <a:gd name="T6" fmla="*/ 0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0"/>
                      <a:pt x="3" y="4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4" name="Freeform 1008"/>
              <p:cNvSpPr>
                <a:spLocks/>
              </p:cNvSpPr>
              <p:nvPr/>
            </p:nvSpPr>
            <p:spPr bwMode="auto">
              <a:xfrm>
                <a:off x="4423" y="1430"/>
                <a:ext cx="3" cy="3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2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1625" name="Freeform 1010"/>
            <p:cNvSpPr>
              <a:spLocks/>
            </p:cNvSpPr>
            <p:nvPr/>
          </p:nvSpPr>
          <p:spPr bwMode="auto">
            <a:xfrm>
              <a:off x="7019926" y="2266951"/>
              <a:ext cx="4763" cy="3175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6" name="Freeform 1011"/>
            <p:cNvSpPr>
              <a:spLocks/>
            </p:cNvSpPr>
            <p:nvPr/>
          </p:nvSpPr>
          <p:spPr bwMode="auto">
            <a:xfrm>
              <a:off x="7094539" y="2298701"/>
              <a:ext cx="9525" cy="11113"/>
            </a:xfrm>
            <a:custGeom>
              <a:avLst/>
              <a:gdLst>
                <a:gd name="T0" fmla="*/ 4 w 4"/>
                <a:gd name="T1" fmla="*/ 1 h 5"/>
                <a:gd name="T2" fmla="*/ 1 w 4"/>
                <a:gd name="T3" fmla="*/ 0 h 5"/>
                <a:gd name="T4" fmla="*/ 0 w 4"/>
                <a:gd name="T5" fmla="*/ 3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3" y="1"/>
                    <a:pt x="2" y="1"/>
                    <a:pt x="1" y="0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3" y="5"/>
                    <a:pt x="1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7" name="Freeform 1012"/>
            <p:cNvSpPr>
              <a:spLocks/>
            </p:cNvSpPr>
            <p:nvPr/>
          </p:nvSpPr>
          <p:spPr bwMode="auto">
            <a:xfrm>
              <a:off x="6634164" y="1884363"/>
              <a:ext cx="11113" cy="14288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5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8" name="Freeform 1013"/>
            <p:cNvSpPr>
              <a:spLocks/>
            </p:cNvSpPr>
            <p:nvPr/>
          </p:nvSpPr>
          <p:spPr bwMode="auto">
            <a:xfrm>
              <a:off x="6611939" y="1889126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9" name="Freeform 1014"/>
            <p:cNvSpPr>
              <a:spLocks/>
            </p:cNvSpPr>
            <p:nvPr/>
          </p:nvSpPr>
          <p:spPr bwMode="auto">
            <a:xfrm>
              <a:off x="6613526" y="1895476"/>
              <a:ext cx="20638" cy="15875"/>
            </a:xfrm>
            <a:custGeom>
              <a:avLst/>
              <a:gdLst>
                <a:gd name="T0" fmla="*/ 2 w 9"/>
                <a:gd name="T1" fmla="*/ 4 h 7"/>
                <a:gd name="T2" fmla="*/ 9 w 9"/>
                <a:gd name="T3" fmla="*/ 7 h 7"/>
                <a:gd name="T4" fmla="*/ 2 w 9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2" y="4"/>
                  </a:moveTo>
                  <a:cubicBezTo>
                    <a:pt x="4" y="2"/>
                    <a:pt x="7" y="6"/>
                    <a:pt x="9" y="7"/>
                  </a:cubicBezTo>
                  <a:cubicBezTo>
                    <a:pt x="8" y="4"/>
                    <a:pt x="0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0" name="Freeform 1015"/>
            <p:cNvSpPr>
              <a:spLocks/>
            </p:cNvSpPr>
            <p:nvPr/>
          </p:nvSpPr>
          <p:spPr bwMode="auto">
            <a:xfrm>
              <a:off x="6738939" y="1905001"/>
              <a:ext cx="23813" cy="11113"/>
            </a:xfrm>
            <a:custGeom>
              <a:avLst/>
              <a:gdLst>
                <a:gd name="T0" fmla="*/ 3 w 10"/>
                <a:gd name="T1" fmla="*/ 5 h 5"/>
                <a:gd name="T2" fmla="*/ 10 w 10"/>
                <a:gd name="T3" fmla="*/ 4 h 5"/>
                <a:gd name="T4" fmla="*/ 4 w 10"/>
                <a:gd name="T5" fmla="*/ 1 h 5"/>
                <a:gd name="T6" fmla="*/ 3 w 10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3" y="5"/>
                  </a:moveTo>
                  <a:cubicBezTo>
                    <a:pt x="5" y="1"/>
                    <a:pt x="9" y="5"/>
                    <a:pt x="10" y="4"/>
                  </a:cubicBezTo>
                  <a:cubicBezTo>
                    <a:pt x="9" y="3"/>
                    <a:pt x="2" y="0"/>
                    <a:pt x="4" y="1"/>
                  </a:cubicBezTo>
                  <a:cubicBezTo>
                    <a:pt x="7" y="4"/>
                    <a:pt x="0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1" name="Freeform 1016"/>
            <p:cNvSpPr>
              <a:spLocks/>
            </p:cNvSpPr>
            <p:nvPr/>
          </p:nvSpPr>
          <p:spPr bwMode="auto">
            <a:xfrm>
              <a:off x="6613526" y="1905001"/>
              <a:ext cx="12700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2" name="Freeform 1017"/>
            <p:cNvSpPr>
              <a:spLocks/>
            </p:cNvSpPr>
            <p:nvPr/>
          </p:nvSpPr>
          <p:spPr bwMode="auto">
            <a:xfrm>
              <a:off x="6632576" y="1914526"/>
              <a:ext cx="15875" cy="9525"/>
            </a:xfrm>
            <a:custGeom>
              <a:avLst/>
              <a:gdLst>
                <a:gd name="T0" fmla="*/ 3 w 7"/>
                <a:gd name="T1" fmla="*/ 1 h 4"/>
                <a:gd name="T2" fmla="*/ 4 w 7"/>
                <a:gd name="T3" fmla="*/ 2 h 4"/>
                <a:gd name="T4" fmla="*/ 3 w 7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3" y="1"/>
                  </a:moveTo>
                  <a:cubicBezTo>
                    <a:pt x="3" y="2"/>
                    <a:pt x="7" y="4"/>
                    <a:pt x="4" y="2"/>
                  </a:cubicBezTo>
                  <a:cubicBezTo>
                    <a:pt x="5" y="0"/>
                    <a:pt x="0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3" name="Freeform 1018"/>
            <p:cNvSpPr>
              <a:spLocks/>
            </p:cNvSpPr>
            <p:nvPr/>
          </p:nvSpPr>
          <p:spPr bwMode="auto">
            <a:xfrm>
              <a:off x="6657976" y="1916113"/>
              <a:ext cx="3175" cy="12700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"/>
                    <a:pt x="1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4" name="Freeform 1019"/>
            <p:cNvSpPr>
              <a:spLocks/>
            </p:cNvSpPr>
            <p:nvPr/>
          </p:nvSpPr>
          <p:spPr bwMode="auto">
            <a:xfrm>
              <a:off x="6732589" y="1914526"/>
              <a:ext cx="11113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0" y="6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5" name="Freeform 1020"/>
            <p:cNvSpPr>
              <a:spLocks/>
            </p:cNvSpPr>
            <p:nvPr/>
          </p:nvSpPr>
          <p:spPr bwMode="auto">
            <a:xfrm>
              <a:off x="6626226" y="1916113"/>
              <a:ext cx="12700" cy="12700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6" name="Freeform 1021"/>
            <p:cNvSpPr>
              <a:spLocks/>
            </p:cNvSpPr>
            <p:nvPr/>
          </p:nvSpPr>
          <p:spPr bwMode="auto">
            <a:xfrm>
              <a:off x="6764339" y="1916113"/>
              <a:ext cx="11113" cy="12700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7" name="Freeform 1022"/>
            <p:cNvSpPr>
              <a:spLocks/>
            </p:cNvSpPr>
            <p:nvPr/>
          </p:nvSpPr>
          <p:spPr bwMode="auto">
            <a:xfrm>
              <a:off x="6721476" y="1925638"/>
              <a:ext cx="12700" cy="14288"/>
            </a:xfrm>
            <a:custGeom>
              <a:avLst/>
              <a:gdLst>
                <a:gd name="T0" fmla="*/ 3 w 6"/>
                <a:gd name="T1" fmla="*/ 6 h 6"/>
                <a:gd name="T2" fmla="*/ 4 w 6"/>
                <a:gd name="T3" fmla="*/ 0 h 6"/>
                <a:gd name="T4" fmla="*/ 3 w 6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2" y="4"/>
                    <a:pt x="6" y="1"/>
                    <a:pt x="4" y="0"/>
                  </a:cubicBezTo>
                  <a:cubicBezTo>
                    <a:pt x="4" y="1"/>
                    <a:pt x="0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8" name="Rectangle 1023"/>
            <p:cNvSpPr>
              <a:spLocks noChangeArrowheads="1"/>
            </p:cNvSpPr>
            <p:nvPr/>
          </p:nvSpPr>
          <p:spPr bwMode="auto">
            <a:xfrm>
              <a:off x="6784976" y="19367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9" name="Freeform 1024"/>
            <p:cNvSpPr>
              <a:spLocks/>
            </p:cNvSpPr>
            <p:nvPr/>
          </p:nvSpPr>
          <p:spPr bwMode="auto">
            <a:xfrm>
              <a:off x="6780214" y="1928813"/>
              <a:ext cx="4763" cy="7938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1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2"/>
                    <a:pt x="0" y="0"/>
                    <a:pt x="0" y="1"/>
                  </a:cubicBezTo>
                  <a:cubicBezTo>
                    <a:pt x="1" y="2"/>
                    <a:pt x="1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0" name="Freeform 1025"/>
            <p:cNvSpPr>
              <a:spLocks/>
            </p:cNvSpPr>
            <p:nvPr/>
          </p:nvSpPr>
          <p:spPr bwMode="auto">
            <a:xfrm>
              <a:off x="6702426" y="1935163"/>
              <a:ext cx="11113" cy="12700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1" name="Freeform 1026"/>
            <p:cNvSpPr>
              <a:spLocks/>
            </p:cNvSpPr>
            <p:nvPr/>
          </p:nvSpPr>
          <p:spPr bwMode="auto">
            <a:xfrm>
              <a:off x="6694489" y="1936751"/>
              <a:ext cx="11113" cy="14288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5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2" name="Freeform 1027"/>
            <p:cNvSpPr>
              <a:spLocks/>
            </p:cNvSpPr>
            <p:nvPr/>
          </p:nvSpPr>
          <p:spPr bwMode="auto">
            <a:xfrm>
              <a:off x="6710364" y="1944688"/>
              <a:ext cx="11113" cy="12700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0" y="6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3" name="Freeform 1028"/>
            <p:cNvSpPr>
              <a:spLocks/>
            </p:cNvSpPr>
            <p:nvPr/>
          </p:nvSpPr>
          <p:spPr bwMode="auto">
            <a:xfrm>
              <a:off x="6818314" y="1960563"/>
              <a:ext cx="4763" cy="15875"/>
            </a:xfrm>
            <a:custGeom>
              <a:avLst/>
              <a:gdLst>
                <a:gd name="T0" fmla="*/ 2 w 2"/>
                <a:gd name="T1" fmla="*/ 3 h 7"/>
                <a:gd name="T2" fmla="*/ 0 w 2"/>
                <a:gd name="T3" fmla="*/ 3 h 7"/>
                <a:gd name="T4" fmla="*/ 2 w 2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3"/>
                  </a:moveTo>
                  <a:cubicBezTo>
                    <a:pt x="1" y="4"/>
                    <a:pt x="0" y="0"/>
                    <a:pt x="0" y="3"/>
                  </a:cubicBezTo>
                  <a:cubicBezTo>
                    <a:pt x="1" y="2"/>
                    <a:pt x="1" y="7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4" name="Freeform 1029"/>
            <p:cNvSpPr>
              <a:spLocks/>
            </p:cNvSpPr>
            <p:nvPr/>
          </p:nvSpPr>
          <p:spPr bwMode="auto">
            <a:xfrm>
              <a:off x="6810376" y="1971676"/>
              <a:ext cx="12700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0" y="5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5" name="Freeform 1030"/>
            <p:cNvSpPr>
              <a:spLocks/>
            </p:cNvSpPr>
            <p:nvPr/>
          </p:nvSpPr>
          <p:spPr bwMode="auto">
            <a:xfrm>
              <a:off x="6834189" y="1973263"/>
              <a:ext cx="14288" cy="14288"/>
            </a:xfrm>
            <a:custGeom>
              <a:avLst/>
              <a:gdLst>
                <a:gd name="T0" fmla="*/ 0 w 6"/>
                <a:gd name="T1" fmla="*/ 0 h 6"/>
                <a:gd name="T2" fmla="*/ 0 w 6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3" y="6"/>
                    <a:pt x="6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6" name="Freeform 1031"/>
            <p:cNvSpPr>
              <a:spLocks/>
            </p:cNvSpPr>
            <p:nvPr/>
          </p:nvSpPr>
          <p:spPr bwMode="auto">
            <a:xfrm>
              <a:off x="6753226" y="19764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7" name="Freeform 1032"/>
            <p:cNvSpPr>
              <a:spLocks/>
            </p:cNvSpPr>
            <p:nvPr/>
          </p:nvSpPr>
          <p:spPr bwMode="auto">
            <a:xfrm>
              <a:off x="6753226" y="19780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8" name="Freeform 1033"/>
            <p:cNvSpPr>
              <a:spLocks/>
            </p:cNvSpPr>
            <p:nvPr/>
          </p:nvSpPr>
          <p:spPr bwMode="auto">
            <a:xfrm>
              <a:off x="6750051" y="1978026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9" name="Freeform 1034"/>
            <p:cNvSpPr>
              <a:spLocks/>
            </p:cNvSpPr>
            <p:nvPr/>
          </p:nvSpPr>
          <p:spPr bwMode="auto">
            <a:xfrm>
              <a:off x="6773864" y="1982788"/>
              <a:ext cx="4763" cy="11113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"/>
                    <a:pt x="2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0" name="Freeform 1035"/>
            <p:cNvSpPr>
              <a:spLocks/>
            </p:cNvSpPr>
            <p:nvPr/>
          </p:nvSpPr>
          <p:spPr bwMode="auto">
            <a:xfrm>
              <a:off x="6848476" y="1984376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1" name="Freeform 1036"/>
            <p:cNvSpPr>
              <a:spLocks/>
            </p:cNvSpPr>
            <p:nvPr/>
          </p:nvSpPr>
          <p:spPr bwMode="auto">
            <a:xfrm>
              <a:off x="6848476" y="1984376"/>
              <a:ext cx="31750" cy="25400"/>
            </a:xfrm>
            <a:custGeom>
              <a:avLst/>
              <a:gdLst>
                <a:gd name="T0" fmla="*/ 1 w 14"/>
                <a:gd name="T1" fmla="*/ 3 h 11"/>
                <a:gd name="T2" fmla="*/ 3 w 14"/>
                <a:gd name="T3" fmla="*/ 2 h 11"/>
                <a:gd name="T4" fmla="*/ 5 w 14"/>
                <a:gd name="T5" fmla="*/ 4 h 11"/>
                <a:gd name="T6" fmla="*/ 14 w 14"/>
                <a:gd name="T7" fmla="*/ 11 h 11"/>
                <a:gd name="T8" fmla="*/ 1 w 14"/>
                <a:gd name="T9" fmla="*/ 0 h 11"/>
                <a:gd name="T10" fmla="*/ 1 w 14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" y="3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8"/>
                    <a:pt x="3" y="2"/>
                    <a:pt x="5" y="4"/>
                  </a:cubicBezTo>
                  <a:cubicBezTo>
                    <a:pt x="8" y="6"/>
                    <a:pt x="12" y="10"/>
                    <a:pt x="14" y="11"/>
                  </a:cubicBezTo>
                  <a:cubicBezTo>
                    <a:pt x="11" y="7"/>
                    <a:pt x="5" y="1"/>
                    <a:pt x="1" y="0"/>
                  </a:cubicBezTo>
                  <a:cubicBezTo>
                    <a:pt x="2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2" name="Freeform 1037"/>
            <p:cNvSpPr>
              <a:spLocks/>
            </p:cNvSpPr>
            <p:nvPr/>
          </p:nvSpPr>
          <p:spPr bwMode="auto">
            <a:xfrm>
              <a:off x="6748464" y="1992313"/>
              <a:ext cx="17463" cy="12700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3" name="Freeform 1038"/>
            <p:cNvSpPr>
              <a:spLocks/>
            </p:cNvSpPr>
            <p:nvPr/>
          </p:nvSpPr>
          <p:spPr bwMode="auto">
            <a:xfrm>
              <a:off x="6778626" y="1993901"/>
              <a:ext cx="23813" cy="9525"/>
            </a:xfrm>
            <a:custGeom>
              <a:avLst/>
              <a:gdLst>
                <a:gd name="T0" fmla="*/ 8 w 11"/>
                <a:gd name="T1" fmla="*/ 1 h 4"/>
                <a:gd name="T2" fmla="*/ 8 w 11"/>
                <a:gd name="T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4">
                  <a:moveTo>
                    <a:pt x="8" y="1"/>
                  </a:moveTo>
                  <a:cubicBezTo>
                    <a:pt x="0" y="4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4" name="Freeform 1039"/>
            <p:cNvSpPr>
              <a:spLocks/>
            </p:cNvSpPr>
            <p:nvPr/>
          </p:nvSpPr>
          <p:spPr bwMode="auto">
            <a:xfrm>
              <a:off x="6838951" y="1997076"/>
              <a:ext cx="4763" cy="15875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4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2" y="7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5" name="Freeform 1040"/>
            <p:cNvSpPr>
              <a:spLocks/>
            </p:cNvSpPr>
            <p:nvPr/>
          </p:nvSpPr>
          <p:spPr bwMode="auto">
            <a:xfrm>
              <a:off x="6831014" y="2003426"/>
              <a:ext cx="11113" cy="12700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0" y="6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6" name="Freeform 1041"/>
            <p:cNvSpPr>
              <a:spLocks/>
            </p:cNvSpPr>
            <p:nvPr/>
          </p:nvSpPr>
          <p:spPr bwMode="auto">
            <a:xfrm>
              <a:off x="6834189" y="2008188"/>
              <a:ext cx="19050" cy="12700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7" name="Freeform 1042"/>
            <p:cNvSpPr>
              <a:spLocks/>
            </p:cNvSpPr>
            <p:nvPr/>
          </p:nvSpPr>
          <p:spPr bwMode="auto">
            <a:xfrm>
              <a:off x="6838951" y="2012951"/>
              <a:ext cx="19050" cy="12700"/>
            </a:xfrm>
            <a:custGeom>
              <a:avLst/>
              <a:gdLst>
                <a:gd name="T0" fmla="*/ 5 w 8"/>
                <a:gd name="T1" fmla="*/ 1 h 6"/>
                <a:gd name="T2" fmla="*/ 3 w 8"/>
                <a:gd name="T3" fmla="*/ 6 h 6"/>
                <a:gd name="T4" fmla="*/ 5 w 8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cubicBezTo>
                    <a:pt x="5" y="3"/>
                    <a:pt x="0" y="4"/>
                    <a:pt x="3" y="6"/>
                  </a:cubicBezTo>
                  <a:cubicBezTo>
                    <a:pt x="3" y="4"/>
                    <a:pt x="8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8" name="Freeform 1043"/>
            <p:cNvSpPr>
              <a:spLocks/>
            </p:cNvSpPr>
            <p:nvPr/>
          </p:nvSpPr>
          <p:spPr bwMode="auto">
            <a:xfrm>
              <a:off x="6878639" y="2008188"/>
              <a:ext cx="15875" cy="26988"/>
            </a:xfrm>
            <a:custGeom>
              <a:avLst/>
              <a:gdLst>
                <a:gd name="T0" fmla="*/ 2 w 7"/>
                <a:gd name="T1" fmla="*/ 5 h 12"/>
                <a:gd name="T2" fmla="*/ 2 w 7"/>
                <a:gd name="T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12">
                  <a:moveTo>
                    <a:pt x="2" y="5"/>
                  </a:moveTo>
                  <a:cubicBezTo>
                    <a:pt x="0" y="0"/>
                    <a:pt x="7" y="12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9" name="Freeform 1044"/>
            <p:cNvSpPr>
              <a:spLocks/>
            </p:cNvSpPr>
            <p:nvPr/>
          </p:nvSpPr>
          <p:spPr bwMode="auto">
            <a:xfrm>
              <a:off x="6764339" y="2019301"/>
              <a:ext cx="30163" cy="9525"/>
            </a:xfrm>
            <a:custGeom>
              <a:avLst/>
              <a:gdLst>
                <a:gd name="T0" fmla="*/ 12 w 13"/>
                <a:gd name="T1" fmla="*/ 0 h 4"/>
                <a:gd name="T2" fmla="*/ 12 w 13"/>
                <a:gd name="T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4">
                  <a:moveTo>
                    <a:pt x="12" y="0"/>
                  </a:moveTo>
                  <a:cubicBezTo>
                    <a:pt x="0" y="4"/>
                    <a:pt x="13" y="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0" name="Freeform 1045"/>
            <p:cNvSpPr>
              <a:spLocks/>
            </p:cNvSpPr>
            <p:nvPr/>
          </p:nvSpPr>
          <p:spPr bwMode="auto">
            <a:xfrm>
              <a:off x="6818314" y="2012951"/>
              <a:ext cx="7938" cy="26988"/>
            </a:xfrm>
            <a:custGeom>
              <a:avLst/>
              <a:gdLst>
                <a:gd name="T0" fmla="*/ 1 w 3"/>
                <a:gd name="T1" fmla="*/ 3 h 12"/>
                <a:gd name="T2" fmla="*/ 1 w 3"/>
                <a:gd name="T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2">
                  <a:moveTo>
                    <a:pt x="1" y="3"/>
                  </a:moveTo>
                  <a:cubicBezTo>
                    <a:pt x="3" y="12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1" name="Freeform 1046"/>
            <p:cNvSpPr>
              <a:spLocks/>
            </p:cNvSpPr>
            <p:nvPr/>
          </p:nvSpPr>
          <p:spPr bwMode="auto">
            <a:xfrm>
              <a:off x="6862764" y="2020888"/>
              <a:ext cx="12700" cy="12700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0" y="5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2" name="Freeform 1047"/>
            <p:cNvSpPr>
              <a:spLocks/>
            </p:cNvSpPr>
            <p:nvPr/>
          </p:nvSpPr>
          <p:spPr bwMode="auto">
            <a:xfrm>
              <a:off x="6826251" y="2025651"/>
              <a:ext cx="25400" cy="14288"/>
            </a:xfrm>
            <a:custGeom>
              <a:avLst/>
              <a:gdLst>
                <a:gd name="T0" fmla="*/ 7 w 11"/>
                <a:gd name="T1" fmla="*/ 0 h 6"/>
                <a:gd name="T2" fmla="*/ 7 w 11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6">
                  <a:moveTo>
                    <a:pt x="7" y="0"/>
                  </a:moveTo>
                  <a:cubicBezTo>
                    <a:pt x="0" y="6"/>
                    <a:pt x="11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3" name="Freeform 1048"/>
            <p:cNvSpPr>
              <a:spLocks/>
            </p:cNvSpPr>
            <p:nvPr/>
          </p:nvSpPr>
          <p:spPr bwMode="auto">
            <a:xfrm>
              <a:off x="6889751" y="2020888"/>
              <a:ext cx="6350" cy="28575"/>
            </a:xfrm>
            <a:custGeom>
              <a:avLst/>
              <a:gdLst>
                <a:gd name="T0" fmla="*/ 0 w 3"/>
                <a:gd name="T1" fmla="*/ 3 h 12"/>
                <a:gd name="T2" fmla="*/ 0 w 3"/>
                <a:gd name="T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2">
                  <a:moveTo>
                    <a:pt x="0" y="3"/>
                  </a:moveTo>
                  <a:cubicBezTo>
                    <a:pt x="3" y="12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4" name="Freeform 1049"/>
            <p:cNvSpPr>
              <a:spLocks/>
            </p:cNvSpPr>
            <p:nvPr/>
          </p:nvSpPr>
          <p:spPr bwMode="auto">
            <a:xfrm>
              <a:off x="6843714" y="2025651"/>
              <a:ext cx="11113" cy="11113"/>
            </a:xfrm>
            <a:custGeom>
              <a:avLst/>
              <a:gdLst>
                <a:gd name="T0" fmla="*/ 3 w 5"/>
                <a:gd name="T1" fmla="*/ 2 h 5"/>
                <a:gd name="T2" fmla="*/ 3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0" y="5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5" name="Freeform 1050"/>
            <p:cNvSpPr>
              <a:spLocks/>
            </p:cNvSpPr>
            <p:nvPr/>
          </p:nvSpPr>
          <p:spPr bwMode="auto">
            <a:xfrm>
              <a:off x="6811964" y="2033588"/>
              <a:ext cx="9525" cy="17463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cubicBezTo>
                    <a:pt x="2" y="5"/>
                    <a:pt x="2" y="2"/>
                    <a:pt x="0" y="0"/>
                  </a:cubicBezTo>
                  <a:cubicBezTo>
                    <a:pt x="1" y="3"/>
                    <a:pt x="1" y="7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6" name="Freeform 1051"/>
            <p:cNvSpPr>
              <a:spLocks/>
            </p:cNvSpPr>
            <p:nvPr/>
          </p:nvSpPr>
          <p:spPr bwMode="auto">
            <a:xfrm>
              <a:off x="6789739" y="2030413"/>
              <a:ext cx="26988" cy="14288"/>
            </a:xfrm>
            <a:custGeom>
              <a:avLst/>
              <a:gdLst>
                <a:gd name="T0" fmla="*/ 5 w 12"/>
                <a:gd name="T1" fmla="*/ 3 h 6"/>
                <a:gd name="T2" fmla="*/ 5 w 12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6">
                  <a:moveTo>
                    <a:pt x="5" y="3"/>
                  </a:moveTo>
                  <a:cubicBezTo>
                    <a:pt x="12" y="6"/>
                    <a:pt x="0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7" name="Freeform 1052"/>
            <p:cNvSpPr>
              <a:spLocks/>
            </p:cNvSpPr>
            <p:nvPr/>
          </p:nvSpPr>
          <p:spPr bwMode="auto">
            <a:xfrm>
              <a:off x="6870701" y="2033588"/>
              <a:ext cx="9525" cy="22225"/>
            </a:xfrm>
            <a:custGeom>
              <a:avLst/>
              <a:gdLst>
                <a:gd name="T0" fmla="*/ 0 w 4"/>
                <a:gd name="T1" fmla="*/ 2 h 10"/>
                <a:gd name="T2" fmla="*/ 0 w 4"/>
                <a:gd name="T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0">
                  <a:moveTo>
                    <a:pt x="0" y="2"/>
                  </a:moveTo>
                  <a:cubicBezTo>
                    <a:pt x="4" y="1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8" name="Freeform 1053"/>
            <p:cNvSpPr>
              <a:spLocks/>
            </p:cNvSpPr>
            <p:nvPr/>
          </p:nvSpPr>
          <p:spPr bwMode="auto">
            <a:xfrm>
              <a:off x="6559551" y="2035176"/>
              <a:ext cx="30163" cy="9525"/>
            </a:xfrm>
            <a:custGeom>
              <a:avLst/>
              <a:gdLst>
                <a:gd name="T0" fmla="*/ 4 w 13"/>
                <a:gd name="T1" fmla="*/ 3 h 4"/>
                <a:gd name="T2" fmla="*/ 9 w 13"/>
                <a:gd name="T3" fmla="*/ 2 h 4"/>
                <a:gd name="T4" fmla="*/ 4 w 1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4">
                  <a:moveTo>
                    <a:pt x="4" y="3"/>
                  </a:moveTo>
                  <a:cubicBezTo>
                    <a:pt x="4" y="0"/>
                    <a:pt x="13" y="4"/>
                    <a:pt x="9" y="2"/>
                  </a:cubicBezTo>
                  <a:cubicBezTo>
                    <a:pt x="9" y="0"/>
                    <a:pt x="0" y="1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9" name="Freeform 1054"/>
            <p:cNvSpPr>
              <a:spLocks/>
            </p:cNvSpPr>
            <p:nvPr/>
          </p:nvSpPr>
          <p:spPr bwMode="auto">
            <a:xfrm>
              <a:off x="6778626" y="2035176"/>
              <a:ext cx="12700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0" y="6"/>
                    <a:pt x="6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0" name="Freeform 1055"/>
            <p:cNvSpPr>
              <a:spLocks/>
            </p:cNvSpPr>
            <p:nvPr/>
          </p:nvSpPr>
          <p:spPr bwMode="auto">
            <a:xfrm>
              <a:off x="6815139" y="2036763"/>
              <a:ext cx="17463" cy="14288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1" name="Freeform 1056"/>
            <p:cNvSpPr>
              <a:spLocks/>
            </p:cNvSpPr>
            <p:nvPr/>
          </p:nvSpPr>
          <p:spPr bwMode="auto">
            <a:xfrm>
              <a:off x="6896101" y="2044701"/>
              <a:ext cx="11113" cy="23813"/>
            </a:xfrm>
            <a:custGeom>
              <a:avLst/>
              <a:gdLst>
                <a:gd name="T0" fmla="*/ 0 w 5"/>
                <a:gd name="T1" fmla="*/ 0 h 11"/>
                <a:gd name="T2" fmla="*/ 5 w 5"/>
                <a:gd name="T3" fmla="*/ 11 h 11"/>
                <a:gd name="T4" fmla="*/ 0 w 5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2" y="4"/>
                    <a:pt x="2" y="8"/>
                    <a:pt x="5" y="11"/>
                  </a:cubicBezTo>
                  <a:cubicBezTo>
                    <a:pt x="3" y="7"/>
                    <a:pt x="3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2" name="Freeform 1057"/>
            <p:cNvSpPr>
              <a:spLocks/>
            </p:cNvSpPr>
            <p:nvPr/>
          </p:nvSpPr>
          <p:spPr bwMode="auto">
            <a:xfrm>
              <a:off x="6816726" y="2049463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3" name="Freeform 1058"/>
            <p:cNvSpPr>
              <a:spLocks/>
            </p:cNvSpPr>
            <p:nvPr/>
          </p:nvSpPr>
          <p:spPr bwMode="auto">
            <a:xfrm>
              <a:off x="6559551" y="2052638"/>
              <a:ext cx="14288" cy="12700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0" y="5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4" name="Freeform 1059"/>
            <p:cNvSpPr>
              <a:spLocks/>
            </p:cNvSpPr>
            <p:nvPr/>
          </p:nvSpPr>
          <p:spPr bwMode="auto">
            <a:xfrm>
              <a:off x="6508751" y="2055813"/>
              <a:ext cx="12700" cy="11113"/>
            </a:xfrm>
            <a:custGeom>
              <a:avLst/>
              <a:gdLst>
                <a:gd name="T0" fmla="*/ 3 w 5"/>
                <a:gd name="T1" fmla="*/ 2 h 5"/>
                <a:gd name="T2" fmla="*/ 3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5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5" name="Freeform 1060"/>
            <p:cNvSpPr>
              <a:spLocks/>
            </p:cNvSpPr>
            <p:nvPr/>
          </p:nvSpPr>
          <p:spPr bwMode="auto">
            <a:xfrm>
              <a:off x="6884989" y="2055813"/>
              <a:ext cx="6350" cy="9525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3 h 4"/>
                <a:gd name="T4" fmla="*/ 3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0"/>
                    <a:pt x="2" y="3"/>
                  </a:cubicBezTo>
                  <a:cubicBezTo>
                    <a:pt x="2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6" name="Freeform 1061"/>
            <p:cNvSpPr>
              <a:spLocks/>
            </p:cNvSpPr>
            <p:nvPr/>
          </p:nvSpPr>
          <p:spPr bwMode="auto">
            <a:xfrm>
              <a:off x="6423026" y="2055813"/>
              <a:ext cx="12700" cy="17463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7" name="Freeform 1062"/>
            <p:cNvSpPr>
              <a:spLocks/>
            </p:cNvSpPr>
            <p:nvPr/>
          </p:nvSpPr>
          <p:spPr bwMode="auto">
            <a:xfrm>
              <a:off x="6481764" y="2057401"/>
              <a:ext cx="11113" cy="14288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5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8" name="Freeform 1063"/>
            <p:cNvSpPr>
              <a:spLocks/>
            </p:cNvSpPr>
            <p:nvPr/>
          </p:nvSpPr>
          <p:spPr bwMode="auto">
            <a:xfrm>
              <a:off x="6486526" y="2065338"/>
              <a:ext cx="11113" cy="11113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0" y="5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9" name="Freeform 1064"/>
            <p:cNvSpPr>
              <a:spLocks/>
            </p:cNvSpPr>
            <p:nvPr/>
          </p:nvSpPr>
          <p:spPr bwMode="auto">
            <a:xfrm>
              <a:off x="6891339" y="2062163"/>
              <a:ext cx="9525" cy="15875"/>
            </a:xfrm>
            <a:custGeom>
              <a:avLst/>
              <a:gdLst>
                <a:gd name="T0" fmla="*/ 4 w 4"/>
                <a:gd name="T1" fmla="*/ 5 h 7"/>
                <a:gd name="T2" fmla="*/ 0 w 4"/>
                <a:gd name="T3" fmla="*/ 3 h 7"/>
                <a:gd name="T4" fmla="*/ 0 w 4"/>
                <a:gd name="T5" fmla="*/ 5 h 7"/>
                <a:gd name="T6" fmla="*/ 4 w 4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4" y="5"/>
                  </a:moveTo>
                  <a:cubicBezTo>
                    <a:pt x="2" y="5"/>
                    <a:pt x="2" y="0"/>
                    <a:pt x="0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2" y="4"/>
                    <a:pt x="4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0" name="Freeform 1065"/>
            <p:cNvSpPr>
              <a:spLocks/>
            </p:cNvSpPr>
            <p:nvPr/>
          </p:nvSpPr>
          <p:spPr bwMode="auto">
            <a:xfrm>
              <a:off x="6873876" y="2068513"/>
              <a:ext cx="22225" cy="9525"/>
            </a:xfrm>
            <a:custGeom>
              <a:avLst/>
              <a:gdLst>
                <a:gd name="T0" fmla="*/ 3 w 10"/>
                <a:gd name="T1" fmla="*/ 3 h 4"/>
                <a:gd name="T2" fmla="*/ 3 w 10"/>
                <a:gd name="T3" fmla="*/ 2 h 4"/>
                <a:gd name="T4" fmla="*/ 6 w 10"/>
                <a:gd name="T5" fmla="*/ 4 h 4"/>
                <a:gd name="T6" fmla="*/ 3 w 10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3"/>
                    <a:pt x="6" y="3"/>
                    <a:pt x="6" y="4"/>
                  </a:cubicBezTo>
                  <a:cubicBezTo>
                    <a:pt x="10" y="2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1" name="Freeform 1066"/>
            <p:cNvSpPr>
              <a:spLocks/>
            </p:cNvSpPr>
            <p:nvPr/>
          </p:nvSpPr>
          <p:spPr bwMode="auto">
            <a:xfrm>
              <a:off x="6543676" y="2076451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2" name="Freeform 1067"/>
            <p:cNvSpPr>
              <a:spLocks/>
            </p:cNvSpPr>
            <p:nvPr/>
          </p:nvSpPr>
          <p:spPr bwMode="auto">
            <a:xfrm>
              <a:off x="6545264" y="20764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3" name="Freeform 1068"/>
            <p:cNvSpPr>
              <a:spLocks/>
            </p:cNvSpPr>
            <p:nvPr/>
          </p:nvSpPr>
          <p:spPr bwMode="auto">
            <a:xfrm>
              <a:off x="6545264" y="2076451"/>
              <a:ext cx="3175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4" name="Freeform 1069"/>
            <p:cNvSpPr>
              <a:spLocks/>
            </p:cNvSpPr>
            <p:nvPr/>
          </p:nvSpPr>
          <p:spPr bwMode="auto">
            <a:xfrm>
              <a:off x="6443664" y="2071688"/>
              <a:ext cx="12700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5" name="Freeform 1070"/>
            <p:cNvSpPr>
              <a:spLocks/>
            </p:cNvSpPr>
            <p:nvPr/>
          </p:nvSpPr>
          <p:spPr bwMode="auto">
            <a:xfrm>
              <a:off x="6553201" y="2076451"/>
              <a:ext cx="6350" cy="7938"/>
            </a:xfrm>
            <a:custGeom>
              <a:avLst/>
              <a:gdLst>
                <a:gd name="T0" fmla="*/ 2 w 3"/>
                <a:gd name="T1" fmla="*/ 1 h 4"/>
                <a:gd name="T2" fmla="*/ 3 w 3"/>
                <a:gd name="T3" fmla="*/ 0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4"/>
                    <a:pt x="2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6" name="Freeform 1071"/>
            <p:cNvSpPr>
              <a:spLocks/>
            </p:cNvSpPr>
            <p:nvPr/>
          </p:nvSpPr>
          <p:spPr bwMode="auto">
            <a:xfrm>
              <a:off x="6581776" y="2073276"/>
              <a:ext cx="20638" cy="14288"/>
            </a:xfrm>
            <a:custGeom>
              <a:avLst/>
              <a:gdLst>
                <a:gd name="T0" fmla="*/ 4 w 9"/>
                <a:gd name="T1" fmla="*/ 4 h 6"/>
                <a:gd name="T2" fmla="*/ 2 w 9"/>
                <a:gd name="T3" fmla="*/ 5 h 6"/>
                <a:gd name="T4" fmla="*/ 8 w 9"/>
                <a:gd name="T5" fmla="*/ 2 h 6"/>
                <a:gd name="T6" fmla="*/ 0 w 9"/>
                <a:gd name="T7" fmla="*/ 3 h 6"/>
                <a:gd name="T8" fmla="*/ 4 w 9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4"/>
                  </a:moveTo>
                  <a:cubicBezTo>
                    <a:pt x="3" y="4"/>
                    <a:pt x="2" y="4"/>
                    <a:pt x="2" y="5"/>
                  </a:cubicBezTo>
                  <a:cubicBezTo>
                    <a:pt x="5" y="4"/>
                    <a:pt x="9" y="4"/>
                    <a:pt x="8" y="2"/>
                  </a:cubicBezTo>
                  <a:cubicBezTo>
                    <a:pt x="6" y="6"/>
                    <a:pt x="3" y="0"/>
                    <a:pt x="0" y="3"/>
                  </a:cubicBezTo>
                  <a:cubicBezTo>
                    <a:pt x="2" y="3"/>
                    <a:pt x="4" y="2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7" name="Freeform 1072"/>
            <p:cNvSpPr>
              <a:spLocks/>
            </p:cNvSpPr>
            <p:nvPr/>
          </p:nvSpPr>
          <p:spPr bwMode="auto">
            <a:xfrm>
              <a:off x="6846889" y="2081213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8" name="Freeform 1073"/>
            <p:cNvSpPr>
              <a:spLocks/>
            </p:cNvSpPr>
            <p:nvPr/>
          </p:nvSpPr>
          <p:spPr bwMode="auto">
            <a:xfrm>
              <a:off x="6848476" y="207803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9" name="Freeform 1074"/>
            <p:cNvSpPr>
              <a:spLocks/>
            </p:cNvSpPr>
            <p:nvPr/>
          </p:nvSpPr>
          <p:spPr bwMode="auto">
            <a:xfrm>
              <a:off x="6848476" y="2081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0" name="Freeform 1075"/>
            <p:cNvSpPr>
              <a:spLocks/>
            </p:cNvSpPr>
            <p:nvPr/>
          </p:nvSpPr>
          <p:spPr bwMode="auto">
            <a:xfrm>
              <a:off x="6875464" y="2082801"/>
              <a:ext cx="11113" cy="9525"/>
            </a:xfrm>
            <a:custGeom>
              <a:avLst/>
              <a:gdLst>
                <a:gd name="T0" fmla="*/ 0 w 5"/>
                <a:gd name="T1" fmla="*/ 4 h 4"/>
                <a:gd name="T2" fmla="*/ 2 w 5"/>
                <a:gd name="T3" fmla="*/ 3 h 4"/>
                <a:gd name="T4" fmla="*/ 5 w 5"/>
                <a:gd name="T5" fmla="*/ 4 h 4"/>
                <a:gd name="T6" fmla="*/ 2 w 5"/>
                <a:gd name="T7" fmla="*/ 2 h 4"/>
                <a:gd name="T8" fmla="*/ 3 w 5"/>
                <a:gd name="T9" fmla="*/ 1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1" y="4"/>
                    <a:pt x="2" y="4"/>
                    <a:pt x="2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4" y="4"/>
                    <a:pt x="3" y="3"/>
                    <a:pt x="2" y="2"/>
                  </a:cubicBezTo>
                  <a:cubicBezTo>
                    <a:pt x="3" y="3"/>
                    <a:pt x="5" y="0"/>
                    <a:pt x="3" y="1"/>
                  </a:cubicBezTo>
                  <a:cubicBezTo>
                    <a:pt x="3" y="3"/>
                    <a:pt x="1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1" name="Freeform 1076"/>
            <p:cNvSpPr>
              <a:spLocks/>
            </p:cNvSpPr>
            <p:nvPr/>
          </p:nvSpPr>
          <p:spPr bwMode="auto">
            <a:xfrm>
              <a:off x="6886576" y="2092326"/>
              <a:ext cx="9525" cy="4763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1"/>
                    <a:pt x="4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2" name="Freeform 1077"/>
            <p:cNvSpPr>
              <a:spLocks/>
            </p:cNvSpPr>
            <p:nvPr/>
          </p:nvSpPr>
          <p:spPr bwMode="auto">
            <a:xfrm>
              <a:off x="6891339" y="2081213"/>
              <a:ext cx="12700" cy="20638"/>
            </a:xfrm>
            <a:custGeom>
              <a:avLst/>
              <a:gdLst>
                <a:gd name="T0" fmla="*/ 5 w 5"/>
                <a:gd name="T1" fmla="*/ 5 h 9"/>
                <a:gd name="T2" fmla="*/ 2 w 5"/>
                <a:gd name="T3" fmla="*/ 3 h 9"/>
                <a:gd name="T4" fmla="*/ 5 w 5"/>
                <a:gd name="T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9">
                  <a:moveTo>
                    <a:pt x="5" y="5"/>
                  </a:moveTo>
                  <a:cubicBezTo>
                    <a:pt x="4" y="4"/>
                    <a:pt x="0" y="0"/>
                    <a:pt x="2" y="3"/>
                  </a:cubicBezTo>
                  <a:cubicBezTo>
                    <a:pt x="3" y="3"/>
                    <a:pt x="3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3" name="Freeform 1078"/>
            <p:cNvSpPr>
              <a:spLocks/>
            </p:cNvSpPr>
            <p:nvPr/>
          </p:nvSpPr>
          <p:spPr bwMode="auto">
            <a:xfrm>
              <a:off x="6659564" y="2082801"/>
              <a:ext cx="11113" cy="11113"/>
            </a:xfrm>
            <a:custGeom>
              <a:avLst/>
              <a:gdLst>
                <a:gd name="T0" fmla="*/ 3 w 5"/>
                <a:gd name="T1" fmla="*/ 2 h 5"/>
                <a:gd name="T2" fmla="*/ 3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5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4" name="Freeform 1079"/>
            <p:cNvSpPr>
              <a:spLocks/>
            </p:cNvSpPr>
            <p:nvPr/>
          </p:nvSpPr>
          <p:spPr bwMode="auto">
            <a:xfrm>
              <a:off x="6613526" y="2084388"/>
              <a:ext cx="12700" cy="12700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0" y="5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5" name="Freeform 1080"/>
            <p:cNvSpPr>
              <a:spLocks/>
            </p:cNvSpPr>
            <p:nvPr/>
          </p:nvSpPr>
          <p:spPr bwMode="auto">
            <a:xfrm>
              <a:off x="6523039" y="2089151"/>
              <a:ext cx="17463" cy="12700"/>
            </a:xfrm>
            <a:custGeom>
              <a:avLst/>
              <a:gdLst>
                <a:gd name="T0" fmla="*/ 8 w 8"/>
                <a:gd name="T1" fmla="*/ 2 h 5"/>
                <a:gd name="T2" fmla="*/ 2 w 8"/>
                <a:gd name="T3" fmla="*/ 2 h 5"/>
                <a:gd name="T4" fmla="*/ 8 w 8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2"/>
                  </a:moveTo>
                  <a:cubicBezTo>
                    <a:pt x="6" y="2"/>
                    <a:pt x="0" y="0"/>
                    <a:pt x="2" y="2"/>
                  </a:cubicBezTo>
                  <a:cubicBezTo>
                    <a:pt x="5" y="1"/>
                    <a:pt x="7" y="5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6" name="Freeform 1081"/>
            <p:cNvSpPr>
              <a:spLocks/>
            </p:cNvSpPr>
            <p:nvPr/>
          </p:nvSpPr>
          <p:spPr bwMode="auto">
            <a:xfrm>
              <a:off x="6678614" y="2092326"/>
              <a:ext cx="12700" cy="12700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0" y="3"/>
                    <a:pt x="6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7" name="Freeform 1082"/>
            <p:cNvSpPr>
              <a:spLocks/>
            </p:cNvSpPr>
            <p:nvPr/>
          </p:nvSpPr>
          <p:spPr bwMode="auto">
            <a:xfrm>
              <a:off x="6632576" y="2114551"/>
              <a:ext cx="9525" cy="6350"/>
            </a:xfrm>
            <a:custGeom>
              <a:avLst/>
              <a:gdLst>
                <a:gd name="T0" fmla="*/ 0 w 4"/>
                <a:gd name="T1" fmla="*/ 3 h 3"/>
                <a:gd name="T2" fmla="*/ 1 w 4"/>
                <a:gd name="T3" fmla="*/ 3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4" y="2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8" name="Freeform 1083"/>
            <p:cNvSpPr>
              <a:spLocks/>
            </p:cNvSpPr>
            <p:nvPr/>
          </p:nvSpPr>
          <p:spPr bwMode="auto">
            <a:xfrm>
              <a:off x="6643689" y="2092326"/>
              <a:ext cx="9525" cy="20638"/>
            </a:xfrm>
            <a:custGeom>
              <a:avLst/>
              <a:gdLst>
                <a:gd name="T0" fmla="*/ 4 w 4"/>
                <a:gd name="T1" fmla="*/ 2 h 9"/>
                <a:gd name="T2" fmla="*/ 4 w 4"/>
                <a:gd name="T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9">
                  <a:moveTo>
                    <a:pt x="4" y="2"/>
                  </a:moveTo>
                  <a:cubicBezTo>
                    <a:pt x="2" y="0"/>
                    <a:pt x="0" y="9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9" name="Freeform 1084"/>
            <p:cNvSpPr>
              <a:spLocks/>
            </p:cNvSpPr>
            <p:nvPr/>
          </p:nvSpPr>
          <p:spPr bwMode="auto">
            <a:xfrm>
              <a:off x="6670676" y="2093913"/>
              <a:ext cx="11113" cy="11113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0" y="5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0" name="Freeform 1085"/>
            <p:cNvSpPr>
              <a:spLocks/>
            </p:cNvSpPr>
            <p:nvPr/>
          </p:nvSpPr>
          <p:spPr bwMode="auto">
            <a:xfrm>
              <a:off x="6723064" y="2103438"/>
              <a:ext cx="26988" cy="9525"/>
            </a:xfrm>
            <a:custGeom>
              <a:avLst/>
              <a:gdLst>
                <a:gd name="T0" fmla="*/ 0 w 12"/>
                <a:gd name="T1" fmla="*/ 1 h 4"/>
                <a:gd name="T2" fmla="*/ 12 w 12"/>
                <a:gd name="T3" fmla="*/ 3 h 4"/>
                <a:gd name="T4" fmla="*/ 0 w 12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4">
                  <a:moveTo>
                    <a:pt x="0" y="1"/>
                  </a:moveTo>
                  <a:cubicBezTo>
                    <a:pt x="4" y="1"/>
                    <a:pt x="9" y="4"/>
                    <a:pt x="12" y="3"/>
                  </a:cubicBezTo>
                  <a:cubicBezTo>
                    <a:pt x="8" y="1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1" name="Freeform 1086"/>
            <p:cNvSpPr>
              <a:spLocks/>
            </p:cNvSpPr>
            <p:nvPr/>
          </p:nvSpPr>
          <p:spPr bwMode="auto">
            <a:xfrm>
              <a:off x="6696076" y="2105026"/>
              <a:ext cx="4763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2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2" name="Freeform 1087"/>
            <p:cNvSpPr>
              <a:spLocks/>
            </p:cNvSpPr>
            <p:nvPr/>
          </p:nvSpPr>
          <p:spPr bwMode="auto">
            <a:xfrm>
              <a:off x="6694489" y="2108201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3" name="Freeform 1088"/>
            <p:cNvSpPr>
              <a:spLocks/>
            </p:cNvSpPr>
            <p:nvPr/>
          </p:nvSpPr>
          <p:spPr bwMode="auto">
            <a:xfrm>
              <a:off x="6670676" y="2103438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4" name="Freeform 1089"/>
            <p:cNvSpPr>
              <a:spLocks/>
            </p:cNvSpPr>
            <p:nvPr/>
          </p:nvSpPr>
          <p:spPr bwMode="auto">
            <a:xfrm>
              <a:off x="6650039" y="2105026"/>
              <a:ext cx="14288" cy="12700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0" y="5"/>
                    <a:pt x="6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5" name="Freeform 1090"/>
            <p:cNvSpPr>
              <a:spLocks/>
            </p:cNvSpPr>
            <p:nvPr/>
          </p:nvSpPr>
          <p:spPr bwMode="auto">
            <a:xfrm>
              <a:off x="6711951" y="2108201"/>
              <a:ext cx="19050" cy="15875"/>
            </a:xfrm>
            <a:custGeom>
              <a:avLst/>
              <a:gdLst>
                <a:gd name="T0" fmla="*/ 6 w 8"/>
                <a:gd name="T1" fmla="*/ 4 h 7"/>
                <a:gd name="T2" fmla="*/ 8 w 8"/>
                <a:gd name="T3" fmla="*/ 4 h 7"/>
                <a:gd name="T4" fmla="*/ 6 w 8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6" y="4"/>
                  </a:moveTo>
                  <a:cubicBezTo>
                    <a:pt x="1" y="7"/>
                    <a:pt x="8" y="5"/>
                    <a:pt x="8" y="4"/>
                  </a:cubicBezTo>
                  <a:cubicBezTo>
                    <a:pt x="8" y="4"/>
                    <a:pt x="0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6" name="Freeform 1091"/>
            <p:cNvSpPr>
              <a:spLocks noEditPoints="1"/>
            </p:cNvSpPr>
            <p:nvPr/>
          </p:nvSpPr>
          <p:spPr bwMode="auto">
            <a:xfrm>
              <a:off x="6705601" y="2128838"/>
              <a:ext cx="33338" cy="22225"/>
            </a:xfrm>
            <a:custGeom>
              <a:avLst/>
              <a:gdLst>
                <a:gd name="T0" fmla="*/ 6 w 15"/>
                <a:gd name="T1" fmla="*/ 6 h 10"/>
                <a:gd name="T2" fmla="*/ 2 w 15"/>
                <a:gd name="T3" fmla="*/ 6 h 10"/>
                <a:gd name="T4" fmla="*/ 15 w 15"/>
                <a:gd name="T5" fmla="*/ 7 h 10"/>
                <a:gd name="T6" fmla="*/ 0 w 15"/>
                <a:gd name="T7" fmla="*/ 5 h 10"/>
                <a:gd name="T8" fmla="*/ 6 w 15"/>
                <a:gd name="T9" fmla="*/ 6 h 10"/>
                <a:gd name="T10" fmla="*/ 11 w 15"/>
                <a:gd name="T11" fmla="*/ 7 h 10"/>
                <a:gd name="T12" fmla="*/ 10 w 15"/>
                <a:gd name="T13" fmla="*/ 8 h 10"/>
                <a:gd name="T14" fmla="*/ 11 w 15"/>
                <a:gd name="T15" fmla="*/ 7 h 10"/>
                <a:gd name="T16" fmla="*/ 9 w 15"/>
                <a:gd name="T17" fmla="*/ 6 h 10"/>
                <a:gd name="T18" fmla="*/ 7 w 15"/>
                <a:gd name="T19" fmla="*/ 7 h 10"/>
                <a:gd name="T20" fmla="*/ 9 w 15"/>
                <a:gd name="T2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6" y="6"/>
                  </a:moveTo>
                  <a:cubicBezTo>
                    <a:pt x="4" y="7"/>
                    <a:pt x="3" y="3"/>
                    <a:pt x="2" y="6"/>
                  </a:cubicBezTo>
                  <a:cubicBezTo>
                    <a:pt x="6" y="7"/>
                    <a:pt x="12" y="10"/>
                    <a:pt x="15" y="7"/>
                  </a:cubicBezTo>
                  <a:cubicBezTo>
                    <a:pt x="10" y="7"/>
                    <a:pt x="4" y="0"/>
                    <a:pt x="0" y="5"/>
                  </a:cubicBezTo>
                  <a:cubicBezTo>
                    <a:pt x="3" y="4"/>
                    <a:pt x="5" y="3"/>
                    <a:pt x="6" y="6"/>
                  </a:cubicBezTo>
                  <a:close/>
                  <a:moveTo>
                    <a:pt x="11" y="7"/>
                  </a:moveTo>
                  <a:cubicBezTo>
                    <a:pt x="11" y="8"/>
                    <a:pt x="10" y="7"/>
                    <a:pt x="10" y="8"/>
                  </a:cubicBezTo>
                  <a:cubicBezTo>
                    <a:pt x="10" y="7"/>
                    <a:pt x="11" y="7"/>
                    <a:pt x="11" y="7"/>
                  </a:cubicBezTo>
                  <a:close/>
                  <a:moveTo>
                    <a:pt x="9" y="6"/>
                  </a:moveTo>
                  <a:cubicBezTo>
                    <a:pt x="9" y="7"/>
                    <a:pt x="8" y="6"/>
                    <a:pt x="7" y="7"/>
                  </a:cubicBezTo>
                  <a:cubicBezTo>
                    <a:pt x="7" y="6"/>
                    <a:pt x="8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7" name="Freeform 1092"/>
            <p:cNvSpPr>
              <a:spLocks/>
            </p:cNvSpPr>
            <p:nvPr/>
          </p:nvSpPr>
          <p:spPr bwMode="auto">
            <a:xfrm>
              <a:off x="6764339" y="2124076"/>
              <a:ext cx="15875" cy="17463"/>
            </a:xfrm>
            <a:custGeom>
              <a:avLst/>
              <a:gdLst>
                <a:gd name="T0" fmla="*/ 1 w 7"/>
                <a:gd name="T1" fmla="*/ 4 h 8"/>
                <a:gd name="T2" fmla="*/ 7 w 7"/>
                <a:gd name="T3" fmla="*/ 5 h 8"/>
                <a:gd name="T4" fmla="*/ 1 w 7"/>
                <a:gd name="T5" fmla="*/ 1 h 8"/>
                <a:gd name="T6" fmla="*/ 1 w 7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1" y="4"/>
                  </a:moveTo>
                  <a:cubicBezTo>
                    <a:pt x="3" y="0"/>
                    <a:pt x="6" y="8"/>
                    <a:pt x="7" y="5"/>
                  </a:cubicBezTo>
                  <a:cubicBezTo>
                    <a:pt x="5" y="4"/>
                    <a:pt x="4" y="2"/>
                    <a:pt x="1" y="1"/>
                  </a:cubicBezTo>
                  <a:cubicBezTo>
                    <a:pt x="2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8" name="Freeform 1093"/>
            <p:cNvSpPr>
              <a:spLocks/>
            </p:cNvSpPr>
            <p:nvPr/>
          </p:nvSpPr>
          <p:spPr bwMode="auto">
            <a:xfrm>
              <a:off x="7224714" y="2376488"/>
              <a:ext cx="12700" cy="9525"/>
            </a:xfrm>
            <a:custGeom>
              <a:avLst/>
              <a:gdLst>
                <a:gd name="T0" fmla="*/ 2 w 6"/>
                <a:gd name="T1" fmla="*/ 2 h 4"/>
                <a:gd name="T2" fmla="*/ 3 w 6"/>
                <a:gd name="T3" fmla="*/ 4 h 4"/>
                <a:gd name="T4" fmla="*/ 6 w 6"/>
                <a:gd name="T5" fmla="*/ 2 h 4"/>
                <a:gd name="T6" fmla="*/ 2 w 6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2" y="2"/>
                  </a:moveTo>
                  <a:cubicBezTo>
                    <a:pt x="2" y="3"/>
                    <a:pt x="3" y="3"/>
                    <a:pt x="3" y="4"/>
                  </a:cubicBezTo>
                  <a:cubicBezTo>
                    <a:pt x="4" y="4"/>
                    <a:pt x="5" y="3"/>
                    <a:pt x="6" y="2"/>
                  </a:cubicBezTo>
                  <a:cubicBezTo>
                    <a:pt x="4" y="4"/>
                    <a:pt x="0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9" name="Freeform 1094"/>
            <p:cNvSpPr>
              <a:spLocks/>
            </p:cNvSpPr>
            <p:nvPr/>
          </p:nvSpPr>
          <p:spPr bwMode="auto">
            <a:xfrm>
              <a:off x="7085014" y="2201863"/>
              <a:ext cx="192088" cy="247650"/>
            </a:xfrm>
            <a:custGeom>
              <a:avLst/>
              <a:gdLst>
                <a:gd name="T0" fmla="*/ 5 w 84"/>
                <a:gd name="T1" fmla="*/ 3 h 109"/>
                <a:gd name="T2" fmla="*/ 4 w 84"/>
                <a:gd name="T3" fmla="*/ 2 h 109"/>
                <a:gd name="T4" fmla="*/ 2 w 84"/>
                <a:gd name="T5" fmla="*/ 0 h 109"/>
                <a:gd name="T6" fmla="*/ 8 w 84"/>
                <a:gd name="T7" fmla="*/ 11 h 109"/>
                <a:gd name="T8" fmla="*/ 38 w 84"/>
                <a:gd name="T9" fmla="*/ 37 h 109"/>
                <a:gd name="T10" fmla="*/ 34 w 84"/>
                <a:gd name="T11" fmla="*/ 42 h 109"/>
                <a:gd name="T12" fmla="*/ 39 w 84"/>
                <a:gd name="T13" fmla="*/ 38 h 109"/>
                <a:gd name="T14" fmla="*/ 46 w 84"/>
                <a:gd name="T15" fmla="*/ 49 h 109"/>
                <a:gd name="T16" fmla="*/ 47 w 84"/>
                <a:gd name="T17" fmla="*/ 48 h 109"/>
                <a:gd name="T18" fmla="*/ 65 w 84"/>
                <a:gd name="T19" fmla="*/ 73 h 109"/>
                <a:gd name="T20" fmla="*/ 63 w 84"/>
                <a:gd name="T21" fmla="*/ 74 h 109"/>
                <a:gd name="T22" fmla="*/ 68 w 84"/>
                <a:gd name="T23" fmla="*/ 78 h 109"/>
                <a:gd name="T24" fmla="*/ 67 w 84"/>
                <a:gd name="T25" fmla="*/ 78 h 109"/>
                <a:gd name="T26" fmla="*/ 69 w 84"/>
                <a:gd name="T27" fmla="*/ 79 h 109"/>
                <a:gd name="T28" fmla="*/ 69 w 84"/>
                <a:gd name="T29" fmla="*/ 81 h 109"/>
                <a:gd name="T30" fmla="*/ 78 w 84"/>
                <a:gd name="T31" fmla="*/ 97 h 109"/>
                <a:gd name="T32" fmla="*/ 83 w 84"/>
                <a:gd name="T33" fmla="*/ 104 h 109"/>
                <a:gd name="T34" fmla="*/ 38 w 84"/>
                <a:gd name="T35" fmla="*/ 33 h 109"/>
                <a:gd name="T36" fmla="*/ 5 w 84"/>
                <a:gd name="T37" fmla="*/ 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09">
                  <a:moveTo>
                    <a:pt x="5" y="3"/>
                  </a:moveTo>
                  <a:cubicBezTo>
                    <a:pt x="5" y="3"/>
                    <a:pt x="4" y="2"/>
                    <a:pt x="4" y="2"/>
                  </a:cubicBezTo>
                  <a:cubicBezTo>
                    <a:pt x="4" y="2"/>
                    <a:pt x="3" y="0"/>
                    <a:pt x="2" y="0"/>
                  </a:cubicBezTo>
                  <a:cubicBezTo>
                    <a:pt x="0" y="4"/>
                    <a:pt x="8" y="10"/>
                    <a:pt x="8" y="11"/>
                  </a:cubicBezTo>
                  <a:cubicBezTo>
                    <a:pt x="21" y="17"/>
                    <a:pt x="30" y="28"/>
                    <a:pt x="38" y="37"/>
                  </a:cubicBezTo>
                  <a:cubicBezTo>
                    <a:pt x="37" y="38"/>
                    <a:pt x="32" y="41"/>
                    <a:pt x="34" y="42"/>
                  </a:cubicBezTo>
                  <a:cubicBezTo>
                    <a:pt x="38" y="41"/>
                    <a:pt x="35" y="38"/>
                    <a:pt x="39" y="38"/>
                  </a:cubicBezTo>
                  <a:cubicBezTo>
                    <a:pt x="42" y="41"/>
                    <a:pt x="46" y="46"/>
                    <a:pt x="46" y="49"/>
                  </a:cubicBezTo>
                  <a:cubicBezTo>
                    <a:pt x="46" y="49"/>
                    <a:pt x="47" y="48"/>
                    <a:pt x="47" y="48"/>
                  </a:cubicBezTo>
                  <a:cubicBezTo>
                    <a:pt x="52" y="57"/>
                    <a:pt x="60" y="64"/>
                    <a:pt x="65" y="73"/>
                  </a:cubicBezTo>
                  <a:cubicBezTo>
                    <a:pt x="64" y="73"/>
                    <a:pt x="63" y="73"/>
                    <a:pt x="63" y="74"/>
                  </a:cubicBezTo>
                  <a:cubicBezTo>
                    <a:pt x="66" y="74"/>
                    <a:pt x="67" y="75"/>
                    <a:pt x="68" y="78"/>
                  </a:cubicBezTo>
                  <a:cubicBezTo>
                    <a:pt x="68" y="78"/>
                    <a:pt x="67" y="78"/>
                    <a:pt x="67" y="78"/>
                  </a:cubicBezTo>
                  <a:cubicBezTo>
                    <a:pt x="68" y="78"/>
                    <a:pt x="68" y="78"/>
                    <a:pt x="69" y="79"/>
                  </a:cubicBezTo>
                  <a:cubicBezTo>
                    <a:pt x="69" y="80"/>
                    <a:pt x="67" y="80"/>
                    <a:pt x="69" y="81"/>
                  </a:cubicBezTo>
                  <a:cubicBezTo>
                    <a:pt x="71" y="83"/>
                    <a:pt x="79" y="92"/>
                    <a:pt x="78" y="97"/>
                  </a:cubicBezTo>
                  <a:cubicBezTo>
                    <a:pt x="82" y="97"/>
                    <a:pt x="84" y="109"/>
                    <a:pt x="83" y="104"/>
                  </a:cubicBezTo>
                  <a:cubicBezTo>
                    <a:pt x="72" y="76"/>
                    <a:pt x="52" y="57"/>
                    <a:pt x="38" y="33"/>
                  </a:cubicBezTo>
                  <a:cubicBezTo>
                    <a:pt x="27" y="24"/>
                    <a:pt x="15" y="15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0" name="Freeform 1095"/>
            <p:cNvSpPr>
              <a:spLocks/>
            </p:cNvSpPr>
            <p:nvPr/>
          </p:nvSpPr>
          <p:spPr bwMode="auto">
            <a:xfrm>
              <a:off x="7088189" y="2246313"/>
              <a:ext cx="17463" cy="12700"/>
            </a:xfrm>
            <a:custGeom>
              <a:avLst/>
              <a:gdLst>
                <a:gd name="T0" fmla="*/ 4 w 8"/>
                <a:gd name="T1" fmla="*/ 0 h 5"/>
                <a:gd name="T2" fmla="*/ 4 w 8"/>
                <a:gd name="T3" fmla="*/ 2 h 5"/>
                <a:gd name="T4" fmla="*/ 0 w 8"/>
                <a:gd name="T5" fmla="*/ 2 h 5"/>
                <a:gd name="T6" fmla="*/ 8 w 8"/>
                <a:gd name="T7" fmla="*/ 4 h 5"/>
                <a:gd name="T8" fmla="*/ 4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4"/>
                    <a:pt x="5" y="5"/>
                    <a:pt x="8" y="4"/>
                  </a:cubicBezTo>
                  <a:cubicBezTo>
                    <a:pt x="7" y="3"/>
                    <a:pt x="5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1" name="Freeform 1096"/>
            <p:cNvSpPr>
              <a:spLocks/>
            </p:cNvSpPr>
            <p:nvPr/>
          </p:nvSpPr>
          <p:spPr bwMode="auto">
            <a:xfrm>
              <a:off x="7005639" y="2146301"/>
              <a:ext cx="84138" cy="55563"/>
            </a:xfrm>
            <a:custGeom>
              <a:avLst/>
              <a:gdLst>
                <a:gd name="T0" fmla="*/ 28 w 37"/>
                <a:gd name="T1" fmla="*/ 14 h 24"/>
                <a:gd name="T2" fmla="*/ 37 w 37"/>
                <a:gd name="T3" fmla="*/ 24 h 24"/>
                <a:gd name="T4" fmla="*/ 1 w 37"/>
                <a:gd name="T5" fmla="*/ 0 h 24"/>
                <a:gd name="T6" fmla="*/ 2 w 37"/>
                <a:gd name="T7" fmla="*/ 2 h 24"/>
                <a:gd name="T8" fmla="*/ 9 w 37"/>
                <a:gd name="T9" fmla="*/ 3 h 24"/>
                <a:gd name="T10" fmla="*/ 6 w 37"/>
                <a:gd name="T11" fmla="*/ 5 h 24"/>
                <a:gd name="T12" fmla="*/ 28 w 37"/>
                <a:gd name="T1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4">
                  <a:moveTo>
                    <a:pt x="28" y="14"/>
                  </a:moveTo>
                  <a:cubicBezTo>
                    <a:pt x="32" y="17"/>
                    <a:pt x="33" y="22"/>
                    <a:pt x="37" y="24"/>
                  </a:cubicBezTo>
                  <a:cubicBezTo>
                    <a:pt x="30" y="12"/>
                    <a:pt x="16" y="1"/>
                    <a:pt x="1" y="0"/>
                  </a:cubicBezTo>
                  <a:cubicBezTo>
                    <a:pt x="1" y="1"/>
                    <a:pt x="0" y="5"/>
                    <a:pt x="2" y="2"/>
                  </a:cubicBezTo>
                  <a:cubicBezTo>
                    <a:pt x="0" y="1"/>
                    <a:pt x="8" y="2"/>
                    <a:pt x="9" y="3"/>
                  </a:cubicBezTo>
                  <a:cubicBezTo>
                    <a:pt x="10" y="5"/>
                    <a:pt x="2" y="4"/>
                    <a:pt x="6" y="5"/>
                  </a:cubicBezTo>
                  <a:cubicBezTo>
                    <a:pt x="14" y="2"/>
                    <a:pt x="23" y="9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2" name="Freeform 1097"/>
            <p:cNvSpPr>
              <a:spLocks/>
            </p:cNvSpPr>
            <p:nvPr/>
          </p:nvSpPr>
          <p:spPr bwMode="auto">
            <a:xfrm>
              <a:off x="6946901" y="2149476"/>
              <a:ext cx="20638" cy="11113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4 h 5"/>
                <a:gd name="T4" fmla="*/ 7 w 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7" y="2"/>
                    <a:pt x="0" y="5"/>
                    <a:pt x="3" y="4"/>
                  </a:cubicBezTo>
                  <a:cubicBezTo>
                    <a:pt x="5" y="4"/>
                    <a:pt x="9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3" name="Freeform 1098"/>
            <p:cNvSpPr>
              <a:spLocks/>
            </p:cNvSpPr>
            <p:nvPr/>
          </p:nvSpPr>
          <p:spPr bwMode="auto">
            <a:xfrm>
              <a:off x="6991351" y="2149476"/>
              <a:ext cx="23813" cy="17463"/>
            </a:xfrm>
            <a:custGeom>
              <a:avLst/>
              <a:gdLst>
                <a:gd name="T0" fmla="*/ 10 w 10"/>
                <a:gd name="T1" fmla="*/ 5 h 8"/>
                <a:gd name="T2" fmla="*/ 0 w 10"/>
                <a:gd name="T3" fmla="*/ 4 h 8"/>
                <a:gd name="T4" fmla="*/ 7 w 10"/>
                <a:gd name="T5" fmla="*/ 8 h 8"/>
                <a:gd name="T6" fmla="*/ 10 w 10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10" y="5"/>
                  </a:moveTo>
                  <a:cubicBezTo>
                    <a:pt x="7" y="8"/>
                    <a:pt x="4" y="0"/>
                    <a:pt x="0" y="4"/>
                  </a:cubicBezTo>
                  <a:cubicBezTo>
                    <a:pt x="5" y="3"/>
                    <a:pt x="7" y="6"/>
                    <a:pt x="7" y="8"/>
                  </a:cubicBezTo>
                  <a:cubicBezTo>
                    <a:pt x="7" y="6"/>
                    <a:pt x="10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4" name="Freeform 1099"/>
            <p:cNvSpPr>
              <a:spLocks/>
            </p:cNvSpPr>
            <p:nvPr/>
          </p:nvSpPr>
          <p:spPr bwMode="auto">
            <a:xfrm>
              <a:off x="6991351" y="2165351"/>
              <a:ext cx="4763" cy="11113"/>
            </a:xfrm>
            <a:custGeom>
              <a:avLst/>
              <a:gdLst>
                <a:gd name="T0" fmla="*/ 0 w 2"/>
                <a:gd name="T1" fmla="*/ 0 h 5"/>
                <a:gd name="T2" fmla="*/ 2 w 2"/>
                <a:gd name="T3" fmla="*/ 3 h 5"/>
                <a:gd name="T4" fmla="*/ 0 w 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1"/>
                    <a:pt x="1" y="5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5" name="Freeform 1100"/>
            <p:cNvSpPr>
              <a:spLocks/>
            </p:cNvSpPr>
            <p:nvPr/>
          </p:nvSpPr>
          <p:spPr bwMode="auto">
            <a:xfrm>
              <a:off x="7000876" y="2170113"/>
              <a:ext cx="9525" cy="6350"/>
            </a:xfrm>
            <a:custGeom>
              <a:avLst/>
              <a:gdLst>
                <a:gd name="T0" fmla="*/ 3 w 4"/>
                <a:gd name="T1" fmla="*/ 1 h 3"/>
                <a:gd name="T2" fmla="*/ 2 w 4"/>
                <a:gd name="T3" fmla="*/ 2 h 3"/>
                <a:gd name="T4" fmla="*/ 3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1" y="0"/>
                    <a:pt x="1" y="0"/>
                    <a:pt x="2" y="2"/>
                  </a:cubicBezTo>
                  <a:cubicBezTo>
                    <a:pt x="0" y="3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6" name="Freeform 1101"/>
            <p:cNvSpPr>
              <a:spLocks/>
            </p:cNvSpPr>
            <p:nvPr/>
          </p:nvSpPr>
          <p:spPr bwMode="auto">
            <a:xfrm>
              <a:off x="7026276" y="2214563"/>
              <a:ext cx="15875" cy="15875"/>
            </a:xfrm>
            <a:custGeom>
              <a:avLst/>
              <a:gdLst>
                <a:gd name="T0" fmla="*/ 7 w 7"/>
                <a:gd name="T1" fmla="*/ 4 h 7"/>
                <a:gd name="T2" fmla="*/ 0 w 7"/>
                <a:gd name="T3" fmla="*/ 3 h 7"/>
                <a:gd name="T4" fmla="*/ 7 w 7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4" y="5"/>
                    <a:pt x="2" y="0"/>
                    <a:pt x="0" y="3"/>
                  </a:cubicBezTo>
                  <a:cubicBezTo>
                    <a:pt x="2" y="3"/>
                    <a:pt x="5" y="7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7" name="Freeform 1102"/>
            <p:cNvSpPr>
              <a:spLocks/>
            </p:cNvSpPr>
            <p:nvPr/>
          </p:nvSpPr>
          <p:spPr bwMode="auto">
            <a:xfrm>
              <a:off x="7083426" y="2224088"/>
              <a:ext cx="20638" cy="11113"/>
            </a:xfrm>
            <a:custGeom>
              <a:avLst/>
              <a:gdLst>
                <a:gd name="T0" fmla="*/ 6 w 9"/>
                <a:gd name="T1" fmla="*/ 0 h 5"/>
                <a:gd name="T2" fmla="*/ 3 w 9"/>
                <a:gd name="T3" fmla="*/ 3 h 5"/>
                <a:gd name="T4" fmla="*/ 4 w 9"/>
                <a:gd name="T5" fmla="*/ 2 h 5"/>
                <a:gd name="T6" fmla="*/ 7 w 9"/>
                <a:gd name="T7" fmla="*/ 3 h 5"/>
                <a:gd name="T8" fmla="*/ 6 w 9"/>
                <a:gd name="T9" fmla="*/ 1 h 5"/>
                <a:gd name="T10" fmla="*/ 6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6" y="0"/>
                  </a:moveTo>
                  <a:cubicBezTo>
                    <a:pt x="6" y="1"/>
                    <a:pt x="0" y="1"/>
                    <a:pt x="3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3"/>
                    <a:pt x="9" y="5"/>
                    <a:pt x="7" y="3"/>
                  </a:cubicBezTo>
                  <a:cubicBezTo>
                    <a:pt x="7" y="3"/>
                    <a:pt x="6" y="2"/>
                    <a:pt x="6" y="1"/>
                  </a:cubicBezTo>
                  <a:cubicBezTo>
                    <a:pt x="7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8" name="Freeform 1103"/>
            <p:cNvSpPr>
              <a:spLocks/>
            </p:cNvSpPr>
            <p:nvPr/>
          </p:nvSpPr>
          <p:spPr bwMode="auto">
            <a:xfrm>
              <a:off x="7032626" y="2233613"/>
              <a:ext cx="14288" cy="6350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0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3" y="3"/>
                    <a:pt x="4" y="1"/>
                    <a:pt x="6" y="0"/>
                  </a:cubicBezTo>
                  <a:cubicBezTo>
                    <a:pt x="3" y="0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9" name="Freeform 1104"/>
            <p:cNvSpPr>
              <a:spLocks/>
            </p:cNvSpPr>
            <p:nvPr/>
          </p:nvSpPr>
          <p:spPr bwMode="auto">
            <a:xfrm>
              <a:off x="6937376" y="2259013"/>
              <a:ext cx="20638" cy="22225"/>
            </a:xfrm>
            <a:custGeom>
              <a:avLst/>
              <a:gdLst>
                <a:gd name="T0" fmla="*/ 4 w 9"/>
                <a:gd name="T1" fmla="*/ 4 h 10"/>
                <a:gd name="T2" fmla="*/ 0 w 9"/>
                <a:gd name="T3" fmla="*/ 2 h 10"/>
                <a:gd name="T4" fmla="*/ 4 w 9"/>
                <a:gd name="T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4" y="4"/>
                  </a:moveTo>
                  <a:cubicBezTo>
                    <a:pt x="4" y="3"/>
                    <a:pt x="1" y="0"/>
                    <a:pt x="0" y="2"/>
                  </a:cubicBezTo>
                  <a:cubicBezTo>
                    <a:pt x="4" y="8"/>
                    <a:pt x="9" y="10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0" name="Freeform 1105"/>
            <p:cNvSpPr>
              <a:spLocks/>
            </p:cNvSpPr>
            <p:nvPr/>
          </p:nvSpPr>
          <p:spPr bwMode="auto">
            <a:xfrm>
              <a:off x="6904039" y="2233613"/>
              <a:ext cx="28575" cy="26988"/>
            </a:xfrm>
            <a:custGeom>
              <a:avLst/>
              <a:gdLst>
                <a:gd name="T0" fmla="*/ 5 w 13"/>
                <a:gd name="T1" fmla="*/ 4 h 12"/>
                <a:gd name="T2" fmla="*/ 1 w 13"/>
                <a:gd name="T3" fmla="*/ 3 h 12"/>
                <a:gd name="T4" fmla="*/ 5 w 13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2">
                  <a:moveTo>
                    <a:pt x="5" y="4"/>
                  </a:moveTo>
                  <a:cubicBezTo>
                    <a:pt x="4" y="3"/>
                    <a:pt x="0" y="0"/>
                    <a:pt x="1" y="3"/>
                  </a:cubicBezTo>
                  <a:cubicBezTo>
                    <a:pt x="8" y="11"/>
                    <a:pt x="13" y="12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1" name="Freeform 1106"/>
            <p:cNvSpPr>
              <a:spLocks/>
            </p:cNvSpPr>
            <p:nvPr/>
          </p:nvSpPr>
          <p:spPr bwMode="auto">
            <a:xfrm>
              <a:off x="6921501" y="2274888"/>
              <a:ext cx="15875" cy="34925"/>
            </a:xfrm>
            <a:custGeom>
              <a:avLst/>
              <a:gdLst>
                <a:gd name="T0" fmla="*/ 0 w 7"/>
                <a:gd name="T1" fmla="*/ 0 h 16"/>
                <a:gd name="T2" fmla="*/ 7 w 7"/>
                <a:gd name="T3" fmla="*/ 16 h 16"/>
                <a:gd name="T4" fmla="*/ 0 w 7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0" y="0"/>
                  </a:moveTo>
                  <a:cubicBezTo>
                    <a:pt x="0" y="7"/>
                    <a:pt x="2" y="16"/>
                    <a:pt x="7" y="16"/>
                  </a:cubicBezTo>
                  <a:cubicBezTo>
                    <a:pt x="2" y="15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2" name="Freeform 1107"/>
            <p:cNvSpPr>
              <a:spLocks/>
            </p:cNvSpPr>
            <p:nvPr/>
          </p:nvSpPr>
          <p:spPr bwMode="auto">
            <a:xfrm>
              <a:off x="7092951" y="2274888"/>
              <a:ext cx="7938" cy="7938"/>
            </a:xfrm>
            <a:custGeom>
              <a:avLst/>
              <a:gdLst>
                <a:gd name="T0" fmla="*/ 4 w 4"/>
                <a:gd name="T1" fmla="*/ 2 h 4"/>
                <a:gd name="T2" fmla="*/ 0 w 4"/>
                <a:gd name="T3" fmla="*/ 2 h 4"/>
                <a:gd name="T4" fmla="*/ 4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2"/>
                    <a:pt x="4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3" name="Freeform 1108"/>
            <p:cNvSpPr>
              <a:spLocks/>
            </p:cNvSpPr>
            <p:nvPr/>
          </p:nvSpPr>
          <p:spPr bwMode="auto">
            <a:xfrm>
              <a:off x="7121526" y="2278063"/>
              <a:ext cx="7938" cy="9525"/>
            </a:xfrm>
            <a:custGeom>
              <a:avLst/>
              <a:gdLst>
                <a:gd name="T0" fmla="*/ 1 w 3"/>
                <a:gd name="T1" fmla="*/ 0 h 4"/>
                <a:gd name="T2" fmla="*/ 2 w 3"/>
                <a:gd name="T3" fmla="*/ 1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2"/>
                    <a:pt x="0" y="2"/>
                    <a:pt x="2" y="1"/>
                  </a:cubicBezTo>
                  <a:cubicBezTo>
                    <a:pt x="3" y="4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4" name="Rectangle 1109"/>
            <p:cNvSpPr>
              <a:spLocks noChangeArrowheads="1"/>
            </p:cNvSpPr>
            <p:nvPr/>
          </p:nvSpPr>
          <p:spPr bwMode="auto">
            <a:xfrm>
              <a:off x="6937376" y="22812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5" name="Freeform 1110"/>
            <p:cNvSpPr>
              <a:spLocks/>
            </p:cNvSpPr>
            <p:nvPr/>
          </p:nvSpPr>
          <p:spPr bwMode="auto">
            <a:xfrm>
              <a:off x="6938964" y="2282826"/>
              <a:ext cx="0" cy="4763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6" name="Freeform 1111"/>
            <p:cNvSpPr>
              <a:spLocks/>
            </p:cNvSpPr>
            <p:nvPr/>
          </p:nvSpPr>
          <p:spPr bwMode="auto">
            <a:xfrm>
              <a:off x="6938964" y="228758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7" name="Rectangle 1112"/>
            <p:cNvSpPr>
              <a:spLocks noChangeArrowheads="1"/>
            </p:cNvSpPr>
            <p:nvPr/>
          </p:nvSpPr>
          <p:spPr bwMode="auto">
            <a:xfrm>
              <a:off x="6942139" y="2287588"/>
              <a:ext cx="1588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8" name="Freeform 1113"/>
            <p:cNvSpPr>
              <a:spLocks/>
            </p:cNvSpPr>
            <p:nvPr/>
          </p:nvSpPr>
          <p:spPr bwMode="auto">
            <a:xfrm>
              <a:off x="7162801" y="2281238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9" name="Freeform 1114"/>
            <p:cNvSpPr>
              <a:spLocks/>
            </p:cNvSpPr>
            <p:nvPr/>
          </p:nvSpPr>
          <p:spPr bwMode="auto">
            <a:xfrm>
              <a:off x="6980239" y="2282826"/>
              <a:ext cx="30163" cy="31750"/>
            </a:xfrm>
            <a:custGeom>
              <a:avLst/>
              <a:gdLst>
                <a:gd name="T0" fmla="*/ 9 w 13"/>
                <a:gd name="T1" fmla="*/ 8 h 14"/>
                <a:gd name="T2" fmla="*/ 3 w 13"/>
                <a:gd name="T3" fmla="*/ 2 h 14"/>
                <a:gd name="T4" fmla="*/ 0 w 13"/>
                <a:gd name="T5" fmla="*/ 2 h 14"/>
                <a:gd name="T6" fmla="*/ 1 w 13"/>
                <a:gd name="T7" fmla="*/ 4 h 14"/>
                <a:gd name="T8" fmla="*/ 8 w 13"/>
                <a:gd name="T9" fmla="*/ 9 h 14"/>
                <a:gd name="T10" fmla="*/ 9 w 13"/>
                <a:gd name="T1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9" y="8"/>
                  </a:moveTo>
                  <a:cubicBezTo>
                    <a:pt x="7" y="7"/>
                    <a:pt x="5" y="5"/>
                    <a:pt x="3" y="2"/>
                  </a:cubicBezTo>
                  <a:cubicBezTo>
                    <a:pt x="1" y="2"/>
                    <a:pt x="1" y="0"/>
                    <a:pt x="0" y="2"/>
                  </a:cubicBezTo>
                  <a:cubicBezTo>
                    <a:pt x="2" y="2"/>
                    <a:pt x="0" y="3"/>
                    <a:pt x="1" y="4"/>
                  </a:cubicBezTo>
                  <a:cubicBezTo>
                    <a:pt x="4" y="1"/>
                    <a:pt x="7" y="9"/>
                    <a:pt x="8" y="9"/>
                  </a:cubicBezTo>
                  <a:cubicBezTo>
                    <a:pt x="10" y="12"/>
                    <a:pt x="13" y="14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0" name="Freeform 1115"/>
            <p:cNvSpPr>
              <a:spLocks/>
            </p:cNvSpPr>
            <p:nvPr/>
          </p:nvSpPr>
          <p:spPr bwMode="auto">
            <a:xfrm>
              <a:off x="6942139" y="2290763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5" y="5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1" name="Freeform 1116"/>
            <p:cNvSpPr>
              <a:spLocks/>
            </p:cNvSpPr>
            <p:nvPr/>
          </p:nvSpPr>
          <p:spPr bwMode="auto">
            <a:xfrm>
              <a:off x="6951664" y="2298701"/>
              <a:ext cx="12700" cy="19050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2" name="Freeform 1117"/>
            <p:cNvSpPr>
              <a:spLocks/>
            </p:cNvSpPr>
            <p:nvPr/>
          </p:nvSpPr>
          <p:spPr bwMode="auto">
            <a:xfrm>
              <a:off x="7142164" y="2309813"/>
              <a:ext cx="11113" cy="3175"/>
            </a:xfrm>
            <a:custGeom>
              <a:avLst/>
              <a:gdLst>
                <a:gd name="T0" fmla="*/ 3 w 5"/>
                <a:gd name="T1" fmla="*/ 0 h 1"/>
                <a:gd name="T2" fmla="*/ 0 w 5"/>
                <a:gd name="T3" fmla="*/ 1 h 1"/>
                <a:gd name="T4" fmla="*/ 3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3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3" name="Freeform 1118"/>
            <p:cNvSpPr>
              <a:spLocks/>
            </p:cNvSpPr>
            <p:nvPr/>
          </p:nvSpPr>
          <p:spPr bwMode="auto">
            <a:xfrm>
              <a:off x="6942139" y="23129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4" name="Freeform 1119"/>
            <p:cNvSpPr>
              <a:spLocks/>
            </p:cNvSpPr>
            <p:nvPr/>
          </p:nvSpPr>
          <p:spPr bwMode="auto">
            <a:xfrm>
              <a:off x="6942139" y="2314576"/>
              <a:ext cx="0" cy="4763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5" name="Freeform 1120"/>
            <p:cNvSpPr>
              <a:spLocks/>
            </p:cNvSpPr>
            <p:nvPr/>
          </p:nvSpPr>
          <p:spPr bwMode="auto">
            <a:xfrm>
              <a:off x="7007226" y="2309813"/>
              <a:ext cx="12700" cy="19050"/>
            </a:xfrm>
            <a:custGeom>
              <a:avLst/>
              <a:gdLst>
                <a:gd name="T0" fmla="*/ 1 w 5"/>
                <a:gd name="T1" fmla="*/ 3 h 8"/>
                <a:gd name="T2" fmla="*/ 1 w 5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8">
                  <a:moveTo>
                    <a:pt x="1" y="3"/>
                  </a:moveTo>
                  <a:cubicBezTo>
                    <a:pt x="5" y="8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6" name="Freeform 1121"/>
            <p:cNvSpPr>
              <a:spLocks/>
            </p:cNvSpPr>
            <p:nvPr/>
          </p:nvSpPr>
          <p:spPr bwMode="auto">
            <a:xfrm>
              <a:off x="7172326" y="2314576"/>
              <a:ext cx="4763" cy="9525"/>
            </a:xfrm>
            <a:custGeom>
              <a:avLst/>
              <a:gdLst>
                <a:gd name="T0" fmla="*/ 2 w 2"/>
                <a:gd name="T1" fmla="*/ 1 h 4"/>
                <a:gd name="T2" fmla="*/ 2 w 2"/>
                <a:gd name="T3" fmla="*/ 0 h 4"/>
                <a:gd name="T4" fmla="*/ 2 w 2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0" y="4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7" name="Freeform 1122"/>
            <p:cNvSpPr>
              <a:spLocks/>
            </p:cNvSpPr>
            <p:nvPr/>
          </p:nvSpPr>
          <p:spPr bwMode="auto">
            <a:xfrm>
              <a:off x="6951664" y="2322513"/>
              <a:ext cx="12700" cy="20638"/>
            </a:xfrm>
            <a:custGeom>
              <a:avLst/>
              <a:gdLst>
                <a:gd name="T0" fmla="*/ 0 w 6"/>
                <a:gd name="T1" fmla="*/ 2 h 9"/>
                <a:gd name="T2" fmla="*/ 0 w 6"/>
                <a:gd name="T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9">
                  <a:moveTo>
                    <a:pt x="0" y="2"/>
                  </a:moveTo>
                  <a:cubicBezTo>
                    <a:pt x="6" y="9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8" name="Freeform 1123"/>
            <p:cNvSpPr>
              <a:spLocks/>
            </p:cNvSpPr>
            <p:nvPr/>
          </p:nvSpPr>
          <p:spPr bwMode="auto">
            <a:xfrm>
              <a:off x="7016751" y="2327276"/>
              <a:ext cx="20638" cy="28575"/>
            </a:xfrm>
            <a:custGeom>
              <a:avLst/>
              <a:gdLst>
                <a:gd name="T0" fmla="*/ 7 w 9"/>
                <a:gd name="T1" fmla="*/ 10 h 13"/>
                <a:gd name="T2" fmla="*/ 0 w 9"/>
                <a:gd name="T3" fmla="*/ 0 h 13"/>
                <a:gd name="T4" fmla="*/ 7 w 9"/>
                <a:gd name="T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3">
                  <a:moveTo>
                    <a:pt x="7" y="10"/>
                  </a:moveTo>
                  <a:cubicBezTo>
                    <a:pt x="5" y="6"/>
                    <a:pt x="3" y="3"/>
                    <a:pt x="0" y="0"/>
                  </a:cubicBezTo>
                  <a:cubicBezTo>
                    <a:pt x="1" y="3"/>
                    <a:pt x="9" y="13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9" name="Freeform 1124"/>
            <p:cNvSpPr>
              <a:spLocks/>
            </p:cNvSpPr>
            <p:nvPr/>
          </p:nvSpPr>
          <p:spPr bwMode="auto">
            <a:xfrm>
              <a:off x="7172326" y="232886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0" name="Freeform 1125"/>
            <p:cNvSpPr>
              <a:spLocks/>
            </p:cNvSpPr>
            <p:nvPr/>
          </p:nvSpPr>
          <p:spPr bwMode="auto">
            <a:xfrm>
              <a:off x="7172326" y="2328863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1" name="Freeform 1126"/>
            <p:cNvSpPr>
              <a:spLocks/>
            </p:cNvSpPr>
            <p:nvPr/>
          </p:nvSpPr>
          <p:spPr bwMode="auto">
            <a:xfrm>
              <a:off x="7169151" y="2330451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2" name="Freeform 1127"/>
            <p:cNvSpPr>
              <a:spLocks/>
            </p:cNvSpPr>
            <p:nvPr/>
          </p:nvSpPr>
          <p:spPr bwMode="auto">
            <a:xfrm>
              <a:off x="7189789" y="2327276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3" name="Freeform 1128"/>
            <p:cNvSpPr>
              <a:spLocks/>
            </p:cNvSpPr>
            <p:nvPr/>
          </p:nvSpPr>
          <p:spPr bwMode="auto">
            <a:xfrm>
              <a:off x="7180264" y="2355851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4" name="Freeform 1129"/>
            <p:cNvSpPr>
              <a:spLocks/>
            </p:cNvSpPr>
            <p:nvPr/>
          </p:nvSpPr>
          <p:spPr bwMode="auto">
            <a:xfrm>
              <a:off x="7180264" y="23590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5" name="Freeform 1130"/>
            <p:cNvSpPr>
              <a:spLocks/>
            </p:cNvSpPr>
            <p:nvPr/>
          </p:nvSpPr>
          <p:spPr bwMode="auto">
            <a:xfrm>
              <a:off x="7183439" y="2355851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6" name="Freeform 1131"/>
            <p:cNvSpPr>
              <a:spLocks/>
            </p:cNvSpPr>
            <p:nvPr/>
          </p:nvSpPr>
          <p:spPr bwMode="auto">
            <a:xfrm>
              <a:off x="7188201" y="2355851"/>
              <a:ext cx="20638" cy="25400"/>
            </a:xfrm>
            <a:custGeom>
              <a:avLst/>
              <a:gdLst>
                <a:gd name="T0" fmla="*/ 1 w 9"/>
                <a:gd name="T1" fmla="*/ 3 h 11"/>
                <a:gd name="T2" fmla="*/ 9 w 9"/>
                <a:gd name="T3" fmla="*/ 7 h 11"/>
                <a:gd name="T4" fmla="*/ 1 w 9"/>
                <a:gd name="T5" fmla="*/ 1 h 11"/>
                <a:gd name="T6" fmla="*/ 1 w 9"/>
                <a:gd name="T7" fmla="*/ 0 h 11"/>
                <a:gd name="T8" fmla="*/ 1 w 9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3"/>
                  </a:moveTo>
                  <a:cubicBezTo>
                    <a:pt x="5" y="1"/>
                    <a:pt x="6" y="11"/>
                    <a:pt x="9" y="7"/>
                  </a:cubicBezTo>
                  <a:cubicBezTo>
                    <a:pt x="7" y="4"/>
                    <a:pt x="3" y="3"/>
                    <a:pt x="1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7" name="Freeform 1132"/>
            <p:cNvSpPr>
              <a:spLocks/>
            </p:cNvSpPr>
            <p:nvPr/>
          </p:nvSpPr>
          <p:spPr bwMode="auto">
            <a:xfrm>
              <a:off x="7194551" y="2354263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8" name="Freeform 1133"/>
            <p:cNvSpPr>
              <a:spLocks/>
            </p:cNvSpPr>
            <p:nvPr/>
          </p:nvSpPr>
          <p:spPr bwMode="auto">
            <a:xfrm>
              <a:off x="7215189" y="2355851"/>
              <a:ext cx="14288" cy="23813"/>
            </a:xfrm>
            <a:custGeom>
              <a:avLst/>
              <a:gdLst>
                <a:gd name="T0" fmla="*/ 0 w 6"/>
                <a:gd name="T1" fmla="*/ 1 h 10"/>
                <a:gd name="T2" fmla="*/ 0 w 6"/>
                <a:gd name="T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0">
                  <a:moveTo>
                    <a:pt x="0" y="1"/>
                  </a:moveTo>
                  <a:cubicBezTo>
                    <a:pt x="6" y="1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9" name="Freeform 1134"/>
            <p:cNvSpPr>
              <a:spLocks/>
            </p:cNvSpPr>
            <p:nvPr/>
          </p:nvSpPr>
          <p:spPr bwMode="auto">
            <a:xfrm>
              <a:off x="6980239" y="2355851"/>
              <a:ext cx="4763" cy="9525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3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4"/>
                    <a:pt x="0" y="0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0" name="Freeform 1135"/>
            <p:cNvSpPr>
              <a:spLocks/>
            </p:cNvSpPr>
            <p:nvPr/>
          </p:nvSpPr>
          <p:spPr bwMode="auto">
            <a:xfrm>
              <a:off x="7040564" y="2360613"/>
              <a:ext cx="11113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1" name="Freeform 1136"/>
            <p:cNvSpPr>
              <a:spLocks/>
            </p:cNvSpPr>
            <p:nvPr/>
          </p:nvSpPr>
          <p:spPr bwMode="auto">
            <a:xfrm>
              <a:off x="7200901" y="2379663"/>
              <a:ext cx="0" cy="7938"/>
            </a:xfrm>
            <a:custGeom>
              <a:avLst/>
              <a:gdLst>
                <a:gd name="T0" fmla="*/ 4 h 4"/>
                <a:gd name="T1" fmla="*/ 4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cubicBezTo>
                    <a:pt x="0" y="0"/>
                    <a:pt x="0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2" name="Freeform 1137"/>
            <p:cNvSpPr>
              <a:spLocks/>
            </p:cNvSpPr>
            <p:nvPr/>
          </p:nvSpPr>
          <p:spPr bwMode="auto">
            <a:xfrm>
              <a:off x="7173914" y="2366963"/>
              <a:ext cx="36513" cy="31750"/>
            </a:xfrm>
            <a:custGeom>
              <a:avLst/>
              <a:gdLst>
                <a:gd name="T0" fmla="*/ 16 w 16"/>
                <a:gd name="T1" fmla="*/ 10 h 14"/>
                <a:gd name="T2" fmla="*/ 12 w 16"/>
                <a:gd name="T3" fmla="*/ 7 h 14"/>
                <a:gd name="T4" fmla="*/ 2 w 16"/>
                <a:gd name="T5" fmla="*/ 0 h 14"/>
                <a:gd name="T6" fmla="*/ 0 w 16"/>
                <a:gd name="T7" fmla="*/ 2 h 14"/>
                <a:gd name="T8" fmla="*/ 15 w 16"/>
                <a:gd name="T9" fmla="*/ 11 h 14"/>
                <a:gd name="T10" fmla="*/ 16 w 16"/>
                <a:gd name="T1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4">
                  <a:moveTo>
                    <a:pt x="16" y="10"/>
                  </a:moveTo>
                  <a:cubicBezTo>
                    <a:pt x="12" y="10"/>
                    <a:pt x="12" y="7"/>
                    <a:pt x="12" y="7"/>
                  </a:cubicBezTo>
                  <a:cubicBezTo>
                    <a:pt x="7" y="7"/>
                    <a:pt x="2" y="0"/>
                    <a:pt x="2" y="0"/>
                  </a:cubicBezTo>
                  <a:cubicBezTo>
                    <a:pt x="2" y="1"/>
                    <a:pt x="0" y="1"/>
                    <a:pt x="0" y="2"/>
                  </a:cubicBezTo>
                  <a:cubicBezTo>
                    <a:pt x="6" y="4"/>
                    <a:pt x="10" y="8"/>
                    <a:pt x="15" y="11"/>
                  </a:cubicBezTo>
                  <a:cubicBezTo>
                    <a:pt x="12" y="14"/>
                    <a:pt x="16" y="13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3" name="Freeform 1138"/>
            <p:cNvSpPr>
              <a:spLocks/>
            </p:cNvSpPr>
            <p:nvPr/>
          </p:nvSpPr>
          <p:spPr bwMode="auto">
            <a:xfrm>
              <a:off x="6991351" y="2371726"/>
              <a:ext cx="9525" cy="7938"/>
            </a:xfrm>
            <a:custGeom>
              <a:avLst/>
              <a:gdLst>
                <a:gd name="T0" fmla="*/ 4 w 4"/>
                <a:gd name="T1" fmla="*/ 1 h 3"/>
                <a:gd name="T2" fmla="*/ 3 w 4"/>
                <a:gd name="T3" fmla="*/ 2 h 3"/>
                <a:gd name="T4" fmla="*/ 4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2" y="0"/>
                    <a:pt x="2" y="0"/>
                    <a:pt x="3" y="2"/>
                  </a:cubicBezTo>
                  <a:cubicBezTo>
                    <a:pt x="0" y="3"/>
                    <a:pt x="4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4" name="Freeform 1139"/>
            <p:cNvSpPr>
              <a:spLocks/>
            </p:cNvSpPr>
            <p:nvPr/>
          </p:nvSpPr>
          <p:spPr bwMode="auto">
            <a:xfrm>
              <a:off x="7046914" y="2376488"/>
              <a:ext cx="12700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5" name="Freeform 1140"/>
            <p:cNvSpPr>
              <a:spLocks/>
            </p:cNvSpPr>
            <p:nvPr/>
          </p:nvSpPr>
          <p:spPr bwMode="auto">
            <a:xfrm>
              <a:off x="7000876" y="2379663"/>
              <a:ext cx="11113" cy="11113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cubicBezTo>
                    <a:pt x="0" y="5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6" name="Freeform 1141"/>
            <p:cNvSpPr>
              <a:spLocks/>
            </p:cNvSpPr>
            <p:nvPr/>
          </p:nvSpPr>
          <p:spPr bwMode="auto">
            <a:xfrm>
              <a:off x="7189789" y="2386013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7" name="Freeform 1142"/>
            <p:cNvSpPr>
              <a:spLocks/>
            </p:cNvSpPr>
            <p:nvPr/>
          </p:nvSpPr>
          <p:spPr bwMode="auto">
            <a:xfrm>
              <a:off x="7219951" y="2387601"/>
              <a:ext cx="12700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6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8" name="Freeform 1143"/>
            <p:cNvSpPr>
              <a:spLocks/>
            </p:cNvSpPr>
            <p:nvPr/>
          </p:nvSpPr>
          <p:spPr bwMode="auto">
            <a:xfrm>
              <a:off x="7219951" y="2392363"/>
              <a:ext cx="11113" cy="14288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cubicBezTo>
                    <a:pt x="5" y="6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9" name="Freeform 1144"/>
            <p:cNvSpPr>
              <a:spLocks/>
            </p:cNvSpPr>
            <p:nvPr/>
          </p:nvSpPr>
          <p:spPr bwMode="auto">
            <a:xfrm>
              <a:off x="7240589" y="2395538"/>
              <a:ext cx="12700" cy="15875"/>
            </a:xfrm>
            <a:custGeom>
              <a:avLst/>
              <a:gdLst>
                <a:gd name="T0" fmla="*/ 1 w 6"/>
                <a:gd name="T1" fmla="*/ 3 h 7"/>
                <a:gd name="T2" fmla="*/ 5 w 6"/>
                <a:gd name="T3" fmla="*/ 6 h 7"/>
                <a:gd name="T4" fmla="*/ 2 w 6"/>
                <a:gd name="T5" fmla="*/ 6 h 7"/>
                <a:gd name="T6" fmla="*/ 6 w 6"/>
                <a:gd name="T7" fmla="*/ 7 h 7"/>
                <a:gd name="T8" fmla="*/ 3 w 6"/>
                <a:gd name="T9" fmla="*/ 2 h 7"/>
                <a:gd name="T10" fmla="*/ 1 w 6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1" y="3"/>
                  </a:moveTo>
                  <a:cubicBezTo>
                    <a:pt x="2" y="4"/>
                    <a:pt x="5" y="3"/>
                    <a:pt x="5" y="6"/>
                  </a:cubicBezTo>
                  <a:cubicBezTo>
                    <a:pt x="4" y="6"/>
                    <a:pt x="3" y="4"/>
                    <a:pt x="2" y="6"/>
                  </a:cubicBezTo>
                  <a:cubicBezTo>
                    <a:pt x="4" y="6"/>
                    <a:pt x="4" y="7"/>
                    <a:pt x="6" y="7"/>
                  </a:cubicBezTo>
                  <a:cubicBezTo>
                    <a:pt x="6" y="4"/>
                    <a:pt x="4" y="3"/>
                    <a:pt x="3" y="2"/>
                  </a:cubicBezTo>
                  <a:cubicBezTo>
                    <a:pt x="3" y="5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0" name="Freeform 1145"/>
            <p:cNvSpPr>
              <a:spLocks/>
            </p:cNvSpPr>
            <p:nvPr/>
          </p:nvSpPr>
          <p:spPr bwMode="auto">
            <a:xfrm>
              <a:off x="7221539" y="2397126"/>
              <a:ext cx="19050" cy="11113"/>
            </a:xfrm>
            <a:custGeom>
              <a:avLst/>
              <a:gdLst>
                <a:gd name="T0" fmla="*/ 5 w 8"/>
                <a:gd name="T1" fmla="*/ 3 h 5"/>
                <a:gd name="T2" fmla="*/ 5 w 8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5">
                  <a:moveTo>
                    <a:pt x="5" y="3"/>
                  </a:moveTo>
                  <a:cubicBezTo>
                    <a:pt x="8" y="5"/>
                    <a:pt x="0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1" name="Freeform 1146"/>
            <p:cNvSpPr>
              <a:spLocks/>
            </p:cNvSpPr>
            <p:nvPr/>
          </p:nvSpPr>
          <p:spPr bwMode="auto">
            <a:xfrm>
              <a:off x="7064376" y="2406651"/>
              <a:ext cx="7938" cy="11113"/>
            </a:xfrm>
            <a:custGeom>
              <a:avLst/>
              <a:gdLst>
                <a:gd name="T0" fmla="*/ 0 w 3"/>
                <a:gd name="T1" fmla="*/ 0 h 5"/>
                <a:gd name="T2" fmla="*/ 3 w 3"/>
                <a:gd name="T3" fmla="*/ 5 h 5"/>
                <a:gd name="T4" fmla="*/ 0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1" y="2"/>
                    <a:pt x="1" y="5"/>
                    <a:pt x="3" y="5"/>
                  </a:cubicBezTo>
                  <a:cubicBezTo>
                    <a:pt x="3" y="3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2" name="Freeform 1147"/>
            <p:cNvSpPr>
              <a:spLocks/>
            </p:cNvSpPr>
            <p:nvPr/>
          </p:nvSpPr>
          <p:spPr bwMode="auto">
            <a:xfrm>
              <a:off x="7188201" y="2408238"/>
              <a:ext cx="12700" cy="15875"/>
            </a:xfrm>
            <a:custGeom>
              <a:avLst/>
              <a:gdLst>
                <a:gd name="T0" fmla="*/ 2 w 6"/>
                <a:gd name="T1" fmla="*/ 3 h 7"/>
                <a:gd name="T2" fmla="*/ 2 w 6"/>
                <a:gd name="T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7">
                  <a:moveTo>
                    <a:pt x="2" y="3"/>
                  </a:moveTo>
                  <a:cubicBezTo>
                    <a:pt x="6" y="7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3" name="Freeform 1148"/>
            <p:cNvSpPr>
              <a:spLocks/>
            </p:cNvSpPr>
            <p:nvPr/>
          </p:nvSpPr>
          <p:spPr bwMode="auto">
            <a:xfrm>
              <a:off x="7231064" y="2411413"/>
              <a:ext cx="14288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4" name="Freeform 1149"/>
            <p:cNvSpPr>
              <a:spLocks/>
            </p:cNvSpPr>
            <p:nvPr/>
          </p:nvSpPr>
          <p:spPr bwMode="auto">
            <a:xfrm>
              <a:off x="6978651" y="2419351"/>
              <a:ext cx="47625" cy="76200"/>
            </a:xfrm>
            <a:custGeom>
              <a:avLst/>
              <a:gdLst>
                <a:gd name="T0" fmla="*/ 0 w 21"/>
                <a:gd name="T1" fmla="*/ 0 h 33"/>
                <a:gd name="T2" fmla="*/ 21 w 21"/>
                <a:gd name="T3" fmla="*/ 33 h 33"/>
                <a:gd name="T4" fmla="*/ 15 w 21"/>
                <a:gd name="T5" fmla="*/ 19 h 33"/>
                <a:gd name="T6" fmla="*/ 0 w 21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3">
                  <a:moveTo>
                    <a:pt x="0" y="0"/>
                  </a:moveTo>
                  <a:cubicBezTo>
                    <a:pt x="8" y="9"/>
                    <a:pt x="14" y="26"/>
                    <a:pt x="21" y="33"/>
                  </a:cubicBezTo>
                  <a:cubicBezTo>
                    <a:pt x="19" y="28"/>
                    <a:pt x="14" y="22"/>
                    <a:pt x="15" y="19"/>
                  </a:cubicBezTo>
                  <a:cubicBezTo>
                    <a:pt x="9" y="18"/>
                    <a:pt x="6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5" name="Freeform 1150"/>
            <p:cNvSpPr>
              <a:spLocks/>
            </p:cNvSpPr>
            <p:nvPr/>
          </p:nvSpPr>
          <p:spPr bwMode="auto">
            <a:xfrm>
              <a:off x="7072314" y="2419351"/>
              <a:ext cx="6350" cy="14288"/>
            </a:xfrm>
            <a:custGeom>
              <a:avLst/>
              <a:gdLst>
                <a:gd name="T0" fmla="*/ 3 w 3"/>
                <a:gd name="T1" fmla="*/ 6 h 6"/>
                <a:gd name="T2" fmla="*/ 0 w 3"/>
                <a:gd name="T3" fmla="*/ 0 h 6"/>
                <a:gd name="T4" fmla="*/ 3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3" y="4"/>
                    <a:pt x="2" y="2"/>
                    <a:pt x="0" y="0"/>
                  </a:cubicBezTo>
                  <a:cubicBezTo>
                    <a:pt x="1" y="3"/>
                    <a:pt x="1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6" name="Freeform 1151"/>
            <p:cNvSpPr>
              <a:spLocks/>
            </p:cNvSpPr>
            <p:nvPr/>
          </p:nvSpPr>
          <p:spPr bwMode="auto">
            <a:xfrm>
              <a:off x="7216776" y="2424113"/>
              <a:ext cx="12700" cy="11113"/>
            </a:xfrm>
            <a:custGeom>
              <a:avLst/>
              <a:gdLst>
                <a:gd name="T0" fmla="*/ 4 w 5"/>
                <a:gd name="T1" fmla="*/ 3 h 5"/>
                <a:gd name="T2" fmla="*/ 2 w 5"/>
                <a:gd name="T3" fmla="*/ 4 h 5"/>
                <a:gd name="T4" fmla="*/ 4 w 5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3"/>
                  </a:moveTo>
                  <a:cubicBezTo>
                    <a:pt x="3" y="3"/>
                    <a:pt x="0" y="3"/>
                    <a:pt x="2" y="4"/>
                  </a:cubicBezTo>
                  <a:cubicBezTo>
                    <a:pt x="5" y="5"/>
                    <a:pt x="5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7" name="Freeform 1152"/>
            <p:cNvSpPr>
              <a:spLocks/>
            </p:cNvSpPr>
            <p:nvPr/>
          </p:nvSpPr>
          <p:spPr bwMode="auto">
            <a:xfrm>
              <a:off x="7056439" y="2428876"/>
              <a:ext cx="12700" cy="19050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8" name="Freeform 1153"/>
            <p:cNvSpPr>
              <a:spLocks/>
            </p:cNvSpPr>
            <p:nvPr/>
          </p:nvSpPr>
          <p:spPr bwMode="auto">
            <a:xfrm>
              <a:off x="7224714" y="2428876"/>
              <a:ext cx="12700" cy="11113"/>
            </a:xfrm>
            <a:custGeom>
              <a:avLst/>
              <a:gdLst>
                <a:gd name="T0" fmla="*/ 6 w 6"/>
                <a:gd name="T1" fmla="*/ 3 h 5"/>
                <a:gd name="T2" fmla="*/ 6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0" y="0"/>
                    <a:pt x="3" y="5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9" name="Freeform 1154"/>
            <p:cNvSpPr>
              <a:spLocks/>
            </p:cNvSpPr>
            <p:nvPr/>
          </p:nvSpPr>
          <p:spPr bwMode="auto">
            <a:xfrm>
              <a:off x="7078664" y="2432051"/>
              <a:ext cx="11113" cy="28575"/>
            </a:xfrm>
            <a:custGeom>
              <a:avLst/>
              <a:gdLst>
                <a:gd name="T0" fmla="*/ 5 w 5"/>
                <a:gd name="T1" fmla="*/ 9 h 13"/>
                <a:gd name="T2" fmla="*/ 1 w 5"/>
                <a:gd name="T3" fmla="*/ 3 h 13"/>
                <a:gd name="T4" fmla="*/ 5 w 5"/>
                <a:gd name="T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3">
                  <a:moveTo>
                    <a:pt x="5" y="9"/>
                  </a:moveTo>
                  <a:cubicBezTo>
                    <a:pt x="3" y="8"/>
                    <a:pt x="0" y="0"/>
                    <a:pt x="1" y="3"/>
                  </a:cubicBezTo>
                  <a:cubicBezTo>
                    <a:pt x="1" y="5"/>
                    <a:pt x="4" y="13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0" name="Freeform 1155"/>
            <p:cNvSpPr>
              <a:spLocks/>
            </p:cNvSpPr>
            <p:nvPr/>
          </p:nvSpPr>
          <p:spPr bwMode="auto">
            <a:xfrm>
              <a:off x="7245351" y="2438401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1" name="Freeform 1156"/>
            <p:cNvSpPr>
              <a:spLocks/>
            </p:cNvSpPr>
            <p:nvPr/>
          </p:nvSpPr>
          <p:spPr bwMode="auto">
            <a:xfrm>
              <a:off x="7240589" y="2438401"/>
              <a:ext cx="15875" cy="6350"/>
            </a:xfrm>
            <a:custGeom>
              <a:avLst/>
              <a:gdLst>
                <a:gd name="T0" fmla="*/ 3 w 7"/>
                <a:gd name="T1" fmla="*/ 0 h 3"/>
                <a:gd name="T2" fmla="*/ 0 w 7"/>
                <a:gd name="T3" fmla="*/ 1 h 3"/>
                <a:gd name="T4" fmla="*/ 3 w 7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7" y="3"/>
                    <a:pt x="5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2" name="Freeform 1157"/>
            <p:cNvSpPr>
              <a:spLocks/>
            </p:cNvSpPr>
            <p:nvPr/>
          </p:nvSpPr>
          <p:spPr bwMode="auto">
            <a:xfrm>
              <a:off x="7251701" y="2435226"/>
              <a:ext cx="31750" cy="9525"/>
            </a:xfrm>
            <a:custGeom>
              <a:avLst/>
              <a:gdLst>
                <a:gd name="T0" fmla="*/ 4 w 14"/>
                <a:gd name="T1" fmla="*/ 3 h 4"/>
                <a:gd name="T2" fmla="*/ 3 w 14"/>
                <a:gd name="T3" fmla="*/ 4 h 4"/>
                <a:gd name="T4" fmla="*/ 4 w 1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4">
                  <a:moveTo>
                    <a:pt x="4" y="3"/>
                  </a:moveTo>
                  <a:cubicBezTo>
                    <a:pt x="4" y="0"/>
                    <a:pt x="0" y="4"/>
                    <a:pt x="3" y="4"/>
                  </a:cubicBezTo>
                  <a:cubicBezTo>
                    <a:pt x="5" y="4"/>
                    <a:pt x="1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3" name="Freeform 1158"/>
            <p:cNvSpPr>
              <a:spLocks/>
            </p:cNvSpPr>
            <p:nvPr/>
          </p:nvSpPr>
          <p:spPr bwMode="auto">
            <a:xfrm>
              <a:off x="7011989" y="2443163"/>
              <a:ext cx="14288" cy="11113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6" y="5"/>
                    <a:pt x="0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4" name="Freeform 1159"/>
            <p:cNvSpPr>
              <a:spLocks/>
            </p:cNvSpPr>
            <p:nvPr/>
          </p:nvSpPr>
          <p:spPr bwMode="auto">
            <a:xfrm>
              <a:off x="7043739" y="2444751"/>
              <a:ext cx="15875" cy="14288"/>
            </a:xfrm>
            <a:custGeom>
              <a:avLst/>
              <a:gdLst>
                <a:gd name="T0" fmla="*/ 0 w 7"/>
                <a:gd name="T1" fmla="*/ 2 h 6"/>
                <a:gd name="T2" fmla="*/ 5 w 7"/>
                <a:gd name="T3" fmla="*/ 4 h 6"/>
                <a:gd name="T4" fmla="*/ 0 w 7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2"/>
                  </a:moveTo>
                  <a:cubicBezTo>
                    <a:pt x="2" y="3"/>
                    <a:pt x="7" y="6"/>
                    <a:pt x="5" y="4"/>
                  </a:cubicBezTo>
                  <a:cubicBezTo>
                    <a:pt x="4" y="3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5" name="Freeform 1160"/>
            <p:cNvSpPr>
              <a:spLocks/>
            </p:cNvSpPr>
            <p:nvPr/>
          </p:nvSpPr>
          <p:spPr bwMode="auto">
            <a:xfrm>
              <a:off x="7073901" y="2447926"/>
              <a:ext cx="9525" cy="6350"/>
            </a:xfrm>
            <a:custGeom>
              <a:avLst/>
              <a:gdLst>
                <a:gd name="T0" fmla="*/ 0 w 4"/>
                <a:gd name="T1" fmla="*/ 2 h 3"/>
                <a:gd name="T2" fmla="*/ 1 w 4"/>
                <a:gd name="T3" fmla="*/ 1 h 3"/>
                <a:gd name="T4" fmla="*/ 0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cubicBezTo>
                    <a:pt x="2" y="3"/>
                    <a:pt x="2" y="3"/>
                    <a:pt x="1" y="1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6" name="Freeform 1161"/>
            <p:cNvSpPr>
              <a:spLocks/>
            </p:cNvSpPr>
            <p:nvPr/>
          </p:nvSpPr>
          <p:spPr bwMode="auto">
            <a:xfrm>
              <a:off x="7019926" y="2443163"/>
              <a:ext cx="7938" cy="20638"/>
            </a:xfrm>
            <a:custGeom>
              <a:avLst/>
              <a:gdLst>
                <a:gd name="T0" fmla="*/ 2 w 4"/>
                <a:gd name="T1" fmla="*/ 5 h 9"/>
                <a:gd name="T2" fmla="*/ 2 w 4"/>
                <a:gd name="T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9">
                  <a:moveTo>
                    <a:pt x="2" y="5"/>
                  </a:moveTo>
                  <a:cubicBezTo>
                    <a:pt x="0" y="9"/>
                    <a:pt x="4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7" name="Freeform 1162"/>
            <p:cNvSpPr>
              <a:spLocks/>
            </p:cNvSpPr>
            <p:nvPr/>
          </p:nvSpPr>
          <p:spPr bwMode="auto">
            <a:xfrm>
              <a:off x="7042151" y="2451101"/>
              <a:ext cx="14288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6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8" name="Freeform 1163"/>
            <p:cNvSpPr>
              <a:spLocks/>
            </p:cNvSpPr>
            <p:nvPr/>
          </p:nvSpPr>
          <p:spPr bwMode="auto">
            <a:xfrm>
              <a:off x="7077076" y="2451101"/>
              <a:ext cx="12700" cy="14288"/>
            </a:xfrm>
            <a:custGeom>
              <a:avLst/>
              <a:gdLst>
                <a:gd name="T0" fmla="*/ 3 w 6"/>
                <a:gd name="T1" fmla="*/ 3 h 6"/>
                <a:gd name="T2" fmla="*/ 3 w 6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3"/>
                  </a:moveTo>
                  <a:cubicBezTo>
                    <a:pt x="6" y="6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9" name="Rectangle 1164"/>
            <p:cNvSpPr>
              <a:spLocks noChangeArrowheads="1"/>
            </p:cNvSpPr>
            <p:nvPr/>
          </p:nvSpPr>
          <p:spPr bwMode="auto">
            <a:xfrm>
              <a:off x="7035801" y="24638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0" name="Rectangle 1165"/>
            <p:cNvSpPr>
              <a:spLocks noChangeArrowheads="1"/>
            </p:cNvSpPr>
            <p:nvPr/>
          </p:nvSpPr>
          <p:spPr bwMode="auto">
            <a:xfrm>
              <a:off x="7040564" y="24701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1" name="Freeform 1166"/>
            <p:cNvSpPr>
              <a:spLocks/>
            </p:cNvSpPr>
            <p:nvPr/>
          </p:nvSpPr>
          <p:spPr bwMode="auto">
            <a:xfrm>
              <a:off x="7035801" y="2465388"/>
              <a:ext cx="1588" cy="476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2" name="Freeform 1167"/>
            <p:cNvSpPr>
              <a:spLocks/>
            </p:cNvSpPr>
            <p:nvPr/>
          </p:nvSpPr>
          <p:spPr bwMode="auto">
            <a:xfrm>
              <a:off x="7035801" y="2463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3" name="Freeform 1168"/>
            <p:cNvSpPr>
              <a:spLocks/>
            </p:cNvSpPr>
            <p:nvPr/>
          </p:nvSpPr>
          <p:spPr bwMode="auto">
            <a:xfrm>
              <a:off x="7035801" y="2465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4" name="Freeform 1169"/>
            <p:cNvSpPr>
              <a:spLocks/>
            </p:cNvSpPr>
            <p:nvPr/>
          </p:nvSpPr>
          <p:spPr bwMode="auto">
            <a:xfrm>
              <a:off x="7024689" y="2466976"/>
              <a:ext cx="19050" cy="9525"/>
            </a:xfrm>
            <a:custGeom>
              <a:avLst/>
              <a:gdLst>
                <a:gd name="T0" fmla="*/ 5 w 9"/>
                <a:gd name="T1" fmla="*/ 3 h 4"/>
                <a:gd name="T2" fmla="*/ 5 w 9"/>
                <a:gd name="T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4">
                  <a:moveTo>
                    <a:pt x="5" y="3"/>
                  </a:moveTo>
                  <a:cubicBezTo>
                    <a:pt x="9" y="4"/>
                    <a:pt x="0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5" name="Freeform 1170"/>
            <p:cNvSpPr>
              <a:spLocks/>
            </p:cNvSpPr>
            <p:nvPr/>
          </p:nvSpPr>
          <p:spPr bwMode="auto">
            <a:xfrm>
              <a:off x="7043739" y="2474913"/>
              <a:ext cx="14288" cy="17463"/>
            </a:xfrm>
            <a:custGeom>
              <a:avLst/>
              <a:gdLst>
                <a:gd name="T0" fmla="*/ 2 w 6"/>
                <a:gd name="T1" fmla="*/ 3 h 8"/>
                <a:gd name="T2" fmla="*/ 2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6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6" name="Freeform 1171"/>
            <p:cNvSpPr>
              <a:spLocks/>
            </p:cNvSpPr>
            <p:nvPr/>
          </p:nvSpPr>
          <p:spPr bwMode="auto">
            <a:xfrm>
              <a:off x="7021514" y="2495551"/>
              <a:ext cx="11113" cy="11113"/>
            </a:xfrm>
            <a:custGeom>
              <a:avLst/>
              <a:gdLst>
                <a:gd name="T0" fmla="*/ 3 w 5"/>
                <a:gd name="T1" fmla="*/ 3 h 5"/>
                <a:gd name="T2" fmla="*/ 3 w 5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5">
                  <a:moveTo>
                    <a:pt x="3" y="3"/>
                  </a:moveTo>
                  <a:cubicBezTo>
                    <a:pt x="5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7" name="Freeform 1172"/>
            <p:cNvSpPr>
              <a:spLocks/>
            </p:cNvSpPr>
            <p:nvPr/>
          </p:nvSpPr>
          <p:spPr bwMode="auto">
            <a:xfrm>
              <a:off x="7042151" y="2495551"/>
              <a:ext cx="14288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8" name="Freeform 1173"/>
            <p:cNvSpPr>
              <a:spLocks/>
            </p:cNvSpPr>
            <p:nvPr/>
          </p:nvSpPr>
          <p:spPr bwMode="auto">
            <a:xfrm>
              <a:off x="7104064" y="2501901"/>
              <a:ext cx="4763" cy="11113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2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9" name="Freeform 1174"/>
            <p:cNvSpPr>
              <a:spLocks/>
            </p:cNvSpPr>
            <p:nvPr/>
          </p:nvSpPr>
          <p:spPr bwMode="auto">
            <a:xfrm>
              <a:off x="7027864" y="2501901"/>
              <a:ext cx="7938" cy="17463"/>
            </a:xfrm>
            <a:custGeom>
              <a:avLst/>
              <a:gdLst>
                <a:gd name="T0" fmla="*/ 3 w 3"/>
                <a:gd name="T1" fmla="*/ 8 h 8"/>
                <a:gd name="T2" fmla="*/ 0 w 3"/>
                <a:gd name="T3" fmla="*/ 3 h 8"/>
                <a:gd name="T4" fmla="*/ 3 w 3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cubicBezTo>
                    <a:pt x="3" y="6"/>
                    <a:pt x="2" y="0"/>
                    <a:pt x="0" y="3"/>
                  </a:cubicBezTo>
                  <a:cubicBezTo>
                    <a:pt x="2" y="3"/>
                    <a:pt x="1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0" name="Freeform 1175"/>
            <p:cNvSpPr>
              <a:spLocks/>
            </p:cNvSpPr>
            <p:nvPr/>
          </p:nvSpPr>
          <p:spPr bwMode="auto">
            <a:xfrm>
              <a:off x="7048501" y="2511426"/>
              <a:ext cx="20638" cy="22225"/>
            </a:xfrm>
            <a:custGeom>
              <a:avLst/>
              <a:gdLst>
                <a:gd name="T0" fmla="*/ 8 w 9"/>
                <a:gd name="T1" fmla="*/ 9 h 10"/>
                <a:gd name="T2" fmla="*/ 1 w 9"/>
                <a:gd name="T3" fmla="*/ 1 h 10"/>
                <a:gd name="T4" fmla="*/ 8 w 9"/>
                <a:gd name="T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8" y="9"/>
                  </a:moveTo>
                  <a:cubicBezTo>
                    <a:pt x="7" y="6"/>
                    <a:pt x="0" y="0"/>
                    <a:pt x="1" y="1"/>
                  </a:cubicBezTo>
                  <a:cubicBezTo>
                    <a:pt x="2" y="4"/>
                    <a:pt x="9" y="10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1" name="Freeform 1176"/>
            <p:cNvSpPr>
              <a:spLocks/>
            </p:cNvSpPr>
            <p:nvPr/>
          </p:nvSpPr>
          <p:spPr bwMode="auto">
            <a:xfrm>
              <a:off x="7108826" y="2511426"/>
              <a:ext cx="11113" cy="23813"/>
            </a:xfrm>
            <a:custGeom>
              <a:avLst/>
              <a:gdLst>
                <a:gd name="T0" fmla="*/ 0 w 5"/>
                <a:gd name="T1" fmla="*/ 0 h 11"/>
                <a:gd name="T2" fmla="*/ 3 w 5"/>
                <a:gd name="T3" fmla="*/ 11 h 11"/>
                <a:gd name="T4" fmla="*/ 0 w 5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0" y="5"/>
                    <a:pt x="2" y="7"/>
                    <a:pt x="3" y="11"/>
                  </a:cubicBezTo>
                  <a:cubicBezTo>
                    <a:pt x="5" y="11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2" name="Freeform 1177"/>
            <p:cNvSpPr>
              <a:spLocks/>
            </p:cNvSpPr>
            <p:nvPr/>
          </p:nvSpPr>
          <p:spPr bwMode="auto">
            <a:xfrm>
              <a:off x="7043739" y="2517776"/>
              <a:ext cx="7938" cy="14288"/>
            </a:xfrm>
            <a:custGeom>
              <a:avLst/>
              <a:gdLst>
                <a:gd name="T0" fmla="*/ 3 w 3"/>
                <a:gd name="T1" fmla="*/ 5 h 6"/>
                <a:gd name="T2" fmla="*/ 0 w 3"/>
                <a:gd name="T3" fmla="*/ 0 h 6"/>
                <a:gd name="T4" fmla="*/ 3 w 3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2" y="3"/>
                    <a:pt x="2" y="1"/>
                    <a:pt x="0" y="0"/>
                  </a:cubicBezTo>
                  <a:cubicBezTo>
                    <a:pt x="0" y="3"/>
                    <a:pt x="2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3" name="Freeform 1178"/>
            <p:cNvSpPr>
              <a:spLocks/>
            </p:cNvSpPr>
            <p:nvPr/>
          </p:nvSpPr>
          <p:spPr bwMode="auto">
            <a:xfrm>
              <a:off x="7035801" y="2522538"/>
              <a:ext cx="4763" cy="11113"/>
            </a:xfrm>
            <a:custGeom>
              <a:avLst/>
              <a:gdLst>
                <a:gd name="T0" fmla="*/ 2 w 2"/>
                <a:gd name="T1" fmla="*/ 3 h 5"/>
                <a:gd name="T2" fmla="*/ 0 w 2"/>
                <a:gd name="T3" fmla="*/ 0 h 5"/>
                <a:gd name="T4" fmla="*/ 2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0" y="1"/>
                    <a:pt x="2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4" name="Freeform 1179"/>
            <p:cNvSpPr>
              <a:spLocks/>
            </p:cNvSpPr>
            <p:nvPr/>
          </p:nvSpPr>
          <p:spPr bwMode="auto">
            <a:xfrm>
              <a:off x="7035801" y="2532063"/>
              <a:ext cx="11113" cy="11113"/>
            </a:xfrm>
            <a:custGeom>
              <a:avLst/>
              <a:gdLst>
                <a:gd name="T0" fmla="*/ 4 w 5"/>
                <a:gd name="T1" fmla="*/ 3 h 5"/>
                <a:gd name="T2" fmla="*/ 3 w 5"/>
                <a:gd name="T3" fmla="*/ 2 h 5"/>
                <a:gd name="T4" fmla="*/ 4 w 5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3"/>
                  </a:moveTo>
                  <a:cubicBezTo>
                    <a:pt x="5" y="1"/>
                    <a:pt x="0" y="0"/>
                    <a:pt x="3" y="2"/>
                  </a:cubicBezTo>
                  <a:cubicBezTo>
                    <a:pt x="3" y="3"/>
                    <a:pt x="3" y="5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5" name="Freeform 1180"/>
            <p:cNvSpPr>
              <a:spLocks/>
            </p:cNvSpPr>
            <p:nvPr/>
          </p:nvSpPr>
          <p:spPr bwMode="auto">
            <a:xfrm>
              <a:off x="7051676" y="2533651"/>
              <a:ext cx="7938" cy="19050"/>
            </a:xfrm>
            <a:custGeom>
              <a:avLst/>
              <a:gdLst>
                <a:gd name="T0" fmla="*/ 2 w 4"/>
                <a:gd name="T1" fmla="*/ 3 h 8"/>
                <a:gd name="T2" fmla="*/ 2 w 4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8">
                  <a:moveTo>
                    <a:pt x="2" y="3"/>
                  </a:moveTo>
                  <a:cubicBezTo>
                    <a:pt x="4" y="8"/>
                    <a:pt x="0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6" name="Freeform 1181"/>
            <p:cNvSpPr>
              <a:spLocks/>
            </p:cNvSpPr>
            <p:nvPr/>
          </p:nvSpPr>
          <p:spPr bwMode="auto">
            <a:xfrm>
              <a:off x="7046914" y="2547938"/>
              <a:ext cx="4763" cy="11113"/>
            </a:xfrm>
            <a:custGeom>
              <a:avLst/>
              <a:gdLst>
                <a:gd name="T0" fmla="*/ 2 w 2"/>
                <a:gd name="T1" fmla="*/ 4 h 5"/>
                <a:gd name="T2" fmla="*/ 2 w 2"/>
                <a:gd name="T3" fmla="*/ 5 h 5"/>
                <a:gd name="T4" fmla="*/ 2 w 2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4"/>
                  </a:moveTo>
                  <a:cubicBezTo>
                    <a:pt x="2" y="4"/>
                    <a:pt x="2" y="5"/>
                    <a:pt x="2" y="5"/>
                  </a:cubicBezTo>
                  <a:cubicBezTo>
                    <a:pt x="2" y="4"/>
                    <a:pt x="0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7" name="Freeform 1182"/>
            <p:cNvSpPr>
              <a:spLocks/>
            </p:cNvSpPr>
            <p:nvPr/>
          </p:nvSpPr>
          <p:spPr bwMode="auto">
            <a:xfrm>
              <a:off x="7048501" y="2555876"/>
              <a:ext cx="14288" cy="12700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8" name="Freeform 1183"/>
            <p:cNvSpPr>
              <a:spLocks/>
            </p:cNvSpPr>
            <p:nvPr/>
          </p:nvSpPr>
          <p:spPr bwMode="auto">
            <a:xfrm>
              <a:off x="7059614" y="2563813"/>
              <a:ext cx="14288" cy="17463"/>
            </a:xfrm>
            <a:custGeom>
              <a:avLst/>
              <a:gdLst>
                <a:gd name="T0" fmla="*/ 1 w 6"/>
                <a:gd name="T1" fmla="*/ 3 h 8"/>
                <a:gd name="T2" fmla="*/ 1 w 6"/>
                <a:gd name="T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8">
                  <a:moveTo>
                    <a:pt x="1" y="3"/>
                  </a:moveTo>
                  <a:cubicBezTo>
                    <a:pt x="6" y="8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9" name="Freeform 1184"/>
            <p:cNvSpPr>
              <a:spLocks/>
            </p:cNvSpPr>
            <p:nvPr/>
          </p:nvSpPr>
          <p:spPr bwMode="auto">
            <a:xfrm>
              <a:off x="7072314" y="2579688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0" name="Freeform 1185"/>
            <p:cNvSpPr>
              <a:spLocks/>
            </p:cNvSpPr>
            <p:nvPr/>
          </p:nvSpPr>
          <p:spPr bwMode="auto">
            <a:xfrm>
              <a:off x="7073901" y="257651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1" name="Freeform 1186"/>
            <p:cNvSpPr>
              <a:spLocks/>
            </p:cNvSpPr>
            <p:nvPr/>
          </p:nvSpPr>
          <p:spPr bwMode="auto">
            <a:xfrm>
              <a:off x="7072314" y="2579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2" name="Freeform 1187"/>
            <p:cNvSpPr>
              <a:spLocks/>
            </p:cNvSpPr>
            <p:nvPr/>
          </p:nvSpPr>
          <p:spPr bwMode="auto">
            <a:xfrm>
              <a:off x="7077076" y="2586038"/>
              <a:ext cx="12700" cy="11113"/>
            </a:xfrm>
            <a:custGeom>
              <a:avLst/>
              <a:gdLst>
                <a:gd name="T0" fmla="*/ 3 w 6"/>
                <a:gd name="T1" fmla="*/ 3 h 5"/>
                <a:gd name="T2" fmla="*/ 3 w 6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3" y="3"/>
                  </a:moveTo>
                  <a:cubicBezTo>
                    <a:pt x="6" y="5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3" name="Freeform 1188"/>
            <p:cNvSpPr>
              <a:spLocks/>
            </p:cNvSpPr>
            <p:nvPr/>
          </p:nvSpPr>
          <p:spPr bwMode="auto">
            <a:xfrm>
              <a:off x="7078664" y="2590801"/>
              <a:ext cx="17463" cy="14288"/>
            </a:xfrm>
            <a:custGeom>
              <a:avLst/>
              <a:gdLst>
                <a:gd name="T0" fmla="*/ 5 w 8"/>
                <a:gd name="T1" fmla="*/ 2 h 6"/>
                <a:gd name="T2" fmla="*/ 5 w 8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0" y="6"/>
                    <a:pt x="8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4" name="Freeform 1189"/>
            <p:cNvSpPr>
              <a:spLocks/>
            </p:cNvSpPr>
            <p:nvPr/>
          </p:nvSpPr>
          <p:spPr bwMode="auto">
            <a:xfrm>
              <a:off x="7096126" y="2600326"/>
              <a:ext cx="12700" cy="793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0 h 4"/>
                <a:gd name="T4" fmla="*/ 1 w 5"/>
                <a:gd name="T5" fmla="*/ 1 h 4"/>
                <a:gd name="T6" fmla="*/ 0 w 5"/>
                <a:gd name="T7" fmla="*/ 1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4" y="2"/>
                    <a:pt x="4" y="1"/>
                    <a:pt x="3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ubicBezTo>
                    <a:pt x="2" y="2"/>
                    <a:pt x="5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sp>
        <p:nvSpPr>
          <p:cNvPr id="2205" name="Freeform 1197"/>
          <p:cNvSpPr>
            <a:spLocks noEditPoints="1"/>
          </p:cNvSpPr>
          <p:nvPr/>
        </p:nvSpPr>
        <p:spPr bwMode="auto">
          <a:xfrm rot="2091274">
            <a:off x="4778708" y="4473628"/>
            <a:ext cx="747262" cy="571758"/>
          </a:xfrm>
          <a:custGeom>
            <a:avLst/>
            <a:gdLst>
              <a:gd name="T0" fmla="*/ 149 w 380"/>
              <a:gd name="T1" fmla="*/ 68 h 291"/>
              <a:gd name="T2" fmla="*/ 57 w 380"/>
              <a:gd name="T3" fmla="*/ 233 h 291"/>
              <a:gd name="T4" fmla="*/ 326 w 380"/>
              <a:gd name="T5" fmla="*/ 233 h 291"/>
              <a:gd name="T6" fmla="*/ 379 w 380"/>
              <a:gd name="T7" fmla="*/ 13 h 291"/>
              <a:gd name="T8" fmla="*/ 151 w 380"/>
              <a:gd name="T9" fmla="*/ 190 h 291"/>
              <a:gd name="T10" fmla="*/ 131 w 380"/>
              <a:gd name="T11" fmla="*/ 224 h 291"/>
              <a:gd name="T12" fmla="*/ 134 w 380"/>
              <a:gd name="T13" fmla="*/ 258 h 291"/>
              <a:gd name="T14" fmla="*/ 119 w 380"/>
              <a:gd name="T15" fmla="*/ 230 h 291"/>
              <a:gd name="T16" fmla="*/ 119 w 380"/>
              <a:gd name="T17" fmla="*/ 164 h 291"/>
              <a:gd name="T18" fmla="*/ 120 w 380"/>
              <a:gd name="T19" fmla="*/ 136 h 291"/>
              <a:gd name="T20" fmla="*/ 109 w 380"/>
              <a:gd name="T21" fmla="*/ 81 h 291"/>
              <a:gd name="T22" fmla="*/ 103 w 380"/>
              <a:gd name="T23" fmla="*/ 132 h 291"/>
              <a:gd name="T24" fmla="*/ 92 w 380"/>
              <a:gd name="T25" fmla="*/ 38 h 291"/>
              <a:gd name="T26" fmla="*/ 56 w 380"/>
              <a:gd name="T27" fmla="*/ 13 h 291"/>
              <a:gd name="T28" fmla="*/ 24 w 380"/>
              <a:gd name="T29" fmla="*/ 6 h 291"/>
              <a:gd name="T30" fmla="*/ 14 w 380"/>
              <a:gd name="T31" fmla="*/ 43 h 291"/>
              <a:gd name="T32" fmla="*/ 24 w 380"/>
              <a:gd name="T33" fmla="*/ 50 h 291"/>
              <a:gd name="T34" fmla="*/ 34 w 380"/>
              <a:gd name="T35" fmla="*/ 82 h 291"/>
              <a:gd name="T36" fmla="*/ 48 w 380"/>
              <a:gd name="T37" fmla="*/ 98 h 291"/>
              <a:gd name="T38" fmla="*/ 62 w 380"/>
              <a:gd name="T39" fmla="*/ 102 h 291"/>
              <a:gd name="T40" fmla="*/ 86 w 380"/>
              <a:gd name="T41" fmla="*/ 40 h 291"/>
              <a:gd name="T42" fmla="*/ 70 w 380"/>
              <a:gd name="T43" fmla="*/ 194 h 291"/>
              <a:gd name="T44" fmla="*/ 74 w 380"/>
              <a:gd name="T45" fmla="*/ 242 h 291"/>
              <a:gd name="T46" fmla="*/ 95 w 380"/>
              <a:gd name="T47" fmla="*/ 265 h 291"/>
              <a:gd name="T48" fmla="*/ 78 w 380"/>
              <a:gd name="T49" fmla="*/ 198 h 291"/>
              <a:gd name="T50" fmla="*/ 111 w 380"/>
              <a:gd name="T51" fmla="*/ 222 h 291"/>
              <a:gd name="T52" fmla="*/ 111 w 380"/>
              <a:gd name="T53" fmla="*/ 271 h 291"/>
              <a:gd name="T54" fmla="*/ 126 w 380"/>
              <a:gd name="T55" fmla="*/ 267 h 291"/>
              <a:gd name="T56" fmla="*/ 148 w 380"/>
              <a:gd name="T57" fmla="*/ 262 h 291"/>
              <a:gd name="T58" fmla="*/ 180 w 380"/>
              <a:gd name="T59" fmla="*/ 197 h 291"/>
              <a:gd name="T60" fmla="*/ 195 w 380"/>
              <a:gd name="T61" fmla="*/ 131 h 291"/>
              <a:gd name="T62" fmla="*/ 337 w 380"/>
              <a:gd name="T63" fmla="*/ 15 h 291"/>
              <a:gd name="T64" fmla="*/ 319 w 380"/>
              <a:gd name="T65" fmla="*/ 79 h 291"/>
              <a:gd name="T66" fmla="*/ 291 w 380"/>
              <a:gd name="T67" fmla="*/ 39 h 291"/>
              <a:gd name="T68" fmla="*/ 280 w 380"/>
              <a:gd name="T69" fmla="*/ 56 h 291"/>
              <a:gd name="T70" fmla="*/ 286 w 380"/>
              <a:gd name="T71" fmla="*/ 157 h 291"/>
              <a:gd name="T72" fmla="*/ 268 w 380"/>
              <a:gd name="T73" fmla="*/ 52 h 291"/>
              <a:gd name="T74" fmla="*/ 263 w 380"/>
              <a:gd name="T75" fmla="*/ 162 h 291"/>
              <a:gd name="T76" fmla="*/ 243 w 380"/>
              <a:gd name="T77" fmla="*/ 79 h 291"/>
              <a:gd name="T78" fmla="*/ 271 w 380"/>
              <a:gd name="T79" fmla="*/ 209 h 291"/>
              <a:gd name="T80" fmla="*/ 262 w 380"/>
              <a:gd name="T81" fmla="*/ 212 h 291"/>
              <a:gd name="T82" fmla="*/ 244 w 380"/>
              <a:gd name="T83" fmla="*/ 202 h 291"/>
              <a:gd name="T84" fmla="*/ 230 w 380"/>
              <a:gd name="T85" fmla="*/ 192 h 291"/>
              <a:gd name="T86" fmla="*/ 259 w 380"/>
              <a:gd name="T87" fmla="*/ 255 h 291"/>
              <a:gd name="T88" fmla="*/ 203 w 380"/>
              <a:gd name="T89" fmla="*/ 197 h 291"/>
              <a:gd name="T90" fmla="*/ 243 w 380"/>
              <a:gd name="T91" fmla="*/ 257 h 291"/>
              <a:gd name="T92" fmla="*/ 251 w 380"/>
              <a:gd name="T93" fmla="*/ 272 h 291"/>
              <a:gd name="T94" fmla="*/ 271 w 380"/>
              <a:gd name="T95" fmla="*/ 213 h 291"/>
              <a:gd name="T96" fmla="*/ 278 w 380"/>
              <a:gd name="T97" fmla="*/ 265 h 291"/>
              <a:gd name="T98" fmla="*/ 279 w 380"/>
              <a:gd name="T99" fmla="*/ 217 h 291"/>
              <a:gd name="T100" fmla="*/ 316 w 380"/>
              <a:gd name="T101" fmla="*/ 203 h 291"/>
              <a:gd name="T102" fmla="*/ 291 w 380"/>
              <a:gd name="T103" fmla="*/ 262 h 291"/>
              <a:gd name="T104" fmla="*/ 295 w 380"/>
              <a:gd name="T105" fmla="*/ 207 h 291"/>
              <a:gd name="T106" fmla="*/ 325 w 380"/>
              <a:gd name="T107" fmla="*/ 221 h 291"/>
              <a:gd name="T108" fmla="*/ 304 w 380"/>
              <a:gd name="T109" fmla="*/ 158 h 291"/>
              <a:gd name="T110" fmla="*/ 311 w 380"/>
              <a:gd name="T111" fmla="*/ 128 h 291"/>
              <a:gd name="T112" fmla="*/ 331 w 380"/>
              <a:gd name="T113" fmla="*/ 136 h 291"/>
              <a:gd name="T114" fmla="*/ 335 w 380"/>
              <a:gd name="T115" fmla="*/ 94 h 291"/>
              <a:gd name="T116" fmla="*/ 348 w 380"/>
              <a:gd name="T117" fmla="*/ 97 h 291"/>
              <a:gd name="T118" fmla="*/ 359 w 380"/>
              <a:gd name="T119" fmla="*/ 49 h 291"/>
              <a:gd name="T120" fmla="*/ 367 w 380"/>
              <a:gd name="T121" fmla="*/ 51 h 291"/>
              <a:gd name="T122" fmla="*/ 371 w 380"/>
              <a:gd name="T123" fmla="*/ 37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80" h="291">
                <a:moveTo>
                  <a:pt x="379" y="13"/>
                </a:moveTo>
                <a:cubicBezTo>
                  <a:pt x="373" y="5"/>
                  <a:pt x="367" y="1"/>
                  <a:pt x="352" y="3"/>
                </a:cubicBezTo>
                <a:cubicBezTo>
                  <a:pt x="335" y="5"/>
                  <a:pt x="316" y="14"/>
                  <a:pt x="301" y="23"/>
                </a:cubicBezTo>
                <a:cubicBezTo>
                  <a:pt x="258" y="49"/>
                  <a:pt x="224" y="97"/>
                  <a:pt x="200" y="135"/>
                </a:cubicBezTo>
                <a:cubicBezTo>
                  <a:pt x="202" y="128"/>
                  <a:pt x="200" y="126"/>
                  <a:pt x="196" y="123"/>
                </a:cubicBezTo>
                <a:cubicBezTo>
                  <a:pt x="201" y="115"/>
                  <a:pt x="207" y="109"/>
                  <a:pt x="212" y="101"/>
                </a:cubicBezTo>
                <a:cubicBezTo>
                  <a:pt x="218" y="93"/>
                  <a:pt x="221" y="84"/>
                  <a:pt x="226" y="77"/>
                </a:cubicBezTo>
                <a:cubicBezTo>
                  <a:pt x="228" y="74"/>
                  <a:pt x="235" y="73"/>
                  <a:pt x="233" y="68"/>
                </a:cubicBezTo>
                <a:cubicBezTo>
                  <a:pt x="223" y="77"/>
                  <a:pt x="220" y="87"/>
                  <a:pt x="210" y="101"/>
                </a:cubicBezTo>
                <a:cubicBezTo>
                  <a:pt x="206" y="107"/>
                  <a:pt x="197" y="124"/>
                  <a:pt x="191" y="124"/>
                </a:cubicBezTo>
                <a:cubicBezTo>
                  <a:pt x="188" y="123"/>
                  <a:pt x="181" y="112"/>
                  <a:pt x="180" y="111"/>
                </a:cubicBezTo>
                <a:cubicBezTo>
                  <a:pt x="168" y="95"/>
                  <a:pt x="162" y="77"/>
                  <a:pt x="149" y="68"/>
                </a:cubicBezTo>
                <a:cubicBezTo>
                  <a:pt x="162" y="86"/>
                  <a:pt x="175" y="105"/>
                  <a:pt x="187" y="124"/>
                </a:cubicBezTo>
                <a:cubicBezTo>
                  <a:pt x="179" y="125"/>
                  <a:pt x="186" y="131"/>
                  <a:pt x="182" y="135"/>
                </a:cubicBezTo>
                <a:cubicBezTo>
                  <a:pt x="160" y="96"/>
                  <a:pt x="124" y="47"/>
                  <a:pt x="82" y="23"/>
                </a:cubicBezTo>
                <a:cubicBezTo>
                  <a:pt x="67" y="15"/>
                  <a:pt x="49" y="4"/>
                  <a:pt x="32" y="3"/>
                </a:cubicBezTo>
                <a:cubicBezTo>
                  <a:pt x="10" y="0"/>
                  <a:pt x="0" y="11"/>
                  <a:pt x="4" y="31"/>
                </a:cubicBezTo>
                <a:cubicBezTo>
                  <a:pt x="6" y="40"/>
                  <a:pt x="14" y="50"/>
                  <a:pt x="19" y="61"/>
                </a:cubicBezTo>
                <a:cubicBezTo>
                  <a:pt x="23" y="71"/>
                  <a:pt x="25" y="80"/>
                  <a:pt x="30" y="85"/>
                </a:cubicBezTo>
                <a:cubicBezTo>
                  <a:pt x="29" y="93"/>
                  <a:pt x="33" y="95"/>
                  <a:pt x="34" y="99"/>
                </a:cubicBezTo>
                <a:cubicBezTo>
                  <a:pt x="39" y="112"/>
                  <a:pt x="43" y="134"/>
                  <a:pt x="50" y="142"/>
                </a:cubicBezTo>
                <a:cubicBezTo>
                  <a:pt x="57" y="150"/>
                  <a:pt x="72" y="149"/>
                  <a:pt x="84" y="151"/>
                </a:cubicBezTo>
                <a:cubicBezTo>
                  <a:pt x="61" y="160"/>
                  <a:pt x="46" y="178"/>
                  <a:pt x="48" y="209"/>
                </a:cubicBezTo>
                <a:cubicBezTo>
                  <a:pt x="51" y="217"/>
                  <a:pt x="55" y="224"/>
                  <a:pt x="57" y="233"/>
                </a:cubicBezTo>
                <a:cubicBezTo>
                  <a:pt x="63" y="240"/>
                  <a:pt x="71" y="245"/>
                  <a:pt x="74" y="256"/>
                </a:cubicBezTo>
                <a:cubicBezTo>
                  <a:pt x="80" y="261"/>
                  <a:pt x="87" y="265"/>
                  <a:pt x="92" y="272"/>
                </a:cubicBezTo>
                <a:cubicBezTo>
                  <a:pt x="109" y="275"/>
                  <a:pt x="119" y="291"/>
                  <a:pt x="137" y="285"/>
                </a:cubicBezTo>
                <a:cubicBezTo>
                  <a:pt x="148" y="282"/>
                  <a:pt x="158" y="263"/>
                  <a:pt x="165" y="251"/>
                </a:cubicBezTo>
                <a:cubicBezTo>
                  <a:pt x="173" y="236"/>
                  <a:pt x="179" y="220"/>
                  <a:pt x="183" y="207"/>
                </a:cubicBezTo>
                <a:cubicBezTo>
                  <a:pt x="187" y="232"/>
                  <a:pt x="181" y="263"/>
                  <a:pt x="191" y="283"/>
                </a:cubicBezTo>
                <a:cubicBezTo>
                  <a:pt x="205" y="266"/>
                  <a:pt x="194" y="230"/>
                  <a:pt x="201" y="207"/>
                </a:cubicBezTo>
                <a:cubicBezTo>
                  <a:pt x="210" y="239"/>
                  <a:pt x="224" y="266"/>
                  <a:pt x="246" y="285"/>
                </a:cubicBezTo>
                <a:cubicBezTo>
                  <a:pt x="260" y="289"/>
                  <a:pt x="270" y="282"/>
                  <a:pt x="276" y="278"/>
                </a:cubicBezTo>
                <a:cubicBezTo>
                  <a:pt x="281" y="275"/>
                  <a:pt x="288" y="274"/>
                  <a:pt x="291" y="272"/>
                </a:cubicBezTo>
                <a:cubicBezTo>
                  <a:pt x="298" y="268"/>
                  <a:pt x="302" y="258"/>
                  <a:pt x="310" y="257"/>
                </a:cubicBezTo>
                <a:cubicBezTo>
                  <a:pt x="312" y="245"/>
                  <a:pt x="321" y="241"/>
                  <a:pt x="326" y="233"/>
                </a:cubicBezTo>
                <a:cubicBezTo>
                  <a:pt x="327" y="224"/>
                  <a:pt x="334" y="217"/>
                  <a:pt x="336" y="208"/>
                </a:cubicBezTo>
                <a:cubicBezTo>
                  <a:pt x="339" y="189"/>
                  <a:pt x="328" y="172"/>
                  <a:pt x="318" y="161"/>
                </a:cubicBezTo>
                <a:cubicBezTo>
                  <a:pt x="312" y="158"/>
                  <a:pt x="305" y="156"/>
                  <a:pt x="301" y="151"/>
                </a:cubicBezTo>
                <a:cubicBezTo>
                  <a:pt x="343" y="157"/>
                  <a:pt x="340" y="115"/>
                  <a:pt x="352" y="93"/>
                </a:cubicBezTo>
                <a:cubicBezTo>
                  <a:pt x="352" y="90"/>
                  <a:pt x="352" y="88"/>
                  <a:pt x="352" y="85"/>
                </a:cubicBezTo>
                <a:cubicBezTo>
                  <a:pt x="356" y="79"/>
                  <a:pt x="362" y="73"/>
                  <a:pt x="364" y="66"/>
                </a:cubicBezTo>
                <a:cubicBezTo>
                  <a:pt x="364" y="64"/>
                  <a:pt x="363" y="62"/>
                  <a:pt x="364" y="60"/>
                </a:cubicBezTo>
                <a:cubicBezTo>
                  <a:pt x="365" y="59"/>
                  <a:pt x="368" y="58"/>
                  <a:pt x="369" y="57"/>
                </a:cubicBezTo>
                <a:cubicBezTo>
                  <a:pt x="370" y="55"/>
                  <a:pt x="371" y="51"/>
                  <a:pt x="372" y="48"/>
                </a:cubicBezTo>
                <a:cubicBezTo>
                  <a:pt x="375" y="43"/>
                  <a:pt x="374" y="41"/>
                  <a:pt x="377" y="34"/>
                </a:cubicBezTo>
                <a:cubicBezTo>
                  <a:pt x="377" y="32"/>
                  <a:pt x="379" y="32"/>
                  <a:pt x="379" y="31"/>
                </a:cubicBezTo>
                <a:cubicBezTo>
                  <a:pt x="380" y="25"/>
                  <a:pt x="380" y="19"/>
                  <a:pt x="379" y="13"/>
                </a:cubicBezTo>
                <a:close/>
                <a:moveTo>
                  <a:pt x="52" y="209"/>
                </a:moveTo>
                <a:cubicBezTo>
                  <a:pt x="53" y="209"/>
                  <a:pt x="53" y="211"/>
                  <a:pt x="54" y="211"/>
                </a:cubicBezTo>
                <a:cubicBezTo>
                  <a:pt x="54" y="214"/>
                  <a:pt x="51" y="211"/>
                  <a:pt x="52" y="209"/>
                </a:cubicBezTo>
                <a:close/>
                <a:moveTo>
                  <a:pt x="52" y="190"/>
                </a:moveTo>
                <a:cubicBezTo>
                  <a:pt x="52" y="189"/>
                  <a:pt x="52" y="188"/>
                  <a:pt x="52" y="187"/>
                </a:cubicBezTo>
                <a:cubicBezTo>
                  <a:pt x="56" y="185"/>
                  <a:pt x="56" y="191"/>
                  <a:pt x="52" y="190"/>
                </a:cubicBezTo>
                <a:close/>
                <a:moveTo>
                  <a:pt x="179" y="194"/>
                </a:moveTo>
                <a:cubicBezTo>
                  <a:pt x="180" y="191"/>
                  <a:pt x="180" y="198"/>
                  <a:pt x="179" y="194"/>
                </a:cubicBezTo>
                <a:close/>
                <a:moveTo>
                  <a:pt x="149" y="166"/>
                </a:moveTo>
                <a:cubicBezTo>
                  <a:pt x="149" y="166"/>
                  <a:pt x="151" y="165"/>
                  <a:pt x="152" y="165"/>
                </a:cubicBezTo>
                <a:cubicBezTo>
                  <a:pt x="152" y="166"/>
                  <a:pt x="148" y="168"/>
                  <a:pt x="149" y="166"/>
                </a:cubicBezTo>
                <a:close/>
                <a:moveTo>
                  <a:pt x="151" y="190"/>
                </a:moveTo>
                <a:cubicBezTo>
                  <a:pt x="152" y="190"/>
                  <a:pt x="152" y="191"/>
                  <a:pt x="153" y="191"/>
                </a:cubicBezTo>
                <a:cubicBezTo>
                  <a:pt x="154" y="190"/>
                  <a:pt x="153" y="190"/>
                  <a:pt x="153" y="190"/>
                </a:cubicBezTo>
                <a:cubicBezTo>
                  <a:pt x="153" y="187"/>
                  <a:pt x="156" y="190"/>
                  <a:pt x="155" y="191"/>
                </a:cubicBezTo>
                <a:cubicBezTo>
                  <a:pt x="158" y="191"/>
                  <a:pt x="156" y="187"/>
                  <a:pt x="154" y="188"/>
                </a:cubicBezTo>
                <a:cubicBezTo>
                  <a:pt x="155" y="185"/>
                  <a:pt x="157" y="189"/>
                  <a:pt x="158" y="190"/>
                </a:cubicBezTo>
                <a:cubicBezTo>
                  <a:pt x="159" y="189"/>
                  <a:pt x="159" y="188"/>
                  <a:pt x="160" y="188"/>
                </a:cubicBezTo>
                <a:cubicBezTo>
                  <a:pt x="159" y="187"/>
                  <a:pt x="158" y="186"/>
                  <a:pt x="157" y="186"/>
                </a:cubicBezTo>
                <a:cubicBezTo>
                  <a:pt x="163" y="183"/>
                  <a:pt x="167" y="182"/>
                  <a:pt x="169" y="177"/>
                </a:cubicBezTo>
                <a:cubicBezTo>
                  <a:pt x="164" y="201"/>
                  <a:pt x="142" y="232"/>
                  <a:pt x="127" y="256"/>
                </a:cubicBezTo>
                <a:cubicBezTo>
                  <a:pt x="127" y="255"/>
                  <a:pt x="126" y="255"/>
                  <a:pt x="125" y="255"/>
                </a:cubicBezTo>
                <a:cubicBezTo>
                  <a:pt x="128" y="246"/>
                  <a:pt x="131" y="237"/>
                  <a:pt x="133" y="228"/>
                </a:cubicBezTo>
                <a:cubicBezTo>
                  <a:pt x="130" y="229"/>
                  <a:pt x="132" y="227"/>
                  <a:pt x="131" y="224"/>
                </a:cubicBezTo>
                <a:cubicBezTo>
                  <a:pt x="134" y="224"/>
                  <a:pt x="133" y="222"/>
                  <a:pt x="135" y="224"/>
                </a:cubicBezTo>
                <a:cubicBezTo>
                  <a:pt x="134" y="220"/>
                  <a:pt x="129" y="223"/>
                  <a:pt x="127" y="225"/>
                </a:cubicBezTo>
                <a:cubicBezTo>
                  <a:pt x="124" y="214"/>
                  <a:pt x="141" y="209"/>
                  <a:pt x="144" y="196"/>
                </a:cubicBezTo>
                <a:cubicBezTo>
                  <a:pt x="144" y="200"/>
                  <a:pt x="152" y="193"/>
                  <a:pt x="151" y="190"/>
                </a:cubicBezTo>
                <a:close/>
                <a:moveTo>
                  <a:pt x="140" y="257"/>
                </a:moveTo>
                <a:cubicBezTo>
                  <a:pt x="139" y="258"/>
                  <a:pt x="139" y="257"/>
                  <a:pt x="139" y="257"/>
                </a:cubicBezTo>
                <a:cubicBezTo>
                  <a:pt x="138" y="256"/>
                  <a:pt x="138" y="257"/>
                  <a:pt x="138" y="257"/>
                </a:cubicBezTo>
                <a:cubicBezTo>
                  <a:pt x="137" y="257"/>
                  <a:pt x="137" y="256"/>
                  <a:pt x="137" y="256"/>
                </a:cubicBezTo>
                <a:cubicBezTo>
                  <a:pt x="138" y="256"/>
                  <a:pt x="138" y="255"/>
                  <a:pt x="138" y="255"/>
                </a:cubicBezTo>
                <a:cubicBezTo>
                  <a:pt x="139" y="255"/>
                  <a:pt x="138" y="257"/>
                  <a:pt x="140" y="257"/>
                </a:cubicBezTo>
                <a:close/>
                <a:moveTo>
                  <a:pt x="136" y="257"/>
                </a:moveTo>
                <a:cubicBezTo>
                  <a:pt x="136" y="258"/>
                  <a:pt x="135" y="258"/>
                  <a:pt x="134" y="258"/>
                </a:cubicBezTo>
                <a:cubicBezTo>
                  <a:pt x="134" y="257"/>
                  <a:pt x="135" y="258"/>
                  <a:pt x="136" y="257"/>
                </a:cubicBezTo>
                <a:close/>
                <a:moveTo>
                  <a:pt x="124" y="206"/>
                </a:moveTo>
                <a:cubicBezTo>
                  <a:pt x="125" y="206"/>
                  <a:pt x="125" y="205"/>
                  <a:pt x="125" y="204"/>
                </a:cubicBezTo>
                <a:cubicBezTo>
                  <a:pt x="125" y="202"/>
                  <a:pt x="125" y="205"/>
                  <a:pt x="124" y="206"/>
                </a:cubicBezTo>
                <a:close/>
                <a:moveTo>
                  <a:pt x="110" y="196"/>
                </a:moveTo>
                <a:cubicBezTo>
                  <a:pt x="123" y="190"/>
                  <a:pt x="136" y="186"/>
                  <a:pt x="148" y="180"/>
                </a:cubicBezTo>
                <a:cubicBezTo>
                  <a:pt x="141" y="189"/>
                  <a:pt x="126" y="195"/>
                  <a:pt x="110" y="196"/>
                </a:cubicBezTo>
                <a:close/>
                <a:moveTo>
                  <a:pt x="119" y="234"/>
                </a:moveTo>
                <a:cubicBezTo>
                  <a:pt x="118" y="235"/>
                  <a:pt x="117" y="235"/>
                  <a:pt x="116" y="236"/>
                </a:cubicBezTo>
                <a:cubicBezTo>
                  <a:pt x="116" y="234"/>
                  <a:pt x="117" y="228"/>
                  <a:pt x="124" y="228"/>
                </a:cubicBezTo>
                <a:cubicBezTo>
                  <a:pt x="123" y="228"/>
                  <a:pt x="123" y="229"/>
                  <a:pt x="123" y="230"/>
                </a:cubicBezTo>
                <a:cubicBezTo>
                  <a:pt x="121" y="227"/>
                  <a:pt x="121" y="234"/>
                  <a:pt x="119" y="230"/>
                </a:cubicBezTo>
                <a:cubicBezTo>
                  <a:pt x="117" y="231"/>
                  <a:pt x="120" y="232"/>
                  <a:pt x="119" y="234"/>
                </a:cubicBezTo>
                <a:close/>
                <a:moveTo>
                  <a:pt x="116" y="205"/>
                </a:moveTo>
                <a:cubicBezTo>
                  <a:pt x="119" y="204"/>
                  <a:pt x="111" y="209"/>
                  <a:pt x="116" y="205"/>
                </a:cubicBezTo>
                <a:close/>
                <a:moveTo>
                  <a:pt x="122" y="209"/>
                </a:moveTo>
                <a:cubicBezTo>
                  <a:pt x="120" y="213"/>
                  <a:pt x="117" y="210"/>
                  <a:pt x="122" y="209"/>
                </a:cubicBezTo>
                <a:close/>
                <a:moveTo>
                  <a:pt x="113" y="222"/>
                </a:moveTo>
                <a:cubicBezTo>
                  <a:pt x="114" y="218"/>
                  <a:pt x="114" y="226"/>
                  <a:pt x="113" y="222"/>
                </a:cubicBezTo>
                <a:close/>
                <a:moveTo>
                  <a:pt x="110" y="211"/>
                </a:moveTo>
                <a:cubicBezTo>
                  <a:pt x="110" y="209"/>
                  <a:pt x="112" y="209"/>
                  <a:pt x="113" y="207"/>
                </a:cubicBezTo>
                <a:cubicBezTo>
                  <a:pt x="114" y="205"/>
                  <a:pt x="113" y="212"/>
                  <a:pt x="110" y="211"/>
                </a:cubicBezTo>
                <a:close/>
                <a:moveTo>
                  <a:pt x="117" y="155"/>
                </a:moveTo>
                <a:cubicBezTo>
                  <a:pt x="120" y="158"/>
                  <a:pt x="118" y="160"/>
                  <a:pt x="119" y="164"/>
                </a:cubicBezTo>
                <a:cubicBezTo>
                  <a:pt x="115" y="164"/>
                  <a:pt x="118" y="158"/>
                  <a:pt x="117" y="155"/>
                </a:cubicBezTo>
                <a:close/>
                <a:moveTo>
                  <a:pt x="124" y="163"/>
                </a:moveTo>
                <a:cubicBezTo>
                  <a:pt x="118" y="158"/>
                  <a:pt x="121" y="154"/>
                  <a:pt x="124" y="163"/>
                </a:cubicBezTo>
                <a:close/>
                <a:moveTo>
                  <a:pt x="141" y="79"/>
                </a:moveTo>
                <a:cubicBezTo>
                  <a:pt x="140" y="77"/>
                  <a:pt x="137" y="76"/>
                  <a:pt x="137" y="73"/>
                </a:cubicBezTo>
                <a:cubicBezTo>
                  <a:pt x="139" y="75"/>
                  <a:pt x="141" y="76"/>
                  <a:pt x="141" y="79"/>
                </a:cubicBezTo>
                <a:close/>
                <a:moveTo>
                  <a:pt x="134" y="138"/>
                </a:moveTo>
                <a:cubicBezTo>
                  <a:pt x="137" y="135"/>
                  <a:pt x="131" y="140"/>
                  <a:pt x="134" y="138"/>
                </a:cubicBezTo>
                <a:close/>
                <a:moveTo>
                  <a:pt x="127" y="138"/>
                </a:moveTo>
                <a:cubicBezTo>
                  <a:pt x="122" y="137"/>
                  <a:pt x="117" y="137"/>
                  <a:pt x="114" y="134"/>
                </a:cubicBezTo>
                <a:cubicBezTo>
                  <a:pt x="115" y="133"/>
                  <a:pt x="118" y="134"/>
                  <a:pt x="120" y="133"/>
                </a:cubicBezTo>
                <a:cubicBezTo>
                  <a:pt x="121" y="134"/>
                  <a:pt x="120" y="134"/>
                  <a:pt x="120" y="136"/>
                </a:cubicBezTo>
                <a:cubicBezTo>
                  <a:pt x="122" y="135"/>
                  <a:pt x="127" y="134"/>
                  <a:pt x="127" y="138"/>
                </a:cubicBezTo>
                <a:close/>
                <a:moveTo>
                  <a:pt x="120" y="58"/>
                </a:moveTo>
                <a:cubicBezTo>
                  <a:pt x="117" y="57"/>
                  <a:pt x="116" y="55"/>
                  <a:pt x="114" y="53"/>
                </a:cubicBezTo>
                <a:cubicBezTo>
                  <a:pt x="116" y="51"/>
                  <a:pt x="120" y="55"/>
                  <a:pt x="120" y="58"/>
                </a:cubicBezTo>
                <a:close/>
                <a:moveTo>
                  <a:pt x="116" y="58"/>
                </a:moveTo>
                <a:cubicBezTo>
                  <a:pt x="115" y="58"/>
                  <a:pt x="114" y="56"/>
                  <a:pt x="113" y="55"/>
                </a:cubicBezTo>
                <a:cubicBezTo>
                  <a:pt x="113" y="55"/>
                  <a:pt x="113" y="55"/>
                  <a:pt x="114" y="56"/>
                </a:cubicBezTo>
                <a:cubicBezTo>
                  <a:pt x="115" y="57"/>
                  <a:pt x="116" y="58"/>
                  <a:pt x="116" y="58"/>
                </a:cubicBezTo>
                <a:close/>
                <a:moveTo>
                  <a:pt x="112" y="155"/>
                </a:moveTo>
                <a:cubicBezTo>
                  <a:pt x="114" y="156"/>
                  <a:pt x="112" y="162"/>
                  <a:pt x="113" y="164"/>
                </a:cubicBezTo>
                <a:cubicBezTo>
                  <a:pt x="110" y="162"/>
                  <a:pt x="110" y="159"/>
                  <a:pt x="112" y="155"/>
                </a:cubicBezTo>
                <a:close/>
                <a:moveTo>
                  <a:pt x="109" y="81"/>
                </a:moveTo>
                <a:cubicBezTo>
                  <a:pt x="107" y="78"/>
                  <a:pt x="113" y="86"/>
                  <a:pt x="109" y="81"/>
                </a:cubicBezTo>
                <a:close/>
                <a:moveTo>
                  <a:pt x="107" y="163"/>
                </a:moveTo>
                <a:cubicBezTo>
                  <a:pt x="107" y="162"/>
                  <a:pt x="108" y="162"/>
                  <a:pt x="109" y="162"/>
                </a:cubicBezTo>
                <a:cubicBezTo>
                  <a:pt x="109" y="163"/>
                  <a:pt x="108" y="162"/>
                  <a:pt x="107" y="163"/>
                </a:cubicBezTo>
                <a:close/>
                <a:moveTo>
                  <a:pt x="108" y="213"/>
                </a:moveTo>
                <a:cubicBezTo>
                  <a:pt x="110" y="213"/>
                  <a:pt x="99" y="218"/>
                  <a:pt x="108" y="213"/>
                </a:cubicBezTo>
                <a:close/>
                <a:moveTo>
                  <a:pt x="103" y="55"/>
                </a:moveTo>
                <a:cubicBezTo>
                  <a:pt x="107" y="54"/>
                  <a:pt x="106" y="59"/>
                  <a:pt x="108" y="59"/>
                </a:cubicBezTo>
                <a:cubicBezTo>
                  <a:pt x="108" y="61"/>
                  <a:pt x="105" y="60"/>
                  <a:pt x="103" y="60"/>
                </a:cubicBezTo>
                <a:cubicBezTo>
                  <a:pt x="103" y="58"/>
                  <a:pt x="103" y="57"/>
                  <a:pt x="103" y="55"/>
                </a:cubicBezTo>
                <a:close/>
                <a:moveTo>
                  <a:pt x="103" y="132"/>
                </a:moveTo>
                <a:cubicBezTo>
                  <a:pt x="103" y="132"/>
                  <a:pt x="103" y="132"/>
                  <a:pt x="103" y="132"/>
                </a:cubicBezTo>
                <a:cubicBezTo>
                  <a:pt x="103" y="132"/>
                  <a:pt x="103" y="132"/>
                  <a:pt x="103" y="132"/>
                </a:cubicBezTo>
                <a:close/>
                <a:moveTo>
                  <a:pt x="105" y="164"/>
                </a:moveTo>
                <a:cubicBezTo>
                  <a:pt x="98" y="164"/>
                  <a:pt x="90" y="170"/>
                  <a:pt x="85" y="165"/>
                </a:cubicBezTo>
                <a:cubicBezTo>
                  <a:pt x="90" y="163"/>
                  <a:pt x="96" y="159"/>
                  <a:pt x="98" y="156"/>
                </a:cubicBezTo>
                <a:cubicBezTo>
                  <a:pt x="100" y="157"/>
                  <a:pt x="106" y="162"/>
                  <a:pt x="105" y="164"/>
                </a:cubicBezTo>
                <a:close/>
                <a:moveTo>
                  <a:pt x="97" y="133"/>
                </a:moveTo>
                <a:cubicBezTo>
                  <a:pt x="97" y="132"/>
                  <a:pt x="98" y="132"/>
                  <a:pt x="99" y="132"/>
                </a:cubicBezTo>
                <a:cubicBezTo>
                  <a:pt x="99" y="133"/>
                  <a:pt x="98" y="133"/>
                  <a:pt x="97" y="133"/>
                </a:cubicBezTo>
                <a:close/>
                <a:moveTo>
                  <a:pt x="94" y="35"/>
                </a:moveTo>
                <a:cubicBezTo>
                  <a:pt x="96" y="36"/>
                  <a:pt x="98" y="38"/>
                  <a:pt x="100" y="39"/>
                </a:cubicBezTo>
                <a:cubicBezTo>
                  <a:pt x="99" y="40"/>
                  <a:pt x="97" y="41"/>
                  <a:pt x="98" y="44"/>
                </a:cubicBezTo>
                <a:cubicBezTo>
                  <a:pt x="95" y="43"/>
                  <a:pt x="93" y="41"/>
                  <a:pt x="92" y="38"/>
                </a:cubicBezTo>
                <a:cubicBezTo>
                  <a:pt x="93" y="37"/>
                  <a:pt x="94" y="36"/>
                  <a:pt x="94" y="35"/>
                </a:cubicBezTo>
                <a:close/>
                <a:moveTo>
                  <a:pt x="93" y="61"/>
                </a:moveTo>
                <a:cubicBezTo>
                  <a:pt x="94" y="61"/>
                  <a:pt x="94" y="62"/>
                  <a:pt x="93" y="62"/>
                </a:cubicBezTo>
                <a:cubicBezTo>
                  <a:pt x="93" y="64"/>
                  <a:pt x="96" y="63"/>
                  <a:pt x="95" y="66"/>
                </a:cubicBezTo>
                <a:cubicBezTo>
                  <a:pt x="92" y="67"/>
                  <a:pt x="91" y="65"/>
                  <a:pt x="87" y="65"/>
                </a:cubicBezTo>
                <a:cubicBezTo>
                  <a:pt x="86" y="61"/>
                  <a:pt x="92" y="64"/>
                  <a:pt x="93" y="61"/>
                </a:cubicBezTo>
                <a:close/>
                <a:moveTo>
                  <a:pt x="71" y="81"/>
                </a:moveTo>
                <a:cubicBezTo>
                  <a:pt x="68" y="81"/>
                  <a:pt x="67" y="79"/>
                  <a:pt x="64" y="80"/>
                </a:cubicBezTo>
                <a:cubicBezTo>
                  <a:pt x="66" y="78"/>
                  <a:pt x="70" y="77"/>
                  <a:pt x="71" y="81"/>
                </a:cubicBezTo>
                <a:close/>
                <a:moveTo>
                  <a:pt x="56" y="13"/>
                </a:moveTo>
                <a:cubicBezTo>
                  <a:pt x="54" y="16"/>
                  <a:pt x="50" y="13"/>
                  <a:pt x="48" y="12"/>
                </a:cubicBezTo>
                <a:cubicBezTo>
                  <a:pt x="50" y="8"/>
                  <a:pt x="54" y="12"/>
                  <a:pt x="56" y="13"/>
                </a:cubicBezTo>
                <a:close/>
                <a:moveTo>
                  <a:pt x="51" y="84"/>
                </a:moveTo>
                <a:cubicBezTo>
                  <a:pt x="51" y="86"/>
                  <a:pt x="47" y="86"/>
                  <a:pt x="46" y="85"/>
                </a:cubicBezTo>
                <a:cubicBezTo>
                  <a:pt x="46" y="82"/>
                  <a:pt x="50" y="82"/>
                  <a:pt x="51" y="84"/>
                </a:cubicBezTo>
                <a:close/>
                <a:moveTo>
                  <a:pt x="47" y="14"/>
                </a:moveTo>
                <a:cubicBezTo>
                  <a:pt x="45" y="16"/>
                  <a:pt x="42" y="17"/>
                  <a:pt x="37" y="17"/>
                </a:cubicBezTo>
                <a:cubicBezTo>
                  <a:pt x="33" y="10"/>
                  <a:pt x="45" y="10"/>
                  <a:pt x="47" y="14"/>
                </a:cubicBezTo>
                <a:close/>
                <a:moveTo>
                  <a:pt x="35" y="69"/>
                </a:moveTo>
                <a:cubicBezTo>
                  <a:pt x="40" y="69"/>
                  <a:pt x="40" y="69"/>
                  <a:pt x="44" y="70"/>
                </a:cubicBezTo>
                <a:cubicBezTo>
                  <a:pt x="44" y="71"/>
                  <a:pt x="43" y="72"/>
                  <a:pt x="43" y="73"/>
                </a:cubicBezTo>
                <a:cubicBezTo>
                  <a:pt x="42" y="73"/>
                  <a:pt x="42" y="72"/>
                  <a:pt x="43" y="72"/>
                </a:cubicBezTo>
                <a:cubicBezTo>
                  <a:pt x="41" y="70"/>
                  <a:pt x="35" y="75"/>
                  <a:pt x="35" y="69"/>
                </a:cubicBezTo>
                <a:close/>
                <a:moveTo>
                  <a:pt x="24" y="6"/>
                </a:moveTo>
                <a:cubicBezTo>
                  <a:pt x="24" y="9"/>
                  <a:pt x="20" y="8"/>
                  <a:pt x="21" y="6"/>
                </a:cubicBezTo>
                <a:cubicBezTo>
                  <a:pt x="22" y="5"/>
                  <a:pt x="23" y="7"/>
                  <a:pt x="24" y="6"/>
                </a:cubicBezTo>
                <a:close/>
                <a:moveTo>
                  <a:pt x="15" y="10"/>
                </a:moveTo>
                <a:cubicBezTo>
                  <a:pt x="17" y="10"/>
                  <a:pt x="17" y="11"/>
                  <a:pt x="19" y="11"/>
                </a:cubicBezTo>
                <a:cubicBezTo>
                  <a:pt x="19" y="13"/>
                  <a:pt x="13" y="13"/>
                  <a:pt x="15" y="10"/>
                </a:cubicBezTo>
                <a:close/>
                <a:moveTo>
                  <a:pt x="12" y="37"/>
                </a:moveTo>
                <a:cubicBezTo>
                  <a:pt x="10" y="37"/>
                  <a:pt x="8" y="37"/>
                  <a:pt x="8" y="34"/>
                </a:cubicBezTo>
                <a:cubicBezTo>
                  <a:pt x="11" y="34"/>
                  <a:pt x="12" y="35"/>
                  <a:pt x="12" y="37"/>
                </a:cubicBezTo>
                <a:close/>
                <a:moveTo>
                  <a:pt x="12" y="20"/>
                </a:moveTo>
                <a:cubicBezTo>
                  <a:pt x="9" y="21"/>
                  <a:pt x="9" y="20"/>
                  <a:pt x="8" y="19"/>
                </a:cubicBezTo>
                <a:cubicBezTo>
                  <a:pt x="8" y="16"/>
                  <a:pt x="13" y="18"/>
                  <a:pt x="12" y="20"/>
                </a:cubicBezTo>
                <a:close/>
                <a:moveTo>
                  <a:pt x="14" y="43"/>
                </a:moveTo>
                <a:cubicBezTo>
                  <a:pt x="14" y="42"/>
                  <a:pt x="16" y="42"/>
                  <a:pt x="16" y="43"/>
                </a:cubicBezTo>
                <a:cubicBezTo>
                  <a:pt x="15" y="44"/>
                  <a:pt x="15" y="43"/>
                  <a:pt x="14" y="43"/>
                </a:cubicBezTo>
                <a:close/>
                <a:moveTo>
                  <a:pt x="20" y="54"/>
                </a:moveTo>
                <a:cubicBezTo>
                  <a:pt x="17" y="54"/>
                  <a:pt x="15" y="53"/>
                  <a:pt x="16" y="50"/>
                </a:cubicBezTo>
                <a:cubicBezTo>
                  <a:pt x="17" y="51"/>
                  <a:pt x="20" y="51"/>
                  <a:pt x="20" y="54"/>
                </a:cubicBezTo>
                <a:close/>
                <a:moveTo>
                  <a:pt x="19" y="33"/>
                </a:moveTo>
                <a:cubicBezTo>
                  <a:pt x="21" y="31"/>
                  <a:pt x="26" y="32"/>
                  <a:pt x="26" y="36"/>
                </a:cubicBezTo>
                <a:cubicBezTo>
                  <a:pt x="23" y="38"/>
                  <a:pt x="19" y="38"/>
                  <a:pt x="19" y="33"/>
                </a:cubicBezTo>
                <a:close/>
                <a:moveTo>
                  <a:pt x="24" y="50"/>
                </a:moveTo>
                <a:cubicBezTo>
                  <a:pt x="25" y="47"/>
                  <a:pt x="29" y="49"/>
                  <a:pt x="30" y="50"/>
                </a:cubicBezTo>
                <a:cubicBezTo>
                  <a:pt x="30" y="52"/>
                  <a:pt x="28" y="52"/>
                  <a:pt x="25" y="52"/>
                </a:cubicBezTo>
                <a:cubicBezTo>
                  <a:pt x="25" y="51"/>
                  <a:pt x="25" y="50"/>
                  <a:pt x="24" y="50"/>
                </a:cubicBezTo>
                <a:close/>
                <a:moveTo>
                  <a:pt x="22" y="58"/>
                </a:moveTo>
                <a:cubicBezTo>
                  <a:pt x="26" y="58"/>
                  <a:pt x="26" y="60"/>
                  <a:pt x="26" y="62"/>
                </a:cubicBezTo>
                <a:cubicBezTo>
                  <a:pt x="23" y="63"/>
                  <a:pt x="22" y="61"/>
                  <a:pt x="22" y="58"/>
                </a:cubicBezTo>
                <a:close/>
                <a:moveTo>
                  <a:pt x="25" y="72"/>
                </a:moveTo>
                <a:cubicBezTo>
                  <a:pt x="27" y="70"/>
                  <a:pt x="31" y="74"/>
                  <a:pt x="31" y="76"/>
                </a:cubicBezTo>
                <a:cubicBezTo>
                  <a:pt x="27" y="77"/>
                  <a:pt x="27" y="74"/>
                  <a:pt x="25" y="72"/>
                </a:cubicBezTo>
                <a:close/>
                <a:moveTo>
                  <a:pt x="23" y="21"/>
                </a:moveTo>
                <a:cubicBezTo>
                  <a:pt x="22" y="17"/>
                  <a:pt x="31" y="16"/>
                  <a:pt x="32" y="19"/>
                </a:cubicBezTo>
                <a:cubicBezTo>
                  <a:pt x="33" y="24"/>
                  <a:pt x="25" y="23"/>
                  <a:pt x="23" y="21"/>
                </a:cubicBezTo>
                <a:close/>
                <a:moveTo>
                  <a:pt x="34" y="82"/>
                </a:moveTo>
                <a:cubicBezTo>
                  <a:pt x="37" y="81"/>
                  <a:pt x="38" y="86"/>
                  <a:pt x="36" y="87"/>
                </a:cubicBezTo>
                <a:cubicBezTo>
                  <a:pt x="33" y="87"/>
                  <a:pt x="34" y="85"/>
                  <a:pt x="34" y="82"/>
                </a:cubicBezTo>
                <a:close/>
                <a:moveTo>
                  <a:pt x="36" y="96"/>
                </a:moveTo>
                <a:cubicBezTo>
                  <a:pt x="39" y="96"/>
                  <a:pt x="38" y="99"/>
                  <a:pt x="40" y="99"/>
                </a:cubicBezTo>
                <a:cubicBezTo>
                  <a:pt x="38" y="103"/>
                  <a:pt x="34" y="98"/>
                  <a:pt x="36" y="96"/>
                </a:cubicBezTo>
                <a:close/>
                <a:moveTo>
                  <a:pt x="43" y="111"/>
                </a:moveTo>
                <a:cubicBezTo>
                  <a:pt x="41" y="110"/>
                  <a:pt x="41" y="109"/>
                  <a:pt x="41" y="107"/>
                </a:cubicBezTo>
                <a:cubicBezTo>
                  <a:pt x="44" y="106"/>
                  <a:pt x="43" y="109"/>
                  <a:pt x="43" y="111"/>
                </a:cubicBezTo>
                <a:close/>
                <a:moveTo>
                  <a:pt x="46" y="121"/>
                </a:moveTo>
                <a:cubicBezTo>
                  <a:pt x="47" y="118"/>
                  <a:pt x="48" y="124"/>
                  <a:pt x="46" y="121"/>
                </a:cubicBezTo>
                <a:close/>
                <a:moveTo>
                  <a:pt x="44" y="94"/>
                </a:moveTo>
                <a:cubicBezTo>
                  <a:pt x="45" y="93"/>
                  <a:pt x="45" y="93"/>
                  <a:pt x="47" y="93"/>
                </a:cubicBezTo>
                <a:cubicBezTo>
                  <a:pt x="45" y="95"/>
                  <a:pt x="45" y="97"/>
                  <a:pt x="48" y="94"/>
                </a:cubicBezTo>
                <a:cubicBezTo>
                  <a:pt x="50" y="94"/>
                  <a:pt x="47" y="96"/>
                  <a:pt x="48" y="98"/>
                </a:cubicBezTo>
                <a:cubicBezTo>
                  <a:pt x="45" y="97"/>
                  <a:pt x="44" y="96"/>
                  <a:pt x="44" y="94"/>
                </a:cubicBezTo>
                <a:close/>
                <a:moveTo>
                  <a:pt x="48" y="107"/>
                </a:moveTo>
                <a:cubicBezTo>
                  <a:pt x="51" y="107"/>
                  <a:pt x="51" y="108"/>
                  <a:pt x="51" y="111"/>
                </a:cubicBezTo>
                <a:cubicBezTo>
                  <a:pt x="49" y="111"/>
                  <a:pt x="48" y="109"/>
                  <a:pt x="48" y="107"/>
                </a:cubicBezTo>
                <a:close/>
                <a:moveTo>
                  <a:pt x="51" y="132"/>
                </a:moveTo>
                <a:cubicBezTo>
                  <a:pt x="52" y="132"/>
                  <a:pt x="53" y="133"/>
                  <a:pt x="53" y="135"/>
                </a:cubicBezTo>
                <a:cubicBezTo>
                  <a:pt x="52" y="134"/>
                  <a:pt x="51" y="134"/>
                  <a:pt x="51" y="132"/>
                </a:cubicBezTo>
                <a:close/>
                <a:moveTo>
                  <a:pt x="50" y="61"/>
                </a:moveTo>
                <a:cubicBezTo>
                  <a:pt x="46" y="53"/>
                  <a:pt x="57" y="47"/>
                  <a:pt x="61" y="55"/>
                </a:cubicBezTo>
                <a:cubicBezTo>
                  <a:pt x="62" y="62"/>
                  <a:pt x="56" y="61"/>
                  <a:pt x="50" y="61"/>
                </a:cubicBezTo>
                <a:close/>
                <a:moveTo>
                  <a:pt x="71" y="102"/>
                </a:moveTo>
                <a:cubicBezTo>
                  <a:pt x="69" y="104"/>
                  <a:pt x="64" y="103"/>
                  <a:pt x="62" y="102"/>
                </a:cubicBezTo>
                <a:cubicBezTo>
                  <a:pt x="63" y="100"/>
                  <a:pt x="70" y="101"/>
                  <a:pt x="71" y="102"/>
                </a:cubicBezTo>
                <a:close/>
                <a:moveTo>
                  <a:pt x="65" y="130"/>
                </a:moveTo>
                <a:cubicBezTo>
                  <a:pt x="67" y="128"/>
                  <a:pt x="69" y="128"/>
                  <a:pt x="73" y="128"/>
                </a:cubicBezTo>
                <a:cubicBezTo>
                  <a:pt x="72" y="131"/>
                  <a:pt x="68" y="130"/>
                  <a:pt x="65" y="130"/>
                </a:cubicBezTo>
                <a:close/>
                <a:moveTo>
                  <a:pt x="74" y="124"/>
                </a:moveTo>
                <a:cubicBezTo>
                  <a:pt x="72" y="126"/>
                  <a:pt x="69" y="123"/>
                  <a:pt x="74" y="124"/>
                </a:cubicBezTo>
                <a:close/>
                <a:moveTo>
                  <a:pt x="74" y="49"/>
                </a:moveTo>
                <a:cubicBezTo>
                  <a:pt x="71" y="42"/>
                  <a:pt x="79" y="41"/>
                  <a:pt x="82" y="45"/>
                </a:cubicBezTo>
                <a:cubicBezTo>
                  <a:pt x="81" y="48"/>
                  <a:pt x="79" y="50"/>
                  <a:pt x="74" y="49"/>
                </a:cubicBezTo>
                <a:close/>
                <a:moveTo>
                  <a:pt x="76" y="38"/>
                </a:moveTo>
                <a:cubicBezTo>
                  <a:pt x="76" y="35"/>
                  <a:pt x="78" y="36"/>
                  <a:pt x="77" y="33"/>
                </a:cubicBezTo>
                <a:cubicBezTo>
                  <a:pt x="82" y="34"/>
                  <a:pt x="85" y="36"/>
                  <a:pt x="86" y="40"/>
                </a:cubicBezTo>
                <a:cubicBezTo>
                  <a:pt x="82" y="43"/>
                  <a:pt x="80" y="38"/>
                  <a:pt x="76" y="38"/>
                </a:cubicBezTo>
                <a:close/>
                <a:moveTo>
                  <a:pt x="78" y="161"/>
                </a:moveTo>
                <a:cubicBezTo>
                  <a:pt x="77" y="160"/>
                  <a:pt x="77" y="158"/>
                  <a:pt x="77" y="157"/>
                </a:cubicBezTo>
                <a:cubicBezTo>
                  <a:pt x="81" y="157"/>
                  <a:pt x="78" y="159"/>
                  <a:pt x="78" y="161"/>
                </a:cubicBezTo>
                <a:close/>
                <a:moveTo>
                  <a:pt x="106" y="176"/>
                </a:moveTo>
                <a:cubicBezTo>
                  <a:pt x="105" y="177"/>
                  <a:pt x="105" y="178"/>
                  <a:pt x="107" y="177"/>
                </a:cubicBezTo>
                <a:cubicBezTo>
                  <a:pt x="96" y="183"/>
                  <a:pt x="81" y="185"/>
                  <a:pt x="69" y="189"/>
                </a:cubicBezTo>
                <a:cubicBezTo>
                  <a:pt x="72" y="176"/>
                  <a:pt x="91" y="174"/>
                  <a:pt x="106" y="176"/>
                </a:cubicBezTo>
                <a:close/>
                <a:moveTo>
                  <a:pt x="74" y="194"/>
                </a:moveTo>
                <a:cubicBezTo>
                  <a:pt x="78" y="197"/>
                  <a:pt x="72" y="197"/>
                  <a:pt x="74" y="194"/>
                </a:cubicBezTo>
                <a:close/>
                <a:moveTo>
                  <a:pt x="71" y="195"/>
                </a:moveTo>
                <a:cubicBezTo>
                  <a:pt x="69" y="196"/>
                  <a:pt x="69" y="196"/>
                  <a:pt x="70" y="194"/>
                </a:cubicBezTo>
                <a:cubicBezTo>
                  <a:pt x="72" y="194"/>
                  <a:pt x="72" y="198"/>
                  <a:pt x="71" y="195"/>
                </a:cubicBezTo>
                <a:close/>
                <a:moveTo>
                  <a:pt x="69" y="163"/>
                </a:moveTo>
                <a:cubicBezTo>
                  <a:pt x="68" y="164"/>
                  <a:pt x="68" y="167"/>
                  <a:pt x="65" y="166"/>
                </a:cubicBezTo>
                <a:cubicBezTo>
                  <a:pt x="66" y="165"/>
                  <a:pt x="66" y="162"/>
                  <a:pt x="69" y="163"/>
                </a:cubicBezTo>
                <a:close/>
                <a:moveTo>
                  <a:pt x="59" y="221"/>
                </a:moveTo>
                <a:cubicBezTo>
                  <a:pt x="56" y="218"/>
                  <a:pt x="61" y="224"/>
                  <a:pt x="59" y="221"/>
                </a:cubicBezTo>
                <a:close/>
                <a:moveTo>
                  <a:pt x="61" y="173"/>
                </a:moveTo>
                <a:cubicBezTo>
                  <a:pt x="66" y="174"/>
                  <a:pt x="57" y="177"/>
                  <a:pt x="61" y="173"/>
                </a:cubicBezTo>
                <a:close/>
                <a:moveTo>
                  <a:pt x="66" y="235"/>
                </a:moveTo>
                <a:cubicBezTo>
                  <a:pt x="64" y="238"/>
                  <a:pt x="62" y="232"/>
                  <a:pt x="66" y="235"/>
                </a:cubicBezTo>
                <a:close/>
                <a:moveTo>
                  <a:pt x="75" y="245"/>
                </a:moveTo>
                <a:cubicBezTo>
                  <a:pt x="74" y="245"/>
                  <a:pt x="73" y="244"/>
                  <a:pt x="74" y="242"/>
                </a:cubicBezTo>
                <a:cubicBezTo>
                  <a:pt x="75" y="242"/>
                  <a:pt x="76" y="243"/>
                  <a:pt x="75" y="245"/>
                </a:cubicBezTo>
                <a:close/>
                <a:moveTo>
                  <a:pt x="85" y="257"/>
                </a:moveTo>
                <a:cubicBezTo>
                  <a:pt x="83" y="258"/>
                  <a:pt x="82" y="257"/>
                  <a:pt x="82" y="255"/>
                </a:cubicBezTo>
                <a:cubicBezTo>
                  <a:pt x="84" y="254"/>
                  <a:pt x="85" y="255"/>
                  <a:pt x="85" y="257"/>
                </a:cubicBezTo>
                <a:close/>
                <a:moveTo>
                  <a:pt x="77" y="216"/>
                </a:moveTo>
                <a:cubicBezTo>
                  <a:pt x="78" y="210"/>
                  <a:pt x="84" y="210"/>
                  <a:pt x="87" y="206"/>
                </a:cubicBezTo>
                <a:cubicBezTo>
                  <a:pt x="89" y="207"/>
                  <a:pt x="89" y="208"/>
                  <a:pt x="89" y="209"/>
                </a:cubicBezTo>
                <a:cubicBezTo>
                  <a:pt x="84" y="210"/>
                  <a:pt x="84" y="216"/>
                  <a:pt x="77" y="216"/>
                </a:cubicBezTo>
                <a:close/>
                <a:moveTo>
                  <a:pt x="82" y="226"/>
                </a:moveTo>
                <a:cubicBezTo>
                  <a:pt x="82" y="221"/>
                  <a:pt x="88" y="215"/>
                  <a:pt x="92" y="212"/>
                </a:cubicBezTo>
                <a:cubicBezTo>
                  <a:pt x="92" y="216"/>
                  <a:pt x="85" y="221"/>
                  <a:pt x="82" y="226"/>
                </a:cubicBezTo>
                <a:close/>
                <a:moveTo>
                  <a:pt x="95" y="265"/>
                </a:moveTo>
                <a:cubicBezTo>
                  <a:pt x="94" y="265"/>
                  <a:pt x="93" y="263"/>
                  <a:pt x="92" y="263"/>
                </a:cubicBezTo>
                <a:cubicBezTo>
                  <a:pt x="92" y="262"/>
                  <a:pt x="94" y="262"/>
                  <a:pt x="95" y="262"/>
                </a:cubicBezTo>
                <a:cubicBezTo>
                  <a:pt x="95" y="263"/>
                  <a:pt x="95" y="264"/>
                  <a:pt x="95" y="265"/>
                </a:cubicBezTo>
                <a:close/>
                <a:moveTo>
                  <a:pt x="96" y="215"/>
                </a:moveTo>
                <a:cubicBezTo>
                  <a:pt x="96" y="214"/>
                  <a:pt x="96" y="214"/>
                  <a:pt x="96" y="214"/>
                </a:cubicBezTo>
                <a:cubicBezTo>
                  <a:pt x="96" y="214"/>
                  <a:pt x="94" y="218"/>
                  <a:pt x="96" y="215"/>
                </a:cubicBezTo>
                <a:close/>
                <a:moveTo>
                  <a:pt x="67" y="208"/>
                </a:moveTo>
                <a:cubicBezTo>
                  <a:pt x="63" y="206"/>
                  <a:pt x="69" y="204"/>
                  <a:pt x="71" y="202"/>
                </a:cubicBezTo>
                <a:cubicBezTo>
                  <a:pt x="69" y="199"/>
                  <a:pt x="68" y="204"/>
                  <a:pt x="65" y="204"/>
                </a:cubicBezTo>
                <a:cubicBezTo>
                  <a:pt x="66" y="200"/>
                  <a:pt x="70" y="200"/>
                  <a:pt x="73" y="197"/>
                </a:cubicBezTo>
                <a:cubicBezTo>
                  <a:pt x="75" y="198"/>
                  <a:pt x="69" y="198"/>
                  <a:pt x="71" y="201"/>
                </a:cubicBezTo>
                <a:cubicBezTo>
                  <a:pt x="74" y="201"/>
                  <a:pt x="74" y="197"/>
                  <a:pt x="78" y="198"/>
                </a:cubicBezTo>
                <a:cubicBezTo>
                  <a:pt x="77" y="197"/>
                  <a:pt x="77" y="195"/>
                  <a:pt x="78" y="193"/>
                </a:cubicBezTo>
                <a:cubicBezTo>
                  <a:pt x="81" y="199"/>
                  <a:pt x="94" y="188"/>
                  <a:pt x="101" y="187"/>
                </a:cubicBezTo>
                <a:cubicBezTo>
                  <a:pt x="95" y="197"/>
                  <a:pt x="80" y="201"/>
                  <a:pt x="67" y="208"/>
                </a:cubicBezTo>
                <a:close/>
                <a:moveTo>
                  <a:pt x="99" y="204"/>
                </a:moveTo>
                <a:cubicBezTo>
                  <a:pt x="96" y="201"/>
                  <a:pt x="101" y="206"/>
                  <a:pt x="99" y="204"/>
                </a:cubicBezTo>
                <a:close/>
                <a:moveTo>
                  <a:pt x="107" y="222"/>
                </a:moveTo>
                <a:cubicBezTo>
                  <a:pt x="108" y="222"/>
                  <a:pt x="109" y="222"/>
                  <a:pt x="109" y="223"/>
                </a:cubicBezTo>
                <a:cubicBezTo>
                  <a:pt x="105" y="230"/>
                  <a:pt x="103" y="237"/>
                  <a:pt x="99" y="243"/>
                </a:cubicBezTo>
                <a:cubicBezTo>
                  <a:pt x="97" y="235"/>
                  <a:pt x="104" y="228"/>
                  <a:pt x="107" y="222"/>
                </a:cubicBezTo>
                <a:close/>
                <a:moveTo>
                  <a:pt x="99" y="256"/>
                </a:moveTo>
                <a:cubicBezTo>
                  <a:pt x="100" y="252"/>
                  <a:pt x="100" y="259"/>
                  <a:pt x="99" y="256"/>
                </a:cubicBezTo>
                <a:close/>
                <a:moveTo>
                  <a:pt x="111" y="222"/>
                </a:moveTo>
                <a:cubicBezTo>
                  <a:pt x="113" y="230"/>
                  <a:pt x="106" y="238"/>
                  <a:pt x="103" y="243"/>
                </a:cubicBezTo>
                <a:cubicBezTo>
                  <a:pt x="102" y="237"/>
                  <a:pt x="109" y="229"/>
                  <a:pt x="111" y="222"/>
                </a:cubicBezTo>
                <a:close/>
                <a:moveTo>
                  <a:pt x="103" y="267"/>
                </a:moveTo>
                <a:cubicBezTo>
                  <a:pt x="103" y="266"/>
                  <a:pt x="103" y="266"/>
                  <a:pt x="103" y="265"/>
                </a:cubicBezTo>
                <a:cubicBezTo>
                  <a:pt x="105" y="264"/>
                  <a:pt x="105" y="266"/>
                  <a:pt x="105" y="268"/>
                </a:cubicBezTo>
                <a:cubicBezTo>
                  <a:pt x="104" y="267"/>
                  <a:pt x="104" y="267"/>
                  <a:pt x="103" y="267"/>
                </a:cubicBezTo>
                <a:close/>
                <a:moveTo>
                  <a:pt x="107" y="255"/>
                </a:moveTo>
                <a:cubicBezTo>
                  <a:pt x="108" y="255"/>
                  <a:pt x="109" y="256"/>
                  <a:pt x="109" y="257"/>
                </a:cubicBezTo>
                <a:cubicBezTo>
                  <a:pt x="108" y="257"/>
                  <a:pt x="107" y="256"/>
                  <a:pt x="107" y="255"/>
                </a:cubicBezTo>
                <a:close/>
                <a:moveTo>
                  <a:pt x="111" y="271"/>
                </a:moveTo>
                <a:cubicBezTo>
                  <a:pt x="114" y="270"/>
                  <a:pt x="111" y="275"/>
                  <a:pt x="114" y="274"/>
                </a:cubicBezTo>
                <a:cubicBezTo>
                  <a:pt x="112" y="277"/>
                  <a:pt x="108" y="273"/>
                  <a:pt x="111" y="271"/>
                </a:cubicBezTo>
                <a:close/>
                <a:moveTo>
                  <a:pt x="114" y="218"/>
                </a:moveTo>
                <a:cubicBezTo>
                  <a:pt x="113" y="218"/>
                  <a:pt x="114" y="217"/>
                  <a:pt x="114" y="216"/>
                </a:cubicBezTo>
                <a:cubicBezTo>
                  <a:pt x="116" y="216"/>
                  <a:pt x="115" y="217"/>
                  <a:pt x="114" y="218"/>
                </a:cubicBezTo>
                <a:close/>
                <a:moveTo>
                  <a:pt x="115" y="214"/>
                </a:moveTo>
                <a:cubicBezTo>
                  <a:pt x="116" y="210"/>
                  <a:pt x="116" y="217"/>
                  <a:pt x="115" y="214"/>
                </a:cubicBezTo>
                <a:close/>
                <a:moveTo>
                  <a:pt x="119" y="269"/>
                </a:moveTo>
                <a:cubicBezTo>
                  <a:pt x="117" y="268"/>
                  <a:pt x="116" y="266"/>
                  <a:pt x="116" y="263"/>
                </a:cubicBezTo>
                <a:cubicBezTo>
                  <a:pt x="119" y="263"/>
                  <a:pt x="121" y="267"/>
                  <a:pt x="119" y="269"/>
                </a:cubicBezTo>
                <a:close/>
                <a:moveTo>
                  <a:pt x="127" y="280"/>
                </a:moveTo>
                <a:cubicBezTo>
                  <a:pt x="124" y="280"/>
                  <a:pt x="119" y="281"/>
                  <a:pt x="120" y="277"/>
                </a:cubicBezTo>
                <a:cubicBezTo>
                  <a:pt x="123" y="277"/>
                  <a:pt x="127" y="276"/>
                  <a:pt x="127" y="280"/>
                </a:cubicBezTo>
                <a:close/>
                <a:moveTo>
                  <a:pt x="126" y="267"/>
                </a:moveTo>
                <a:cubicBezTo>
                  <a:pt x="129" y="268"/>
                  <a:pt x="133" y="268"/>
                  <a:pt x="132" y="272"/>
                </a:cubicBezTo>
                <a:cubicBezTo>
                  <a:pt x="129" y="271"/>
                  <a:pt x="125" y="272"/>
                  <a:pt x="126" y="267"/>
                </a:cubicBezTo>
                <a:close/>
                <a:moveTo>
                  <a:pt x="132" y="281"/>
                </a:moveTo>
                <a:cubicBezTo>
                  <a:pt x="134" y="281"/>
                  <a:pt x="135" y="281"/>
                  <a:pt x="137" y="281"/>
                </a:cubicBezTo>
                <a:cubicBezTo>
                  <a:pt x="138" y="281"/>
                  <a:pt x="131" y="281"/>
                  <a:pt x="132" y="281"/>
                </a:cubicBezTo>
                <a:close/>
                <a:moveTo>
                  <a:pt x="144" y="274"/>
                </a:moveTo>
                <a:cubicBezTo>
                  <a:pt x="140" y="275"/>
                  <a:pt x="138" y="273"/>
                  <a:pt x="136" y="272"/>
                </a:cubicBezTo>
                <a:cubicBezTo>
                  <a:pt x="136" y="269"/>
                  <a:pt x="146" y="269"/>
                  <a:pt x="144" y="274"/>
                </a:cubicBezTo>
                <a:close/>
                <a:moveTo>
                  <a:pt x="148" y="262"/>
                </a:moveTo>
                <a:cubicBezTo>
                  <a:pt x="147" y="262"/>
                  <a:pt x="147" y="262"/>
                  <a:pt x="146" y="262"/>
                </a:cubicBezTo>
                <a:cubicBezTo>
                  <a:pt x="146" y="261"/>
                  <a:pt x="146" y="261"/>
                  <a:pt x="145" y="261"/>
                </a:cubicBezTo>
                <a:cubicBezTo>
                  <a:pt x="145" y="259"/>
                  <a:pt x="149" y="260"/>
                  <a:pt x="148" y="262"/>
                </a:cubicBezTo>
                <a:close/>
                <a:moveTo>
                  <a:pt x="154" y="255"/>
                </a:moveTo>
                <a:cubicBezTo>
                  <a:pt x="154" y="255"/>
                  <a:pt x="149" y="255"/>
                  <a:pt x="152" y="258"/>
                </a:cubicBezTo>
                <a:cubicBezTo>
                  <a:pt x="149" y="256"/>
                  <a:pt x="143" y="256"/>
                  <a:pt x="140" y="255"/>
                </a:cubicBezTo>
                <a:cubicBezTo>
                  <a:pt x="144" y="242"/>
                  <a:pt x="155" y="227"/>
                  <a:pt x="161" y="209"/>
                </a:cubicBezTo>
                <a:cubicBezTo>
                  <a:pt x="162" y="210"/>
                  <a:pt x="163" y="210"/>
                  <a:pt x="163" y="209"/>
                </a:cubicBezTo>
                <a:cubicBezTo>
                  <a:pt x="164" y="209"/>
                  <a:pt x="161" y="213"/>
                  <a:pt x="163" y="217"/>
                </a:cubicBezTo>
                <a:cubicBezTo>
                  <a:pt x="166" y="211"/>
                  <a:pt x="166" y="202"/>
                  <a:pt x="172" y="199"/>
                </a:cubicBezTo>
                <a:cubicBezTo>
                  <a:pt x="169" y="220"/>
                  <a:pt x="163" y="242"/>
                  <a:pt x="154" y="255"/>
                </a:cubicBezTo>
                <a:close/>
                <a:moveTo>
                  <a:pt x="170" y="230"/>
                </a:moveTo>
                <a:cubicBezTo>
                  <a:pt x="171" y="221"/>
                  <a:pt x="175" y="202"/>
                  <a:pt x="178" y="198"/>
                </a:cubicBezTo>
                <a:cubicBezTo>
                  <a:pt x="178" y="195"/>
                  <a:pt x="179" y="200"/>
                  <a:pt x="179" y="201"/>
                </a:cubicBezTo>
                <a:cubicBezTo>
                  <a:pt x="180" y="200"/>
                  <a:pt x="179" y="198"/>
                  <a:pt x="180" y="197"/>
                </a:cubicBezTo>
                <a:cubicBezTo>
                  <a:pt x="184" y="209"/>
                  <a:pt x="175" y="223"/>
                  <a:pt x="170" y="230"/>
                </a:cubicBezTo>
                <a:close/>
                <a:moveTo>
                  <a:pt x="185" y="134"/>
                </a:moveTo>
                <a:cubicBezTo>
                  <a:pt x="186" y="133"/>
                  <a:pt x="186" y="132"/>
                  <a:pt x="186" y="131"/>
                </a:cubicBezTo>
                <a:cubicBezTo>
                  <a:pt x="188" y="131"/>
                  <a:pt x="188" y="132"/>
                  <a:pt x="188" y="134"/>
                </a:cubicBezTo>
                <a:cubicBezTo>
                  <a:pt x="187" y="134"/>
                  <a:pt x="186" y="134"/>
                  <a:pt x="185" y="134"/>
                </a:cubicBezTo>
                <a:close/>
                <a:moveTo>
                  <a:pt x="193" y="127"/>
                </a:moveTo>
                <a:cubicBezTo>
                  <a:pt x="192" y="127"/>
                  <a:pt x="191" y="127"/>
                  <a:pt x="191" y="127"/>
                </a:cubicBezTo>
                <a:cubicBezTo>
                  <a:pt x="191" y="127"/>
                  <a:pt x="191" y="126"/>
                  <a:pt x="191" y="125"/>
                </a:cubicBezTo>
                <a:cubicBezTo>
                  <a:pt x="191" y="125"/>
                  <a:pt x="192" y="125"/>
                  <a:pt x="193" y="125"/>
                </a:cubicBezTo>
                <a:cubicBezTo>
                  <a:pt x="193" y="126"/>
                  <a:pt x="193" y="127"/>
                  <a:pt x="193" y="127"/>
                </a:cubicBezTo>
                <a:close/>
                <a:moveTo>
                  <a:pt x="197" y="135"/>
                </a:moveTo>
                <a:cubicBezTo>
                  <a:pt x="196" y="135"/>
                  <a:pt x="195" y="133"/>
                  <a:pt x="195" y="131"/>
                </a:cubicBezTo>
                <a:cubicBezTo>
                  <a:pt x="197" y="132"/>
                  <a:pt x="199" y="133"/>
                  <a:pt x="197" y="135"/>
                </a:cubicBezTo>
                <a:close/>
                <a:moveTo>
                  <a:pt x="330" y="187"/>
                </a:moveTo>
                <a:cubicBezTo>
                  <a:pt x="331" y="187"/>
                  <a:pt x="331" y="189"/>
                  <a:pt x="331" y="191"/>
                </a:cubicBezTo>
                <a:cubicBezTo>
                  <a:pt x="329" y="190"/>
                  <a:pt x="329" y="188"/>
                  <a:pt x="330" y="187"/>
                </a:cubicBezTo>
                <a:close/>
                <a:moveTo>
                  <a:pt x="330" y="210"/>
                </a:moveTo>
                <a:cubicBezTo>
                  <a:pt x="330" y="210"/>
                  <a:pt x="330" y="209"/>
                  <a:pt x="330" y="209"/>
                </a:cubicBezTo>
                <a:cubicBezTo>
                  <a:pt x="335" y="208"/>
                  <a:pt x="326" y="215"/>
                  <a:pt x="330" y="210"/>
                </a:cubicBezTo>
                <a:close/>
                <a:moveTo>
                  <a:pt x="364" y="6"/>
                </a:moveTo>
                <a:cubicBezTo>
                  <a:pt x="363" y="8"/>
                  <a:pt x="362" y="8"/>
                  <a:pt x="360" y="8"/>
                </a:cubicBezTo>
                <a:cubicBezTo>
                  <a:pt x="360" y="5"/>
                  <a:pt x="361" y="6"/>
                  <a:pt x="364" y="6"/>
                </a:cubicBezTo>
                <a:close/>
                <a:moveTo>
                  <a:pt x="347" y="16"/>
                </a:moveTo>
                <a:cubicBezTo>
                  <a:pt x="344" y="18"/>
                  <a:pt x="339" y="16"/>
                  <a:pt x="337" y="15"/>
                </a:cubicBezTo>
                <a:cubicBezTo>
                  <a:pt x="338" y="11"/>
                  <a:pt x="347" y="9"/>
                  <a:pt x="347" y="16"/>
                </a:cubicBezTo>
                <a:close/>
                <a:moveTo>
                  <a:pt x="338" y="85"/>
                </a:moveTo>
                <a:cubicBezTo>
                  <a:pt x="334" y="86"/>
                  <a:pt x="335" y="86"/>
                  <a:pt x="332" y="85"/>
                </a:cubicBezTo>
                <a:cubicBezTo>
                  <a:pt x="333" y="85"/>
                  <a:pt x="335" y="84"/>
                  <a:pt x="333" y="84"/>
                </a:cubicBezTo>
                <a:cubicBezTo>
                  <a:pt x="334" y="83"/>
                  <a:pt x="338" y="82"/>
                  <a:pt x="338" y="85"/>
                </a:cubicBezTo>
                <a:close/>
                <a:moveTo>
                  <a:pt x="338" y="95"/>
                </a:moveTo>
                <a:cubicBezTo>
                  <a:pt x="337" y="95"/>
                  <a:pt x="337" y="94"/>
                  <a:pt x="337" y="93"/>
                </a:cubicBezTo>
                <a:cubicBezTo>
                  <a:pt x="338" y="93"/>
                  <a:pt x="337" y="94"/>
                  <a:pt x="338" y="95"/>
                </a:cubicBezTo>
                <a:close/>
                <a:moveTo>
                  <a:pt x="335" y="11"/>
                </a:moveTo>
                <a:cubicBezTo>
                  <a:pt x="335" y="15"/>
                  <a:pt x="331" y="14"/>
                  <a:pt x="327" y="14"/>
                </a:cubicBezTo>
                <a:cubicBezTo>
                  <a:pt x="328" y="12"/>
                  <a:pt x="331" y="11"/>
                  <a:pt x="335" y="11"/>
                </a:cubicBezTo>
                <a:close/>
                <a:moveTo>
                  <a:pt x="319" y="79"/>
                </a:moveTo>
                <a:cubicBezTo>
                  <a:pt x="318" y="80"/>
                  <a:pt x="315" y="81"/>
                  <a:pt x="312" y="81"/>
                </a:cubicBezTo>
                <a:cubicBezTo>
                  <a:pt x="313" y="78"/>
                  <a:pt x="316" y="79"/>
                  <a:pt x="319" y="79"/>
                </a:cubicBezTo>
                <a:close/>
                <a:moveTo>
                  <a:pt x="312" y="125"/>
                </a:moveTo>
                <a:cubicBezTo>
                  <a:pt x="312" y="125"/>
                  <a:pt x="311" y="124"/>
                  <a:pt x="312" y="125"/>
                </a:cubicBezTo>
                <a:close/>
                <a:moveTo>
                  <a:pt x="304" y="33"/>
                </a:moveTo>
                <a:cubicBezTo>
                  <a:pt x="305" y="34"/>
                  <a:pt x="306" y="35"/>
                  <a:pt x="307" y="36"/>
                </a:cubicBezTo>
                <a:cubicBezTo>
                  <a:pt x="306" y="40"/>
                  <a:pt x="301" y="42"/>
                  <a:pt x="298" y="40"/>
                </a:cubicBezTo>
                <a:cubicBezTo>
                  <a:pt x="298" y="36"/>
                  <a:pt x="302" y="36"/>
                  <a:pt x="304" y="33"/>
                </a:cubicBezTo>
                <a:close/>
                <a:moveTo>
                  <a:pt x="296" y="63"/>
                </a:moveTo>
                <a:cubicBezTo>
                  <a:pt x="296" y="67"/>
                  <a:pt x="290" y="68"/>
                  <a:pt x="288" y="65"/>
                </a:cubicBezTo>
                <a:cubicBezTo>
                  <a:pt x="288" y="62"/>
                  <a:pt x="294" y="62"/>
                  <a:pt x="296" y="63"/>
                </a:cubicBezTo>
                <a:close/>
                <a:moveTo>
                  <a:pt x="291" y="39"/>
                </a:moveTo>
                <a:cubicBezTo>
                  <a:pt x="291" y="42"/>
                  <a:pt x="288" y="43"/>
                  <a:pt x="286" y="44"/>
                </a:cubicBezTo>
                <a:cubicBezTo>
                  <a:pt x="285" y="42"/>
                  <a:pt x="286" y="39"/>
                  <a:pt x="284" y="40"/>
                </a:cubicBezTo>
                <a:cubicBezTo>
                  <a:pt x="285" y="37"/>
                  <a:pt x="290" y="35"/>
                  <a:pt x="291" y="39"/>
                </a:cubicBezTo>
                <a:close/>
                <a:moveTo>
                  <a:pt x="287" y="131"/>
                </a:moveTo>
                <a:cubicBezTo>
                  <a:pt x="287" y="131"/>
                  <a:pt x="287" y="131"/>
                  <a:pt x="287" y="131"/>
                </a:cubicBezTo>
                <a:cubicBezTo>
                  <a:pt x="287" y="131"/>
                  <a:pt x="287" y="131"/>
                  <a:pt x="287" y="131"/>
                </a:cubicBezTo>
                <a:close/>
                <a:moveTo>
                  <a:pt x="287" y="157"/>
                </a:moveTo>
                <a:cubicBezTo>
                  <a:pt x="287" y="157"/>
                  <a:pt x="287" y="157"/>
                  <a:pt x="287" y="158"/>
                </a:cubicBezTo>
                <a:cubicBezTo>
                  <a:pt x="287" y="157"/>
                  <a:pt x="287" y="157"/>
                  <a:pt x="287" y="157"/>
                </a:cubicBezTo>
                <a:close/>
                <a:moveTo>
                  <a:pt x="282" y="59"/>
                </a:moveTo>
                <a:cubicBezTo>
                  <a:pt x="282" y="60"/>
                  <a:pt x="281" y="59"/>
                  <a:pt x="282" y="59"/>
                </a:cubicBezTo>
                <a:close/>
                <a:moveTo>
                  <a:pt x="280" y="56"/>
                </a:moveTo>
                <a:cubicBezTo>
                  <a:pt x="282" y="57"/>
                  <a:pt x="278" y="59"/>
                  <a:pt x="281" y="59"/>
                </a:cubicBezTo>
                <a:cubicBezTo>
                  <a:pt x="279" y="61"/>
                  <a:pt x="278" y="61"/>
                  <a:pt x="275" y="60"/>
                </a:cubicBezTo>
                <a:cubicBezTo>
                  <a:pt x="276" y="58"/>
                  <a:pt x="277" y="56"/>
                  <a:pt x="280" y="56"/>
                </a:cubicBezTo>
                <a:close/>
                <a:moveTo>
                  <a:pt x="274" y="81"/>
                </a:moveTo>
                <a:cubicBezTo>
                  <a:pt x="274" y="81"/>
                  <a:pt x="273" y="82"/>
                  <a:pt x="273" y="82"/>
                </a:cubicBezTo>
                <a:cubicBezTo>
                  <a:pt x="273" y="82"/>
                  <a:pt x="273" y="82"/>
                  <a:pt x="273" y="82"/>
                </a:cubicBezTo>
                <a:cubicBezTo>
                  <a:pt x="274" y="81"/>
                  <a:pt x="274" y="81"/>
                  <a:pt x="274" y="81"/>
                </a:cubicBezTo>
                <a:close/>
                <a:moveTo>
                  <a:pt x="286" y="157"/>
                </a:moveTo>
                <a:cubicBezTo>
                  <a:pt x="284" y="159"/>
                  <a:pt x="282" y="160"/>
                  <a:pt x="280" y="161"/>
                </a:cubicBezTo>
                <a:cubicBezTo>
                  <a:pt x="286" y="163"/>
                  <a:pt x="296" y="161"/>
                  <a:pt x="298" y="167"/>
                </a:cubicBezTo>
                <a:cubicBezTo>
                  <a:pt x="291" y="168"/>
                  <a:pt x="274" y="163"/>
                  <a:pt x="273" y="161"/>
                </a:cubicBezTo>
                <a:cubicBezTo>
                  <a:pt x="273" y="161"/>
                  <a:pt x="283" y="160"/>
                  <a:pt x="286" y="157"/>
                </a:cubicBezTo>
                <a:close/>
                <a:moveTo>
                  <a:pt x="274" y="164"/>
                </a:moveTo>
                <a:cubicBezTo>
                  <a:pt x="275" y="164"/>
                  <a:pt x="274" y="163"/>
                  <a:pt x="274" y="164"/>
                </a:cubicBezTo>
                <a:close/>
                <a:moveTo>
                  <a:pt x="268" y="137"/>
                </a:moveTo>
                <a:cubicBezTo>
                  <a:pt x="269" y="135"/>
                  <a:pt x="270" y="133"/>
                  <a:pt x="272" y="134"/>
                </a:cubicBezTo>
                <a:cubicBezTo>
                  <a:pt x="271" y="135"/>
                  <a:pt x="270" y="136"/>
                  <a:pt x="268" y="137"/>
                </a:cubicBezTo>
                <a:close/>
                <a:moveTo>
                  <a:pt x="271" y="161"/>
                </a:moveTo>
                <a:cubicBezTo>
                  <a:pt x="268" y="161"/>
                  <a:pt x="268" y="158"/>
                  <a:pt x="266" y="157"/>
                </a:cubicBezTo>
                <a:cubicBezTo>
                  <a:pt x="268" y="155"/>
                  <a:pt x="270" y="159"/>
                  <a:pt x="271" y="161"/>
                </a:cubicBezTo>
                <a:close/>
                <a:moveTo>
                  <a:pt x="268" y="59"/>
                </a:moveTo>
                <a:cubicBezTo>
                  <a:pt x="266" y="58"/>
                  <a:pt x="269" y="55"/>
                  <a:pt x="272" y="55"/>
                </a:cubicBezTo>
                <a:cubicBezTo>
                  <a:pt x="271" y="57"/>
                  <a:pt x="268" y="57"/>
                  <a:pt x="268" y="59"/>
                </a:cubicBezTo>
                <a:close/>
                <a:moveTo>
                  <a:pt x="268" y="52"/>
                </a:moveTo>
                <a:cubicBezTo>
                  <a:pt x="270" y="54"/>
                  <a:pt x="265" y="57"/>
                  <a:pt x="264" y="58"/>
                </a:cubicBezTo>
                <a:cubicBezTo>
                  <a:pt x="261" y="56"/>
                  <a:pt x="267" y="54"/>
                  <a:pt x="268" y="52"/>
                </a:cubicBezTo>
                <a:close/>
                <a:moveTo>
                  <a:pt x="264" y="134"/>
                </a:moveTo>
                <a:cubicBezTo>
                  <a:pt x="264" y="131"/>
                  <a:pt x="266" y="135"/>
                  <a:pt x="268" y="134"/>
                </a:cubicBezTo>
                <a:cubicBezTo>
                  <a:pt x="268" y="136"/>
                  <a:pt x="261" y="139"/>
                  <a:pt x="261" y="135"/>
                </a:cubicBezTo>
                <a:cubicBezTo>
                  <a:pt x="262" y="137"/>
                  <a:pt x="267" y="135"/>
                  <a:pt x="264" y="134"/>
                </a:cubicBezTo>
                <a:close/>
                <a:moveTo>
                  <a:pt x="263" y="159"/>
                </a:moveTo>
                <a:cubicBezTo>
                  <a:pt x="262" y="158"/>
                  <a:pt x="263" y="157"/>
                  <a:pt x="263" y="156"/>
                </a:cubicBezTo>
                <a:cubicBezTo>
                  <a:pt x="265" y="157"/>
                  <a:pt x="263" y="158"/>
                  <a:pt x="263" y="159"/>
                </a:cubicBezTo>
                <a:close/>
                <a:moveTo>
                  <a:pt x="263" y="162"/>
                </a:moveTo>
                <a:cubicBezTo>
                  <a:pt x="263" y="163"/>
                  <a:pt x="262" y="162"/>
                  <a:pt x="261" y="163"/>
                </a:cubicBezTo>
                <a:cubicBezTo>
                  <a:pt x="261" y="162"/>
                  <a:pt x="262" y="162"/>
                  <a:pt x="263" y="162"/>
                </a:cubicBezTo>
                <a:close/>
                <a:moveTo>
                  <a:pt x="259" y="161"/>
                </a:moveTo>
                <a:cubicBezTo>
                  <a:pt x="257" y="158"/>
                  <a:pt x="262" y="163"/>
                  <a:pt x="259" y="161"/>
                </a:cubicBezTo>
                <a:close/>
                <a:moveTo>
                  <a:pt x="256" y="135"/>
                </a:moveTo>
                <a:cubicBezTo>
                  <a:pt x="260" y="134"/>
                  <a:pt x="260" y="139"/>
                  <a:pt x="256" y="138"/>
                </a:cubicBezTo>
                <a:cubicBezTo>
                  <a:pt x="256" y="137"/>
                  <a:pt x="256" y="136"/>
                  <a:pt x="256" y="135"/>
                </a:cubicBezTo>
                <a:close/>
                <a:moveTo>
                  <a:pt x="257" y="162"/>
                </a:moveTo>
                <a:cubicBezTo>
                  <a:pt x="257" y="162"/>
                  <a:pt x="256" y="161"/>
                  <a:pt x="257" y="162"/>
                </a:cubicBezTo>
                <a:close/>
                <a:moveTo>
                  <a:pt x="253" y="162"/>
                </a:moveTo>
                <a:cubicBezTo>
                  <a:pt x="254" y="162"/>
                  <a:pt x="253" y="161"/>
                  <a:pt x="253" y="162"/>
                </a:cubicBezTo>
                <a:close/>
                <a:moveTo>
                  <a:pt x="250" y="160"/>
                </a:moveTo>
                <a:cubicBezTo>
                  <a:pt x="251" y="160"/>
                  <a:pt x="250" y="159"/>
                  <a:pt x="250" y="160"/>
                </a:cubicBezTo>
                <a:close/>
                <a:moveTo>
                  <a:pt x="243" y="79"/>
                </a:moveTo>
                <a:cubicBezTo>
                  <a:pt x="244" y="74"/>
                  <a:pt x="250" y="72"/>
                  <a:pt x="243" y="79"/>
                </a:cubicBezTo>
                <a:close/>
                <a:moveTo>
                  <a:pt x="246" y="138"/>
                </a:moveTo>
                <a:cubicBezTo>
                  <a:pt x="246" y="138"/>
                  <a:pt x="245" y="137"/>
                  <a:pt x="246" y="138"/>
                </a:cubicBezTo>
                <a:close/>
                <a:moveTo>
                  <a:pt x="273" y="197"/>
                </a:moveTo>
                <a:cubicBezTo>
                  <a:pt x="257" y="195"/>
                  <a:pt x="244" y="190"/>
                  <a:pt x="234" y="180"/>
                </a:cubicBezTo>
                <a:cubicBezTo>
                  <a:pt x="244" y="185"/>
                  <a:pt x="264" y="192"/>
                  <a:pt x="273" y="197"/>
                </a:cubicBezTo>
                <a:close/>
                <a:moveTo>
                  <a:pt x="271" y="220"/>
                </a:moveTo>
                <a:cubicBezTo>
                  <a:pt x="272" y="221"/>
                  <a:pt x="273" y="223"/>
                  <a:pt x="272" y="224"/>
                </a:cubicBezTo>
                <a:cubicBezTo>
                  <a:pt x="270" y="224"/>
                  <a:pt x="271" y="222"/>
                  <a:pt x="271" y="220"/>
                </a:cubicBezTo>
                <a:close/>
                <a:moveTo>
                  <a:pt x="271" y="209"/>
                </a:moveTo>
                <a:cubicBezTo>
                  <a:pt x="273" y="209"/>
                  <a:pt x="273" y="211"/>
                  <a:pt x="274" y="212"/>
                </a:cubicBezTo>
                <a:cubicBezTo>
                  <a:pt x="274" y="213"/>
                  <a:pt x="270" y="211"/>
                  <a:pt x="271" y="209"/>
                </a:cubicBezTo>
                <a:close/>
                <a:moveTo>
                  <a:pt x="269" y="208"/>
                </a:moveTo>
                <a:cubicBezTo>
                  <a:pt x="270" y="204"/>
                  <a:pt x="270" y="212"/>
                  <a:pt x="269" y="208"/>
                </a:cubicBezTo>
                <a:close/>
                <a:moveTo>
                  <a:pt x="259" y="209"/>
                </a:moveTo>
                <a:cubicBezTo>
                  <a:pt x="260" y="210"/>
                  <a:pt x="259" y="209"/>
                  <a:pt x="259" y="209"/>
                </a:cubicBezTo>
                <a:close/>
                <a:moveTo>
                  <a:pt x="259" y="204"/>
                </a:moveTo>
                <a:cubicBezTo>
                  <a:pt x="260" y="205"/>
                  <a:pt x="259" y="204"/>
                  <a:pt x="259" y="204"/>
                </a:cubicBezTo>
                <a:close/>
                <a:moveTo>
                  <a:pt x="267" y="237"/>
                </a:moveTo>
                <a:cubicBezTo>
                  <a:pt x="265" y="233"/>
                  <a:pt x="262" y="231"/>
                  <a:pt x="259" y="228"/>
                </a:cubicBezTo>
                <a:cubicBezTo>
                  <a:pt x="263" y="226"/>
                  <a:pt x="269" y="232"/>
                  <a:pt x="267" y="237"/>
                </a:cubicBezTo>
                <a:close/>
                <a:moveTo>
                  <a:pt x="260" y="207"/>
                </a:moveTo>
                <a:cubicBezTo>
                  <a:pt x="261" y="208"/>
                  <a:pt x="260" y="207"/>
                  <a:pt x="260" y="207"/>
                </a:cubicBezTo>
                <a:close/>
                <a:moveTo>
                  <a:pt x="262" y="212"/>
                </a:moveTo>
                <a:cubicBezTo>
                  <a:pt x="262" y="206"/>
                  <a:pt x="266" y="210"/>
                  <a:pt x="262" y="212"/>
                </a:cubicBezTo>
                <a:close/>
                <a:moveTo>
                  <a:pt x="263" y="207"/>
                </a:moveTo>
                <a:cubicBezTo>
                  <a:pt x="264" y="208"/>
                  <a:pt x="263" y="207"/>
                  <a:pt x="263" y="207"/>
                </a:cubicBezTo>
                <a:close/>
                <a:moveTo>
                  <a:pt x="264" y="205"/>
                </a:moveTo>
                <a:cubicBezTo>
                  <a:pt x="265" y="206"/>
                  <a:pt x="264" y="205"/>
                  <a:pt x="264" y="205"/>
                </a:cubicBezTo>
                <a:close/>
                <a:moveTo>
                  <a:pt x="266" y="214"/>
                </a:moveTo>
                <a:cubicBezTo>
                  <a:pt x="267" y="214"/>
                  <a:pt x="266" y="213"/>
                  <a:pt x="266" y="214"/>
                </a:cubicBezTo>
                <a:close/>
                <a:moveTo>
                  <a:pt x="266" y="206"/>
                </a:moveTo>
                <a:cubicBezTo>
                  <a:pt x="267" y="207"/>
                  <a:pt x="266" y="206"/>
                  <a:pt x="266" y="206"/>
                </a:cubicBezTo>
                <a:close/>
                <a:moveTo>
                  <a:pt x="266" y="217"/>
                </a:moveTo>
                <a:cubicBezTo>
                  <a:pt x="267" y="217"/>
                  <a:pt x="266" y="216"/>
                  <a:pt x="266" y="217"/>
                </a:cubicBezTo>
                <a:close/>
                <a:moveTo>
                  <a:pt x="244" y="202"/>
                </a:moveTo>
                <a:cubicBezTo>
                  <a:pt x="241" y="199"/>
                  <a:pt x="246" y="204"/>
                  <a:pt x="244" y="202"/>
                </a:cubicBezTo>
                <a:close/>
                <a:moveTo>
                  <a:pt x="233" y="166"/>
                </a:moveTo>
                <a:cubicBezTo>
                  <a:pt x="234" y="163"/>
                  <a:pt x="235" y="170"/>
                  <a:pt x="233" y="166"/>
                </a:cubicBezTo>
                <a:close/>
                <a:moveTo>
                  <a:pt x="230" y="190"/>
                </a:moveTo>
                <a:cubicBezTo>
                  <a:pt x="233" y="187"/>
                  <a:pt x="227" y="192"/>
                  <a:pt x="230" y="190"/>
                </a:cubicBezTo>
                <a:close/>
                <a:moveTo>
                  <a:pt x="225" y="157"/>
                </a:moveTo>
                <a:cubicBezTo>
                  <a:pt x="226" y="153"/>
                  <a:pt x="226" y="161"/>
                  <a:pt x="225" y="157"/>
                </a:cubicBezTo>
                <a:close/>
                <a:moveTo>
                  <a:pt x="218" y="184"/>
                </a:moveTo>
                <a:cubicBezTo>
                  <a:pt x="221" y="181"/>
                  <a:pt x="223" y="188"/>
                  <a:pt x="226" y="185"/>
                </a:cubicBezTo>
                <a:cubicBezTo>
                  <a:pt x="225" y="187"/>
                  <a:pt x="224" y="189"/>
                  <a:pt x="221" y="189"/>
                </a:cubicBezTo>
                <a:cubicBezTo>
                  <a:pt x="225" y="188"/>
                  <a:pt x="227" y="190"/>
                  <a:pt x="228" y="188"/>
                </a:cubicBezTo>
                <a:cubicBezTo>
                  <a:pt x="230" y="188"/>
                  <a:pt x="226" y="192"/>
                  <a:pt x="230" y="192"/>
                </a:cubicBezTo>
                <a:cubicBezTo>
                  <a:pt x="231" y="192"/>
                  <a:pt x="231" y="190"/>
                  <a:pt x="233" y="191"/>
                </a:cubicBezTo>
                <a:cubicBezTo>
                  <a:pt x="232" y="193"/>
                  <a:pt x="239" y="196"/>
                  <a:pt x="234" y="196"/>
                </a:cubicBezTo>
                <a:cubicBezTo>
                  <a:pt x="235" y="199"/>
                  <a:pt x="236" y="195"/>
                  <a:pt x="238" y="196"/>
                </a:cubicBezTo>
                <a:cubicBezTo>
                  <a:pt x="238" y="198"/>
                  <a:pt x="240" y="202"/>
                  <a:pt x="241" y="199"/>
                </a:cubicBezTo>
                <a:cubicBezTo>
                  <a:pt x="244" y="212"/>
                  <a:pt x="258" y="212"/>
                  <a:pt x="256" y="225"/>
                </a:cubicBezTo>
                <a:cubicBezTo>
                  <a:pt x="254" y="224"/>
                  <a:pt x="253" y="223"/>
                  <a:pt x="251" y="222"/>
                </a:cubicBezTo>
                <a:cubicBezTo>
                  <a:pt x="250" y="223"/>
                  <a:pt x="254" y="231"/>
                  <a:pt x="249" y="228"/>
                </a:cubicBezTo>
                <a:cubicBezTo>
                  <a:pt x="252" y="235"/>
                  <a:pt x="253" y="242"/>
                  <a:pt x="257" y="251"/>
                </a:cubicBezTo>
                <a:cubicBezTo>
                  <a:pt x="260" y="252"/>
                  <a:pt x="256" y="253"/>
                  <a:pt x="256" y="255"/>
                </a:cubicBezTo>
                <a:cubicBezTo>
                  <a:pt x="237" y="230"/>
                  <a:pt x="225" y="204"/>
                  <a:pt x="212" y="178"/>
                </a:cubicBezTo>
                <a:cubicBezTo>
                  <a:pt x="213" y="177"/>
                  <a:pt x="217" y="181"/>
                  <a:pt x="218" y="184"/>
                </a:cubicBezTo>
                <a:close/>
                <a:moveTo>
                  <a:pt x="259" y="255"/>
                </a:moveTo>
                <a:cubicBezTo>
                  <a:pt x="258" y="257"/>
                  <a:pt x="254" y="255"/>
                  <a:pt x="257" y="254"/>
                </a:cubicBezTo>
                <a:cubicBezTo>
                  <a:pt x="257" y="254"/>
                  <a:pt x="258" y="255"/>
                  <a:pt x="259" y="255"/>
                </a:cubicBezTo>
                <a:close/>
                <a:moveTo>
                  <a:pt x="245" y="256"/>
                </a:moveTo>
                <a:cubicBezTo>
                  <a:pt x="245" y="254"/>
                  <a:pt x="246" y="256"/>
                  <a:pt x="247" y="256"/>
                </a:cubicBezTo>
                <a:cubicBezTo>
                  <a:pt x="247" y="256"/>
                  <a:pt x="246" y="257"/>
                  <a:pt x="246" y="257"/>
                </a:cubicBezTo>
                <a:cubicBezTo>
                  <a:pt x="246" y="257"/>
                  <a:pt x="245" y="257"/>
                  <a:pt x="245" y="257"/>
                </a:cubicBezTo>
                <a:cubicBezTo>
                  <a:pt x="244" y="257"/>
                  <a:pt x="245" y="257"/>
                  <a:pt x="246" y="257"/>
                </a:cubicBezTo>
                <a:cubicBezTo>
                  <a:pt x="246" y="256"/>
                  <a:pt x="245" y="256"/>
                  <a:pt x="245" y="256"/>
                </a:cubicBezTo>
                <a:close/>
                <a:moveTo>
                  <a:pt x="249" y="258"/>
                </a:moveTo>
                <a:cubicBezTo>
                  <a:pt x="249" y="260"/>
                  <a:pt x="248" y="258"/>
                  <a:pt x="247" y="258"/>
                </a:cubicBezTo>
                <a:cubicBezTo>
                  <a:pt x="248" y="257"/>
                  <a:pt x="249" y="257"/>
                  <a:pt x="249" y="258"/>
                </a:cubicBezTo>
                <a:close/>
                <a:moveTo>
                  <a:pt x="203" y="197"/>
                </a:moveTo>
                <a:cubicBezTo>
                  <a:pt x="204" y="197"/>
                  <a:pt x="204" y="199"/>
                  <a:pt x="204" y="201"/>
                </a:cubicBezTo>
                <a:cubicBezTo>
                  <a:pt x="205" y="200"/>
                  <a:pt x="204" y="198"/>
                  <a:pt x="205" y="197"/>
                </a:cubicBezTo>
                <a:cubicBezTo>
                  <a:pt x="210" y="203"/>
                  <a:pt x="211" y="219"/>
                  <a:pt x="214" y="230"/>
                </a:cubicBezTo>
                <a:cubicBezTo>
                  <a:pt x="209" y="225"/>
                  <a:pt x="201" y="211"/>
                  <a:pt x="203" y="197"/>
                </a:cubicBezTo>
                <a:close/>
                <a:moveTo>
                  <a:pt x="211" y="199"/>
                </a:moveTo>
                <a:cubicBezTo>
                  <a:pt x="217" y="202"/>
                  <a:pt x="218" y="210"/>
                  <a:pt x="219" y="217"/>
                </a:cubicBezTo>
                <a:cubicBezTo>
                  <a:pt x="223" y="215"/>
                  <a:pt x="221" y="212"/>
                  <a:pt x="219" y="209"/>
                </a:cubicBezTo>
                <a:cubicBezTo>
                  <a:pt x="229" y="221"/>
                  <a:pt x="236" y="242"/>
                  <a:pt x="244" y="254"/>
                </a:cubicBezTo>
                <a:cubicBezTo>
                  <a:pt x="242" y="255"/>
                  <a:pt x="236" y="257"/>
                  <a:pt x="232" y="257"/>
                </a:cubicBezTo>
                <a:cubicBezTo>
                  <a:pt x="222" y="244"/>
                  <a:pt x="214" y="222"/>
                  <a:pt x="211" y="199"/>
                </a:cubicBezTo>
                <a:close/>
                <a:moveTo>
                  <a:pt x="243" y="257"/>
                </a:moveTo>
                <a:cubicBezTo>
                  <a:pt x="243" y="257"/>
                  <a:pt x="242" y="256"/>
                  <a:pt x="243" y="257"/>
                </a:cubicBezTo>
                <a:close/>
                <a:moveTo>
                  <a:pt x="234" y="260"/>
                </a:moveTo>
                <a:cubicBezTo>
                  <a:pt x="235" y="257"/>
                  <a:pt x="237" y="261"/>
                  <a:pt x="238" y="261"/>
                </a:cubicBezTo>
                <a:cubicBezTo>
                  <a:pt x="238" y="263"/>
                  <a:pt x="236" y="260"/>
                  <a:pt x="234" y="260"/>
                </a:cubicBezTo>
                <a:close/>
                <a:moveTo>
                  <a:pt x="239" y="274"/>
                </a:moveTo>
                <a:cubicBezTo>
                  <a:pt x="239" y="270"/>
                  <a:pt x="246" y="270"/>
                  <a:pt x="247" y="272"/>
                </a:cubicBezTo>
                <a:cubicBezTo>
                  <a:pt x="244" y="274"/>
                  <a:pt x="243" y="275"/>
                  <a:pt x="239" y="274"/>
                </a:cubicBezTo>
                <a:close/>
                <a:moveTo>
                  <a:pt x="246" y="282"/>
                </a:moveTo>
                <a:cubicBezTo>
                  <a:pt x="247" y="280"/>
                  <a:pt x="249" y="280"/>
                  <a:pt x="251" y="280"/>
                </a:cubicBezTo>
                <a:cubicBezTo>
                  <a:pt x="252" y="283"/>
                  <a:pt x="248" y="281"/>
                  <a:pt x="246" y="282"/>
                </a:cubicBezTo>
                <a:close/>
                <a:moveTo>
                  <a:pt x="251" y="272"/>
                </a:moveTo>
                <a:cubicBezTo>
                  <a:pt x="251" y="268"/>
                  <a:pt x="254" y="268"/>
                  <a:pt x="258" y="268"/>
                </a:cubicBezTo>
                <a:cubicBezTo>
                  <a:pt x="258" y="272"/>
                  <a:pt x="254" y="271"/>
                  <a:pt x="251" y="272"/>
                </a:cubicBezTo>
                <a:close/>
                <a:moveTo>
                  <a:pt x="257" y="278"/>
                </a:moveTo>
                <a:cubicBezTo>
                  <a:pt x="259" y="278"/>
                  <a:pt x="260" y="276"/>
                  <a:pt x="263" y="277"/>
                </a:cubicBezTo>
                <a:cubicBezTo>
                  <a:pt x="263" y="281"/>
                  <a:pt x="257" y="282"/>
                  <a:pt x="257" y="278"/>
                </a:cubicBezTo>
                <a:close/>
                <a:moveTo>
                  <a:pt x="263" y="269"/>
                </a:moveTo>
                <a:cubicBezTo>
                  <a:pt x="262" y="265"/>
                  <a:pt x="265" y="265"/>
                  <a:pt x="266" y="263"/>
                </a:cubicBezTo>
                <a:cubicBezTo>
                  <a:pt x="269" y="264"/>
                  <a:pt x="266" y="269"/>
                  <a:pt x="263" y="269"/>
                </a:cubicBezTo>
                <a:close/>
                <a:moveTo>
                  <a:pt x="269" y="220"/>
                </a:moveTo>
                <a:cubicBezTo>
                  <a:pt x="269" y="221"/>
                  <a:pt x="268" y="220"/>
                  <a:pt x="269" y="220"/>
                </a:cubicBezTo>
                <a:close/>
                <a:moveTo>
                  <a:pt x="271" y="213"/>
                </a:moveTo>
                <a:cubicBezTo>
                  <a:pt x="271" y="214"/>
                  <a:pt x="269" y="214"/>
                  <a:pt x="269" y="214"/>
                </a:cubicBezTo>
                <a:cubicBezTo>
                  <a:pt x="268" y="217"/>
                  <a:pt x="271" y="216"/>
                  <a:pt x="271" y="218"/>
                </a:cubicBezTo>
                <a:cubicBezTo>
                  <a:pt x="268" y="218"/>
                  <a:pt x="266" y="212"/>
                  <a:pt x="271" y="213"/>
                </a:cubicBezTo>
                <a:close/>
                <a:moveTo>
                  <a:pt x="271" y="216"/>
                </a:moveTo>
                <a:cubicBezTo>
                  <a:pt x="271" y="216"/>
                  <a:pt x="270" y="215"/>
                  <a:pt x="271" y="216"/>
                </a:cubicBezTo>
                <a:close/>
                <a:moveTo>
                  <a:pt x="271" y="227"/>
                </a:moveTo>
                <a:cubicBezTo>
                  <a:pt x="271" y="227"/>
                  <a:pt x="270" y="226"/>
                  <a:pt x="271" y="227"/>
                </a:cubicBezTo>
                <a:close/>
                <a:moveTo>
                  <a:pt x="272" y="275"/>
                </a:moveTo>
                <a:cubicBezTo>
                  <a:pt x="272" y="274"/>
                  <a:pt x="272" y="273"/>
                  <a:pt x="272" y="271"/>
                </a:cubicBezTo>
                <a:cubicBezTo>
                  <a:pt x="276" y="271"/>
                  <a:pt x="276" y="276"/>
                  <a:pt x="272" y="275"/>
                </a:cubicBezTo>
                <a:close/>
                <a:moveTo>
                  <a:pt x="275" y="258"/>
                </a:moveTo>
                <a:cubicBezTo>
                  <a:pt x="273" y="258"/>
                  <a:pt x="275" y="255"/>
                  <a:pt x="275" y="255"/>
                </a:cubicBezTo>
                <a:cubicBezTo>
                  <a:pt x="278" y="255"/>
                  <a:pt x="274" y="257"/>
                  <a:pt x="275" y="258"/>
                </a:cubicBezTo>
                <a:close/>
                <a:moveTo>
                  <a:pt x="279" y="268"/>
                </a:moveTo>
                <a:cubicBezTo>
                  <a:pt x="278" y="268"/>
                  <a:pt x="278" y="266"/>
                  <a:pt x="278" y="265"/>
                </a:cubicBezTo>
                <a:cubicBezTo>
                  <a:pt x="280" y="265"/>
                  <a:pt x="280" y="266"/>
                  <a:pt x="280" y="267"/>
                </a:cubicBezTo>
                <a:cubicBezTo>
                  <a:pt x="279" y="267"/>
                  <a:pt x="279" y="267"/>
                  <a:pt x="279" y="268"/>
                </a:cubicBezTo>
                <a:close/>
                <a:moveTo>
                  <a:pt x="272" y="226"/>
                </a:moveTo>
                <a:cubicBezTo>
                  <a:pt x="277" y="229"/>
                  <a:pt x="278" y="237"/>
                  <a:pt x="281" y="243"/>
                </a:cubicBezTo>
                <a:cubicBezTo>
                  <a:pt x="277" y="241"/>
                  <a:pt x="273" y="233"/>
                  <a:pt x="272" y="226"/>
                </a:cubicBezTo>
                <a:close/>
                <a:moveTo>
                  <a:pt x="284" y="256"/>
                </a:moveTo>
                <a:cubicBezTo>
                  <a:pt x="285" y="252"/>
                  <a:pt x="285" y="259"/>
                  <a:pt x="284" y="256"/>
                </a:cubicBezTo>
                <a:close/>
                <a:moveTo>
                  <a:pt x="275" y="223"/>
                </a:moveTo>
                <a:cubicBezTo>
                  <a:pt x="281" y="227"/>
                  <a:pt x="283" y="234"/>
                  <a:pt x="286" y="242"/>
                </a:cubicBezTo>
                <a:cubicBezTo>
                  <a:pt x="279" y="239"/>
                  <a:pt x="277" y="230"/>
                  <a:pt x="275" y="223"/>
                </a:cubicBezTo>
                <a:close/>
                <a:moveTo>
                  <a:pt x="279" y="217"/>
                </a:moveTo>
                <a:cubicBezTo>
                  <a:pt x="280" y="218"/>
                  <a:pt x="279" y="217"/>
                  <a:pt x="279" y="217"/>
                </a:cubicBezTo>
                <a:close/>
                <a:moveTo>
                  <a:pt x="312" y="196"/>
                </a:moveTo>
                <a:cubicBezTo>
                  <a:pt x="311" y="198"/>
                  <a:pt x="313" y="198"/>
                  <a:pt x="314" y="201"/>
                </a:cubicBezTo>
                <a:cubicBezTo>
                  <a:pt x="310" y="200"/>
                  <a:pt x="311" y="196"/>
                  <a:pt x="305" y="197"/>
                </a:cubicBezTo>
                <a:cubicBezTo>
                  <a:pt x="310" y="200"/>
                  <a:pt x="314" y="203"/>
                  <a:pt x="318" y="207"/>
                </a:cubicBezTo>
                <a:cubicBezTo>
                  <a:pt x="308" y="206"/>
                  <a:pt x="289" y="196"/>
                  <a:pt x="282" y="189"/>
                </a:cubicBezTo>
                <a:cubicBezTo>
                  <a:pt x="290" y="188"/>
                  <a:pt x="302" y="199"/>
                  <a:pt x="312" y="196"/>
                </a:cubicBezTo>
                <a:close/>
                <a:moveTo>
                  <a:pt x="305" y="195"/>
                </a:moveTo>
                <a:cubicBezTo>
                  <a:pt x="305" y="194"/>
                  <a:pt x="306" y="194"/>
                  <a:pt x="307" y="194"/>
                </a:cubicBezTo>
                <a:cubicBezTo>
                  <a:pt x="307" y="195"/>
                  <a:pt x="306" y="195"/>
                  <a:pt x="305" y="195"/>
                </a:cubicBezTo>
                <a:close/>
                <a:moveTo>
                  <a:pt x="309" y="194"/>
                </a:moveTo>
                <a:cubicBezTo>
                  <a:pt x="309" y="195"/>
                  <a:pt x="308" y="194"/>
                  <a:pt x="309" y="194"/>
                </a:cubicBezTo>
                <a:close/>
                <a:moveTo>
                  <a:pt x="316" y="203"/>
                </a:moveTo>
                <a:cubicBezTo>
                  <a:pt x="314" y="200"/>
                  <a:pt x="319" y="205"/>
                  <a:pt x="316" y="203"/>
                </a:cubicBezTo>
                <a:close/>
                <a:moveTo>
                  <a:pt x="288" y="205"/>
                </a:moveTo>
                <a:cubicBezTo>
                  <a:pt x="289" y="206"/>
                  <a:pt x="288" y="205"/>
                  <a:pt x="288" y="205"/>
                </a:cubicBezTo>
                <a:close/>
                <a:moveTo>
                  <a:pt x="288" y="217"/>
                </a:moveTo>
                <a:cubicBezTo>
                  <a:pt x="289" y="218"/>
                  <a:pt x="288" y="217"/>
                  <a:pt x="288" y="217"/>
                </a:cubicBezTo>
                <a:close/>
                <a:moveTo>
                  <a:pt x="285" y="204"/>
                </a:moveTo>
                <a:cubicBezTo>
                  <a:pt x="285" y="204"/>
                  <a:pt x="286" y="204"/>
                  <a:pt x="286" y="204"/>
                </a:cubicBezTo>
                <a:cubicBezTo>
                  <a:pt x="286" y="204"/>
                  <a:pt x="285" y="204"/>
                  <a:pt x="285" y="204"/>
                </a:cubicBezTo>
                <a:close/>
                <a:moveTo>
                  <a:pt x="287" y="215"/>
                </a:moveTo>
                <a:cubicBezTo>
                  <a:pt x="288" y="211"/>
                  <a:pt x="288" y="218"/>
                  <a:pt x="287" y="215"/>
                </a:cubicBezTo>
                <a:close/>
                <a:moveTo>
                  <a:pt x="289" y="266"/>
                </a:moveTo>
                <a:cubicBezTo>
                  <a:pt x="287" y="265"/>
                  <a:pt x="288" y="260"/>
                  <a:pt x="291" y="262"/>
                </a:cubicBezTo>
                <a:cubicBezTo>
                  <a:pt x="291" y="264"/>
                  <a:pt x="289" y="263"/>
                  <a:pt x="289" y="266"/>
                </a:cubicBezTo>
                <a:close/>
                <a:moveTo>
                  <a:pt x="292" y="223"/>
                </a:moveTo>
                <a:cubicBezTo>
                  <a:pt x="292" y="222"/>
                  <a:pt x="293" y="222"/>
                  <a:pt x="294" y="222"/>
                </a:cubicBezTo>
                <a:cubicBezTo>
                  <a:pt x="294" y="223"/>
                  <a:pt x="293" y="223"/>
                  <a:pt x="292" y="223"/>
                </a:cubicBezTo>
                <a:close/>
                <a:moveTo>
                  <a:pt x="299" y="257"/>
                </a:moveTo>
                <a:cubicBezTo>
                  <a:pt x="299" y="256"/>
                  <a:pt x="300" y="256"/>
                  <a:pt x="300" y="255"/>
                </a:cubicBezTo>
                <a:cubicBezTo>
                  <a:pt x="301" y="255"/>
                  <a:pt x="301" y="256"/>
                  <a:pt x="301" y="257"/>
                </a:cubicBezTo>
                <a:cubicBezTo>
                  <a:pt x="300" y="257"/>
                  <a:pt x="299" y="257"/>
                  <a:pt x="299" y="257"/>
                </a:cubicBezTo>
                <a:close/>
                <a:moveTo>
                  <a:pt x="290" y="212"/>
                </a:moveTo>
                <a:cubicBezTo>
                  <a:pt x="296" y="215"/>
                  <a:pt x="300" y="220"/>
                  <a:pt x="302" y="227"/>
                </a:cubicBezTo>
                <a:cubicBezTo>
                  <a:pt x="298" y="222"/>
                  <a:pt x="293" y="218"/>
                  <a:pt x="290" y="212"/>
                </a:cubicBezTo>
                <a:close/>
                <a:moveTo>
                  <a:pt x="295" y="207"/>
                </a:moveTo>
                <a:cubicBezTo>
                  <a:pt x="301" y="208"/>
                  <a:pt x="304" y="212"/>
                  <a:pt x="307" y="216"/>
                </a:cubicBezTo>
                <a:cubicBezTo>
                  <a:pt x="302" y="217"/>
                  <a:pt x="297" y="212"/>
                  <a:pt x="295" y="207"/>
                </a:cubicBezTo>
                <a:close/>
                <a:moveTo>
                  <a:pt x="309" y="245"/>
                </a:moveTo>
                <a:cubicBezTo>
                  <a:pt x="308" y="245"/>
                  <a:pt x="308" y="244"/>
                  <a:pt x="308" y="243"/>
                </a:cubicBezTo>
                <a:cubicBezTo>
                  <a:pt x="309" y="242"/>
                  <a:pt x="310" y="243"/>
                  <a:pt x="310" y="244"/>
                </a:cubicBezTo>
                <a:cubicBezTo>
                  <a:pt x="309" y="244"/>
                  <a:pt x="309" y="245"/>
                  <a:pt x="309" y="245"/>
                </a:cubicBezTo>
                <a:close/>
                <a:moveTo>
                  <a:pt x="314" y="229"/>
                </a:moveTo>
                <a:cubicBezTo>
                  <a:pt x="315" y="229"/>
                  <a:pt x="314" y="228"/>
                  <a:pt x="314" y="229"/>
                </a:cubicBezTo>
                <a:close/>
                <a:moveTo>
                  <a:pt x="322" y="183"/>
                </a:moveTo>
                <a:cubicBezTo>
                  <a:pt x="323" y="179"/>
                  <a:pt x="323" y="187"/>
                  <a:pt x="322" y="183"/>
                </a:cubicBezTo>
                <a:close/>
                <a:moveTo>
                  <a:pt x="325" y="221"/>
                </a:moveTo>
                <a:cubicBezTo>
                  <a:pt x="327" y="219"/>
                  <a:pt x="322" y="224"/>
                  <a:pt x="325" y="221"/>
                </a:cubicBezTo>
                <a:close/>
                <a:moveTo>
                  <a:pt x="321" y="173"/>
                </a:moveTo>
                <a:cubicBezTo>
                  <a:pt x="323" y="173"/>
                  <a:pt x="324" y="174"/>
                  <a:pt x="324" y="176"/>
                </a:cubicBezTo>
                <a:cubicBezTo>
                  <a:pt x="322" y="176"/>
                  <a:pt x="321" y="175"/>
                  <a:pt x="321" y="173"/>
                </a:cubicBezTo>
                <a:close/>
                <a:moveTo>
                  <a:pt x="319" y="235"/>
                </a:moveTo>
                <a:cubicBezTo>
                  <a:pt x="322" y="233"/>
                  <a:pt x="314" y="239"/>
                  <a:pt x="319" y="235"/>
                </a:cubicBezTo>
                <a:close/>
                <a:moveTo>
                  <a:pt x="318" y="205"/>
                </a:moveTo>
                <a:cubicBezTo>
                  <a:pt x="318" y="205"/>
                  <a:pt x="318" y="204"/>
                  <a:pt x="318" y="204"/>
                </a:cubicBezTo>
                <a:cubicBezTo>
                  <a:pt x="318" y="201"/>
                  <a:pt x="318" y="204"/>
                  <a:pt x="318" y="205"/>
                </a:cubicBezTo>
                <a:close/>
                <a:moveTo>
                  <a:pt x="315" y="163"/>
                </a:moveTo>
                <a:cubicBezTo>
                  <a:pt x="317" y="163"/>
                  <a:pt x="319" y="166"/>
                  <a:pt x="317" y="167"/>
                </a:cubicBezTo>
                <a:cubicBezTo>
                  <a:pt x="315" y="167"/>
                  <a:pt x="315" y="165"/>
                  <a:pt x="315" y="163"/>
                </a:cubicBezTo>
                <a:close/>
                <a:moveTo>
                  <a:pt x="304" y="158"/>
                </a:moveTo>
                <a:cubicBezTo>
                  <a:pt x="306" y="158"/>
                  <a:pt x="306" y="159"/>
                  <a:pt x="306" y="161"/>
                </a:cubicBezTo>
                <a:cubicBezTo>
                  <a:pt x="305" y="161"/>
                  <a:pt x="305" y="160"/>
                  <a:pt x="304" y="160"/>
                </a:cubicBezTo>
                <a:cubicBezTo>
                  <a:pt x="304" y="159"/>
                  <a:pt x="304" y="159"/>
                  <a:pt x="304" y="158"/>
                </a:cubicBezTo>
                <a:close/>
                <a:moveTo>
                  <a:pt x="309" y="179"/>
                </a:moveTo>
                <a:cubicBezTo>
                  <a:pt x="312" y="183"/>
                  <a:pt x="310" y="186"/>
                  <a:pt x="314" y="188"/>
                </a:cubicBezTo>
                <a:cubicBezTo>
                  <a:pt x="302" y="187"/>
                  <a:pt x="286" y="181"/>
                  <a:pt x="273" y="177"/>
                </a:cubicBezTo>
                <a:cubicBezTo>
                  <a:pt x="285" y="174"/>
                  <a:pt x="297" y="175"/>
                  <a:pt x="309" y="179"/>
                </a:cubicBezTo>
                <a:close/>
                <a:moveTo>
                  <a:pt x="308" y="50"/>
                </a:moveTo>
                <a:cubicBezTo>
                  <a:pt x="305" y="49"/>
                  <a:pt x="301" y="49"/>
                  <a:pt x="301" y="45"/>
                </a:cubicBezTo>
                <a:cubicBezTo>
                  <a:pt x="305" y="43"/>
                  <a:pt x="306" y="42"/>
                  <a:pt x="310" y="45"/>
                </a:cubicBezTo>
                <a:cubicBezTo>
                  <a:pt x="310" y="47"/>
                  <a:pt x="308" y="48"/>
                  <a:pt x="308" y="50"/>
                </a:cubicBezTo>
                <a:close/>
                <a:moveTo>
                  <a:pt x="311" y="128"/>
                </a:moveTo>
                <a:cubicBezTo>
                  <a:pt x="313" y="128"/>
                  <a:pt x="314" y="128"/>
                  <a:pt x="315" y="129"/>
                </a:cubicBezTo>
                <a:cubicBezTo>
                  <a:pt x="315" y="131"/>
                  <a:pt x="309" y="131"/>
                  <a:pt x="311" y="128"/>
                </a:cubicBezTo>
                <a:close/>
                <a:moveTo>
                  <a:pt x="316" y="130"/>
                </a:moveTo>
                <a:cubicBezTo>
                  <a:pt x="317" y="131"/>
                  <a:pt x="316" y="130"/>
                  <a:pt x="316" y="130"/>
                </a:cubicBezTo>
                <a:close/>
                <a:moveTo>
                  <a:pt x="312" y="103"/>
                </a:moveTo>
                <a:cubicBezTo>
                  <a:pt x="313" y="101"/>
                  <a:pt x="317" y="101"/>
                  <a:pt x="321" y="101"/>
                </a:cubicBezTo>
                <a:cubicBezTo>
                  <a:pt x="318" y="104"/>
                  <a:pt x="316" y="104"/>
                  <a:pt x="312" y="103"/>
                </a:cubicBezTo>
                <a:close/>
                <a:moveTo>
                  <a:pt x="320" y="54"/>
                </a:moveTo>
                <a:cubicBezTo>
                  <a:pt x="328" y="49"/>
                  <a:pt x="334" y="53"/>
                  <a:pt x="331" y="61"/>
                </a:cubicBezTo>
                <a:cubicBezTo>
                  <a:pt x="328" y="62"/>
                  <a:pt x="324" y="60"/>
                  <a:pt x="320" y="58"/>
                </a:cubicBezTo>
                <a:cubicBezTo>
                  <a:pt x="320" y="57"/>
                  <a:pt x="320" y="55"/>
                  <a:pt x="320" y="54"/>
                </a:cubicBezTo>
                <a:close/>
                <a:moveTo>
                  <a:pt x="331" y="136"/>
                </a:moveTo>
                <a:cubicBezTo>
                  <a:pt x="330" y="136"/>
                  <a:pt x="330" y="134"/>
                  <a:pt x="330" y="133"/>
                </a:cubicBezTo>
                <a:cubicBezTo>
                  <a:pt x="332" y="133"/>
                  <a:pt x="332" y="134"/>
                  <a:pt x="332" y="135"/>
                </a:cubicBezTo>
                <a:cubicBezTo>
                  <a:pt x="331" y="135"/>
                  <a:pt x="331" y="135"/>
                  <a:pt x="331" y="136"/>
                </a:cubicBezTo>
                <a:close/>
                <a:moveTo>
                  <a:pt x="332" y="111"/>
                </a:moveTo>
                <a:cubicBezTo>
                  <a:pt x="332" y="109"/>
                  <a:pt x="333" y="108"/>
                  <a:pt x="333" y="107"/>
                </a:cubicBezTo>
                <a:cubicBezTo>
                  <a:pt x="336" y="107"/>
                  <a:pt x="335" y="111"/>
                  <a:pt x="332" y="111"/>
                </a:cubicBezTo>
                <a:close/>
                <a:moveTo>
                  <a:pt x="336" y="123"/>
                </a:moveTo>
                <a:cubicBezTo>
                  <a:pt x="336" y="122"/>
                  <a:pt x="336" y="121"/>
                  <a:pt x="336" y="121"/>
                </a:cubicBezTo>
                <a:cubicBezTo>
                  <a:pt x="336" y="121"/>
                  <a:pt x="337" y="120"/>
                  <a:pt x="337" y="120"/>
                </a:cubicBezTo>
                <a:cubicBezTo>
                  <a:pt x="338" y="119"/>
                  <a:pt x="338" y="124"/>
                  <a:pt x="336" y="123"/>
                </a:cubicBezTo>
                <a:close/>
                <a:moveTo>
                  <a:pt x="336" y="98"/>
                </a:moveTo>
                <a:cubicBezTo>
                  <a:pt x="336" y="96"/>
                  <a:pt x="335" y="96"/>
                  <a:pt x="335" y="94"/>
                </a:cubicBezTo>
                <a:cubicBezTo>
                  <a:pt x="336" y="95"/>
                  <a:pt x="338" y="97"/>
                  <a:pt x="338" y="94"/>
                </a:cubicBezTo>
                <a:cubicBezTo>
                  <a:pt x="341" y="95"/>
                  <a:pt x="339" y="99"/>
                  <a:pt x="336" y="98"/>
                </a:cubicBezTo>
                <a:close/>
                <a:moveTo>
                  <a:pt x="339" y="73"/>
                </a:moveTo>
                <a:cubicBezTo>
                  <a:pt x="340" y="73"/>
                  <a:pt x="341" y="72"/>
                  <a:pt x="339" y="72"/>
                </a:cubicBezTo>
                <a:cubicBezTo>
                  <a:pt x="339" y="69"/>
                  <a:pt x="342" y="70"/>
                  <a:pt x="342" y="69"/>
                </a:cubicBezTo>
                <a:cubicBezTo>
                  <a:pt x="344" y="73"/>
                  <a:pt x="345" y="67"/>
                  <a:pt x="348" y="70"/>
                </a:cubicBezTo>
                <a:cubicBezTo>
                  <a:pt x="344" y="73"/>
                  <a:pt x="342" y="70"/>
                  <a:pt x="339" y="73"/>
                </a:cubicBezTo>
                <a:close/>
                <a:moveTo>
                  <a:pt x="341" y="111"/>
                </a:moveTo>
                <a:cubicBezTo>
                  <a:pt x="339" y="112"/>
                  <a:pt x="341" y="108"/>
                  <a:pt x="340" y="107"/>
                </a:cubicBezTo>
                <a:cubicBezTo>
                  <a:pt x="344" y="106"/>
                  <a:pt x="342" y="111"/>
                  <a:pt x="341" y="111"/>
                </a:cubicBezTo>
                <a:close/>
                <a:moveTo>
                  <a:pt x="344" y="101"/>
                </a:moveTo>
                <a:cubicBezTo>
                  <a:pt x="344" y="98"/>
                  <a:pt x="345" y="97"/>
                  <a:pt x="348" y="97"/>
                </a:cubicBezTo>
                <a:cubicBezTo>
                  <a:pt x="347" y="99"/>
                  <a:pt x="347" y="101"/>
                  <a:pt x="344" y="101"/>
                </a:cubicBezTo>
                <a:close/>
                <a:moveTo>
                  <a:pt x="346" y="87"/>
                </a:moveTo>
                <a:cubicBezTo>
                  <a:pt x="345" y="85"/>
                  <a:pt x="347" y="85"/>
                  <a:pt x="347" y="83"/>
                </a:cubicBezTo>
                <a:cubicBezTo>
                  <a:pt x="348" y="83"/>
                  <a:pt x="349" y="83"/>
                  <a:pt x="350" y="83"/>
                </a:cubicBezTo>
                <a:cubicBezTo>
                  <a:pt x="350" y="86"/>
                  <a:pt x="349" y="88"/>
                  <a:pt x="346" y="87"/>
                </a:cubicBezTo>
                <a:close/>
                <a:moveTo>
                  <a:pt x="360" y="21"/>
                </a:moveTo>
                <a:cubicBezTo>
                  <a:pt x="357" y="21"/>
                  <a:pt x="354" y="21"/>
                  <a:pt x="352" y="21"/>
                </a:cubicBezTo>
                <a:cubicBezTo>
                  <a:pt x="350" y="17"/>
                  <a:pt x="361" y="17"/>
                  <a:pt x="360" y="21"/>
                </a:cubicBezTo>
                <a:close/>
                <a:moveTo>
                  <a:pt x="359" y="49"/>
                </a:moveTo>
                <a:cubicBezTo>
                  <a:pt x="359" y="52"/>
                  <a:pt x="358" y="53"/>
                  <a:pt x="355" y="53"/>
                </a:cubicBezTo>
                <a:cubicBezTo>
                  <a:pt x="355" y="52"/>
                  <a:pt x="354" y="52"/>
                  <a:pt x="353" y="52"/>
                </a:cubicBezTo>
                <a:cubicBezTo>
                  <a:pt x="353" y="49"/>
                  <a:pt x="357" y="47"/>
                  <a:pt x="359" y="49"/>
                </a:cubicBezTo>
                <a:close/>
                <a:moveTo>
                  <a:pt x="352" y="76"/>
                </a:moveTo>
                <a:cubicBezTo>
                  <a:pt x="353" y="73"/>
                  <a:pt x="355" y="72"/>
                  <a:pt x="358" y="72"/>
                </a:cubicBezTo>
                <a:cubicBezTo>
                  <a:pt x="357" y="74"/>
                  <a:pt x="356" y="76"/>
                  <a:pt x="352" y="76"/>
                </a:cubicBezTo>
                <a:close/>
                <a:moveTo>
                  <a:pt x="357" y="62"/>
                </a:moveTo>
                <a:cubicBezTo>
                  <a:pt x="357" y="60"/>
                  <a:pt x="358" y="59"/>
                  <a:pt x="361" y="58"/>
                </a:cubicBezTo>
                <a:cubicBezTo>
                  <a:pt x="362" y="62"/>
                  <a:pt x="359" y="64"/>
                  <a:pt x="357" y="62"/>
                </a:cubicBezTo>
                <a:close/>
                <a:moveTo>
                  <a:pt x="357" y="36"/>
                </a:moveTo>
                <a:cubicBezTo>
                  <a:pt x="358" y="33"/>
                  <a:pt x="361" y="32"/>
                  <a:pt x="365" y="33"/>
                </a:cubicBezTo>
                <a:cubicBezTo>
                  <a:pt x="365" y="38"/>
                  <a:pt x="360" y="38"/>
                  <a:pt x="357" y="36"/>
                </a:cubicBezTo>
                <a:close/>
                <a:moveTo>
                  <a:pt x="367" y="54"/>
                </a:moveTo>
                <a:cubicBezTo>
                  <a:pt x="365" y="54"/>
                  <a:pt x="365" y="55"/>
                  <a:pt x="364" y="54"/>
                </a:cubicBezTo>
                <a:cubicBezTo>
                  <a:pt x="364" y="52"/>
                  <a:pt x="365" y="51"/>
                  <a:pt x="367" y="51"/>
                </a:cubicBezTo>
                <a:cubicBezTo>
                  <a:pt x="367" y="52"/>
                  <a:pt x="367" y="53"/>
                  <a:pt x="367" y="54"/>
                </a:cubicBezTo>
                <a:close/>
                <a:moveTo>
                  <a:pt x="369" y="44"/>
                </a:moveTo>
                <a:cubicBezTo>
                  <a:pt x="369" y="44"/>
                  <a:pt x="368" y="44"/>
                  <a:pt x="367" y="44"/>
                </a:cubicBezTo>
                <a:cubicBezTo>
                  <a:pt x="367" y="43"/>
                  <a:pt x="367" y="42"/>
                  <a:pt x="367" y="42"/>
                </a:cubicBezTo>
                <a:cubicBezTo>
                  <a:pt x="368" y="42"/>
                  <a:pt x="369" y="42"/>
                  <a:pt x="369" y="42"/>
                </a:cubicBezTo>
                <a:cubicBezTo>
                  <a:pt x="369" y="42"/>
                  <a:pt x="369" y="43"/>
                  <a:pt x="369" y="44"/>
                </a:cubicBezTo>
                <a:close/>
                <a:moveTo>
                  <a:pt x="365" y="13"/>
                </a:moveTo>
                <a:cubicBezTo>
                  <a:pt x="365" y="10"/>
                  <a:pt x="367" y="11"/>
                  <a:pt x="369" y="11"/>
                </a:cubicBezTo>
                <a:cubicBezTo>
                  <a:pt x="368" y="12"/>
                  <a:pt x="367" y="13"/>
                  <a:pt x="365" y="13"/>
                </a:cubicBezTo>
                <a:close/>
                <a:moveTo>
                  <a:pt x="371" y="37"/>
                </a:moveTo>
                <a:cubicBezTo>
                  <a:pt x="371" y="35"/>
                  <a:pt x="372" y="34"/>
                  <a:pt x="375" y="34"/>
                </a:cubicBezTo>
                <a:cubicBezTo>
                  <a:pt x="375" y="37"/>
                  <a:pt x="373" y="37"/>
                  <a:pt x="371" y="37"/>
                </a:cubicBezTo>
                <a:close/>
                <a:moveTo>
                  <a:pt x="371" y="19"/>
                </a:moveTo>
                <a:cubicBezTo>
                  <a:pt x="373" y="19"/>
                  <a:pt x="373" y="17"/>
                  <a:pt x="376" y="18"/>
                </a:cubicBezTo>
                <a:cubicBezTo>
                  <a:pt x="376" y="21"/>
                  <a:pt x="371" y="23"/>
                  <a:pt x="371" y="19"/>
                </a:cubicBezTo>
                <a:close/>
              </a:path>
            </a:pathLst>
          </a:custGeom>
          <a:solidFill>
            <a:schemeClr val="accent4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grpSp>
        <p:nvGrpSpPr>
          <p:cNvPr id="2314" name="Group 2313"/>
          <p:cNvGrpSpPr/>
          <p:nvPr/>
        </p:nvGrpSpPr>
        <p:grpSpPr>
          <a:xfrm flipH="1">
            <a:off x="7098091" y="1736663"/>
            <a:ext cx="1595082" cy="5134372"/>
            <a:chOff x="6221414" y="3597275"/>
            <a:chExt cx="790575" cy="2544763"/>
          </a:xfrm>
          <a:solidFill>
            <a:schemeClr val="accent2">
              <a:alpha val="20000"/>
            </a:schemeClr>
          </a:solidFill>
        </p:grpSpPr>
        <p:sp>
          <p:nvSpPr>
            <p:cNvPr id="2315" name="Freeform 1257"/>
            <p:cNvSpPr>
              <a:spLocks/>
            </p:cNvSpPr>
            <p:nvPr/>
          </p:nvSpPr>
          <p:spPr bwMode="auto">
            <a:xfrm>
              <a:off x="6662739" y="3622675"/>
              <a:ext cx="20638" cy="87313"/>
            </a:xfrm>
            <a:custGeom>
              <a:avLst/>
              <a:gdLst>
                <a:gd name="T0" fmla="*/ 7 w 11"/>
                <a:gd name="T1" fmla="*/ 41 h 47"/>
                <a:gd name="T2" fmla="*/ 3 w 11"/>
                <a:gd name="T3" fmla="*/ 0 h 47"/>
                <a:gd name="T4" fmla="*/ 7 w 11"/>
                <a:gd name="T5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7">
                  <a:moveTo>
                    <a:pt x="7" y="41"/>
                  </a:moveTo>
                  <a:cubicBezTo>
                    <a:pt x="7" y="24"/>
                    <a:pt x="11" y="14"/>
                    <a:pt x="3" y="0"/>
                  </a:cubicBezTo>
                  <a:cubicBezTo>
                    <a:pt x="5" y="11"/>
                    <a:pt x="0" y="47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16" name="Freeform 1258"/>
            <p:cNvSpPr>
              <a:spLocks/>
            </p:cNvSpPr>
            <p:nvPr/>
          </p:nvSpPr>
          <p:spPr bwMode="auto">
            <a:xfrm>
              <a:off x="6654801" y="3648075"/>
              <a:ext cx="7938" cy="50800"/>
            </a:xfrm>
            <a:custGeom>
              <a:avLst/>
              <a:gdLst>
                <a:gd name="T0" fmla="*/ 0 w 4"/>
                <a:gd name="T1" fmla="*/ 14 h 27"/>
                <a:gd name="T2" fmla="*/ 0 w 4"/>
                <a:gd name="T3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7">
                  <a:moveTo>
                    <a:pt x="0" y="14"/>
                  </a:moveTo>
                  <a:cubicBezTo>
                    <a:pt x="4" y="27"/>
                    <a:pt x="4" y="0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17" name="Freeform 1259"/>
            <p:cNvSpPr>
              <a:spLocks/>
            </p:cNvSpPr>
            <p:nvPr/>
          </p:nvSpPr>
          <p:spPr bwMode="auto">
            <a:xfrm>
              <a:off x="6697664" y="3689350"/>
              <a:ext cx="7938" cy="7938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0" y="0"/>
                    <a:pt x="4" y="4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18" name="Freeform 1260"/>
            <p:cNvSpPr>
              <a:spLocks/>
            </p:cNvSpPr>
            <p:nvPr/>
          </p:nvSpPr>
          <p:spPr bwMode="auto">
            <a:xfrm>
              <a:off x="6653214" y="3736975"/>
              <a:ext cx="4763" cy="4763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0"/>
                    <a:pt x="3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19" name="Freeform 1261"/>
            <p:cNvSpPr>
              <a:spLocks/>
            </p:cNvSpPr>
            <p:nvPr/>
          </p:nvSpPr>
          <p:spPr bwMode="auto">
            <a:xfrm>
              <a:off x="6615114" y="4003675"/>
              <a:ext cx="15875" cy="20638"/>
            </a:xfrm>
            <a:custGeom>
              <a:avLst/>
              <a:gdLst>
                <a:gd name="T0" fmla="*/ 7 w 8"/>
                <a:gd name="T1" fmla="*/ 11 h 11"/>
                <a:gd name="T2" fmla="*/ 0 w 8"/>
                <a:gd name="T3" fmla="*/ 0 h 11"/>
                <a:gd name="T4" fmla="*/ 7 w 8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1">
                  <a:moveTo>
                    <a:pt x="7" y="11"/>
                  </a:moveTo>
                  <a:cubicBezTo>
                    <a:pt x="8" y="5"/>
                    <a:pt x="5" y="2"/>
                    <a:pt x="0" y="0"/>
                  </a:cubicBezTo>
                  <a:cubicBezTo>
                    <a:pt x="0" y="6"/>
                    <a:pt x="3" y="9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20" name="Freeform 1262"/>
            <p:cNvSpPr>
              <a:spLocks/>
            </p:cNvSpPr>
            <p:nvPr/>
          </p:nvSpPr>
          <p:spPr bwMode="auto">
            <a:xfrm>
              <a:off x="6492876" y="4024313"/>
              <a:ext cx="7938" cy="50800"/>
            </a:xfrm>
            <a:custGeom>
              <a:avLst/>
              <a:gdLst>
                <a:gd name="T0" fmla="*/ 0 w 4"/>
                <a:gd name="T1" fmla="*/ 13 h 27"/>
                <a:gd name="T2" fmla="*/ 0 w 4"/>
                <a:gd name="T3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7">
                  <a:moveTo>
                    <a:pt x="0" y="13"/>
                  </a:moveTo>
                  <a:cubicBezTo>
                    <a:pt x="4" y="27"/>
                    <a:pt x="4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21" name="Freeform 1263"/>
            <p:cNvSpPr>
              <a:spLocks/>
            </p:cNvSpPr>
            <p:nvPr/>
          </p:nvSpPr>
          <p:spPr bwMode="auto">
            <a:xfrm>
              <a:off x="6648451" y="407352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22" name="Freeform 1264"/>
            <p:cNvSpPr>
              <a:spLocks/>
            </p:cNvSpPr>
            <p:nvPr/>
          </p:nvSpPr>
          <p:spPr bwMode="auto">
            <a:xfrm>
              <a:off x="6645276" y="4078288"/>
              <a:ext cx="1588" cy="9525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5 h 5"/>
                <a:gd name="T4" fmla="*/ 1 w 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1" y="2"/>
                    <a:pt x="1" y="3"/>
                    <a:pt x="0" y="5"/>
                  </a:cubicBezTo>
                  <a:cubicBezTo>
                    <a:pt x="0" y="3"/>
                    <a:pt x="1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23" name="Freeform 1265"/>
            <p:cNvSpPr>
              <a:spLocks/>
            </p:cNvSpPr>
            <p:nvPr/>
          </p:nvSpPr>
          <p:spPr bwMode="auto">
            <a:xfrm>
              <a:off x="6646864" y="4075113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24" name="Freeform 1266"/>
            <p:cNvSpPr>
              <a:spLocks/>
            </p:cNvSpPr>
            <p:nvPr/>
          </p:nvSpPr>
          <p:spPr bwMode="auto">
            <a:xfrm>
              <a:off x="6643689" y="4087813"/>
              <a:ext cx="1588" cy="7938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0 h 4"/>
                <a:gd name="T4" fmla="*/ 0 w 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3"/>
                    <a:pt x="1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25" name="Rectangle 1267"/>
            <p:cNvSpPr>
              <a:spLocks noChangeArrowheads="1"/>
            </p:cNvSpPr>
            <p:nvPr/>
          </p:nvSpPr>
          <p:spPr bwMode="auto">
            <a:xfrm>
              <a:off x="6643689" y="40957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26" name="Freeform 1268"/>
            <p:cNvSpPr>
              <a:spLocks/>
            </p:cNvSpPr>
            <p:nvPr/>
          </p:nvSpPr>
          <p:spPr bwMode="auto">
            <a:xfrm>
              <a:off x="6716714" y="4260850"/>
              <a:ext cx="7938" cy="4763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0" y="0"/>
                    <a:pt x="4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27" name="Freeform 1269"/>
            <p:cNvSpPr>
              <a:spLocks/>
            </p:cNvSpPr>
            <p:nvPr/>
          </p:nvSpPr>
          <p:spPr bwMode="auto">
            <a:xfrm>
              <a:off x="6543676" y="4391025"/>
              <a:ext cx="22225" cy="22225"/>
            </a:xfrm>
            <a:custGeom>
              <a:avLst/>
              <a:gdLst>
                <a:gd name="T0" fmla="*/ 11 w 12"/>
                <a:gd name="T1" fmla="*/ 11 h 12"/>
                <a:gd name="T2" fmla="*/ 1 w 12"/>
                <a:gd name="T3" fmla="*/ 1 h 12"/>
                <a:gd name="T4" fmla="*/ 11 w 12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11" y="11"/>
                  </a:moveTo>
                  <a:cubicBezTo>
                    <a:pt x="12" y="4"/>
                    <a:pt x="8" y="0"/>
                    <a:pt x="1" y="1"/>
                  </a:cubicBezTo>
                  <a:cubicBezTo>
                    <a:pt x="0" y="8"/>
                    <a:pt x="3" y="1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28" name="Freeform 1270"/>
            <p:cNvSpPr>
              <a:spLocks/>
            </p:cNvSpPr>
            <p:nvPr/>
          </p:nvSpPr>
          <p:spPr bwMode="auto">
            <a:xfrm>
              <a:off x="6535739" y="5275263"/>
              <a:ext cx="6350" cy="7938"/>
            </a:xfrm>
            <a:custGeom>
              <a:avLst/>
              <a:gdLst>
                <a:gd name="T0" fmla="*/ 1 w 3"/>
                <a:gd name="T1" fmla="*/ 2 h 4"/>
                <a:gd name="T2" fmla="*/ 1 w 3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4">
                  <a:moveTo>
                    <a:pt x="1" y="2"/>
                  </a:moveTo>
                  <a:cubicBezTo>
                    <a:pt x="3" y="4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29" name="Freeform 1271"/>
            <p:cNvSpPr>
              <a:spLocks/>
            </p:cNvSpPr>
            <p:nvPr/>
          </p:nvSpPr>
          <p:spPr bwMode="auto">
            <a:xfrm>
              <a:off x="6502401" y="5470525"/>
              <a:ext cx="7938" cy="6350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4" y="3"/>
                    <a:pt x="0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30" name="Freeform 1272"/>
            <p:cNvSpPr>
              <a:spLocks noEditPoints="1"/>
            </p:cNvSpPr>
            <p:nvPr/>
          </p:nvSpPr>
          <p:spPr bwMode="auto">
            <a:xfrm>
              <a:off x="6565901" y="3597275"/>
              <a:ext cx="211138" cy="458788"/>
            </a:xfrm>
            <a:custGeom>
              <a:avLst/>
              <a:gdLst>
                <a:gd name="T0" fmla="*/ 89 w 112"/>
                <a:gd name="T1" fmla="*/ 0 h 244"/>
                <a:gd name="T2" fmla="*/ 82 w 112"/>
                <a:gd name="T3" fmla="*/ 37 h 244"/>
                <a:gd name="T4" fmla="*/ 58 w 112"/>
                <a:gd name="T5" fmla="*/ 92 h 244"/>
                <a:gd name="T6" fmla="*/ 68 w 112"/>
                <a:gd name="T7" fmla="*/ 58 h 244"/>
                <a:gd name="T8" fmla="*/ 47 w 112"/>
                <a:gd name="T9" fmla="*/ 82 h 244"/>
                <a:gd name="T10" fmla="*/ 41 w 112"/>
                <a:gd name="T11" fmla="*/ 130 h 244"/>
                <a:gd name="T12" fmla="*/ 37 w 112"/>
                <a:gd name="T13" fmla="*/ 58 h 244"/>
                <a:gd name="T14" fmla="*/ 47 w 112"/>
                <a:gd name="T15" fmla="*/ 244 h 244"/>
                <a:gd name="T16" fmla="*/ 89 w 112"/>
                <a:gd name="T17" fmla="*/ 0 h 244"/>
                <a:gd name="T18" fmla="*/ 47 w 112"/>
                <a:gd name="T19" fmla="*/ 213 h 244"/>
                <a:gd name="T20" fmla="*/ 47 w 112"/>
                <a:gd name="T21" fmla="*/ 21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244">
                  <a:moveTo>
                    <a:pt x="89" y="0"/>
                  </a:moveTo>
                  <a:cubicBezTo>
                    <a:pt x="90" y="9"/>
                    <a:pt x="67" y="51"/>
                    <a:pt x="82" y="37"/>
                  </a:cubicBezTo>
                  <a:cubicBezTo>
                    <a:pt x="76" y="57"/>
                    <a:pt x="69" y="77"/>
                    <a:pt x="58" y="92"/>
                  </a:cubicBezTo>
                  <a:cubicBezTo>
                    <a:pt x="57" y="80"/>
                    <a:pt x="74" y="53"/>
                    <a:pt x="68" y="58"/>
                  </a:cubicBezTo>
                  <a:cubicBezTo>
                    <a:pt x="58" y="62"/>
                    <a:pt x="56" y="97"/>
                    <a:pt x="47" y="82"/>
                  </a:cubicBezTo>
                  <a:cubicBezTo>
                    <a:pt x="44" y="104"/>
                    <a:pt x="50" y="117"/>
                    <a:pt x="41" y="130"/>
                  </a:cubicBezTo>
                  <a:cubicBezTo>
                    <a:pt x="40" y="107"/>
                    <a:pt x="27" y="80"/>
                    <a:pt x="37" y="58"/>
                  </a:cubicBezTo>
                  <a:cubicBezTo>
                    <a:pt x="0" y="108"/>
                    <a:pt x="36" y="208"/>
                    <a:pt x="47" y="244"/>
                  </a:cubicBezTo>
                  <a:cubicBezTo>
                    <a:pt x="70" y="175"/>
                    <a:pt x="112" y="92"/>
                    <a:pt x="89" y="0"/>
                  </a:cubicBezTo>
                  <a:close/>
                  <a:moveTo>
                    <a:pt x="47" y="213"/>
                  </a:moveTo>
                  <a:cubicBezTo>
                    <a:pt x="51" y="199"/>
                    <a:pt x="51" y="226"/>
                    <a:pt x="47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31" name="Freeform 1273"/>
            <p:cNvSpPr>
              <a:spLocks noEditPoints="1"/>
            </p:cNvSpPr>
            <p:nvPr/>
          </p:nvSpPr>
          <p:spPr bwMode="auto">
            <a:xfrm>
              <a:off x="6221414" y="3957638"/>
              <a:ext cx="790575" cy="2184400"/>
            </a:xfrm>
            <a:custGeom>
              <a:avLst/>
              <a:gdLst>
                <a:gd name="T0" fmla="*/ 231 w 421"/>
                <a:gd name="T1" fmla="*/ 655 h 1162"/>
                <a:gd name="T2" fmla="*/ 214 w 421"/>
                <a:gd name="T3" fmla="*/ 661 h 1162"/>
                <a:gd name="T4" fmla="*/ 214 w 421"/>
                <a:gd name="T5" fmla="*/ 648 h 1162"/>
                <a:gd name="T6" fmla="*/ 217 w 421"/>
                <a:gd name="T7" fmla="*/ 634 h 1162"/>
                <a:gd name="T8" fmla="*/ 152 w 421"/>
                <a:gd name="T9" fmla="*/ 720 h 1162"/>
                <a:gd name="T10" fmla="*/ 171 w 421"/>
                <a:gd name="T11" fmla="*/ 474 h 1162"/>
                <a:gd name="T12" fmla="*/ 207 w 421"/>
                <a:gd name="T13" fmla="*/ 227 h 1162"/>
                <a:gd name="T14" fmla="*/ 246 w 421"/>
                <a:gd name="T15" fmla="*/ 188 h 1162"/>
                <a:gd name="T16" fmla="*/ 210 w 421"/>
                <a:gd name="T17" fmla="*/ 221 h 1162"/>
                <a:gd name="T18" fmla="*/ 421 w 421"/>
                <a:gd name="T19" fmla="*/ 0 h 1162"/>
                <a:gd name="T20" fmla="*/ 221 w 421"/>
                <a:gd name="T21" fmla="*/ 72 h 1162"/>
                <a:gd name="T22" fmla="*/ 217 w 421"/>
                <a:gd name="T23" fmla="*/ 97 h 1162"/>
                <a:gd name="T24" fmla="*/ 168 w 421"/>
                <a:gd name="T25" fmla="*/ 134 h 1162"/>
                <a:gd name="T26" fmla="*/ 147 w 421"/>
                <a:gd name="T27" fmla="*/ 107 h 1162"/>
                <a:gd name="T28" fmla="*/ 83 w 421"/>
                <a:gd name="T29" fmla="*/ 45 h 1162"/>
                <a:gd name="T30" fmla="*/ 66 w 421"/>
                <a:gd name="T31" fmla="*/ 55 h 1162"/>
                <a:gd name="T32" fmla="*/ 179 w 421"/>
                <a:gd name="T33" fmla="*/ 341 h 1162"/>
                <a:gd name="T34" fmla="*/ 170 w 421"/>
                <a:gd name="T35" fmla="*/ 381 h 1162"/>
                <a:gd name="T36" fmla="*/ 155 w 421"/>
                <a:gd name="T37" fmla="*/ 437 h 1162"/>
                <a:gd name="T38" fmla="*/ 136 w 421"/>
                <a:gd name="T39" fmla="*/ 499 h 1162"/>
                <a:gd name="T40" fmla="*/ 135 w 421"/>
                <a:gd name="T41" fmla="*/ 562 h 1162"/>
                <a:gd name="T42" fmla="*/ 117 w 421"/>
                <a:gd name="T43" fmla="*/ 644 h 1162"/>
                <a:gd name="T44" fmla="*/ 97 w 421"/>
                <a:gd name="T45" fmla="*/ 703 h 1162"/>
                <a:gd name="T46" fmla="*/ 104 w 421"/>
                <a:gd name="T47" fmla="*/ 741 h 1162"/>
                <a:gd name="T48" fmla="*/ 76 w 421"/>
                <a:gd name="T49" fmla="*/ 775 h 1162"/>
                <a:gd name="T50" fmla="*/ 76 w 421"/>
                <a:gd name="T51" fmla="*/ 830 h 1162"/>
                <a:gd name="T52" fmla="*/ 73 w 421"/>
                <a:gd name="T53" fmla="*/ 882 h 1162"/>
                <a:gd name="T54" fmla="*/ 63 w 421"/>
                <a:gd name="T55" fmla="*/ 889 h 1162"/>
                <a:gd name="T56" fmla="*/ 47 w 421"/>
                <a:gd name="T57" fmla="*/ 961 h 1162"/>
                <a:gd name="T58" fmla="*/ 69 w 421"/>
                <a:gd name="T59" fmla="*/ 906 h 1162"/>
                <a:gd name="T60" fmla="*/ 38 w 421"/>
                <a:gd name="T61" fmla="*/ 1002 h 1162"/>
                <a:gd name="T62" fmla="*/ 4 w 421"/>
                <a:gd name="T63" fmla="*/ 1157 h 1162"/>
                <a:gd name="T64" fmla="*/ 45 w 421"/>
                <a:gd name="T65" fmla="*/ 1106 h 1162"/>
                <a:gd name="T66" fmla="*/ 31 w 421"/>
                <a:gd name="T67" fmla="*/ 1137 h 1162"/>
                <a:gd name="T68" fmla="*/ 59 w 421"/>
                <a:gd name="T69" fmla="*/ 1161 h 1162"/>
                <a:gd name="T70" fmla="*/ 142 w 421"/>
                <a:gd name="T71" fmla="*/ 892 h 1162"/>
                <a:gd name="T72" fmla="*/ 345 w 421"/>
                <a:gd name="T73" fmla="*/ 758 h 1162"/>
                <a:gd name="T74" fmla="*/ 148 w 421"/>
                <a:gd name="T75" fmla="*/ 837 h 1162"/>
                <a:gd name="T76" fmla="*/ 283 w 421"/>
                <a:gd name="T77" fmla="*/ 703 h 1162"/>
                <a:gd name="T78" fmla="*/ 221 w 421"/>
                <a:gd name="T79" fmla="*/ 737 h 1162"/>
                <a:gd name="T80" fmla="*/ 259 w 421"/>
                <a:gd name="T81" fmla="*/ 641 h 1162"/>
                <a:gd name="T82" fmla="*/ 152 w 421"/>
                <a:gd name="T83" fmla="*/ 482 h 1162"/>
                <a:gd name="T84" fmla="*/ 152 w 421"/>
                <a:gd name="T85" fmla="*/ 482 h 1162"/>
                <a:gd name="T86" fmla="*/ 183 w 421"/>
                <a:gd name="T87" fmla="*/ 720 h 1162"/>
                <a:gd name="T88" fmla="*/ 90 w 421"/>
                <a:gd name="T89" fmla="*/ 1016 h 1162"/>
                <a:gd name="T90" fmla="*/ 117 w 421"/>
                <a:gd name="T91" fmla="*/ 737 h 1162"/>
                <a:gd name="T92" fmla="*/ 111 w 421"/>
                <a:gd name="T93" fmla="*/ 899 h 1162"/>
                <a:gd name="T94" fmla="*/ 90 w 421"/>
                <a:gd name="T95" fmla="*/ 1016 h 1162"/>
                <a:gd name="T96" fmla="*/ 169 w 421"/>
                <a:gd name="T97" fmla="*/ 772 h 1162"/>
                <a:gd name="T98" fmla="*/ 183 w 421"/>
                <a:gd name="T99" fmla="*/ 741 h 1162"/>
                <a:gd name="T100" fmla="*/ 221 w 421"/>
                <a:gd name="T101" fmla="*/ 703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1" h="1162">
                  <a:moveTo>
                    <a:pt x="259" y="624"/>
                  </a:moveTo>
                  <a:cubicBezTo>
                    <a:pt x="257" y="641"/>
                    <a:pt x="246" y="650"/>
                    <a:pt x="231" y="655"/>
                  </a:cubicBezTo>
                  <a:cubicBezTo>
                    <a:pt x="231" y="648"/>
                    <a:pt x="249" y="643"/>
                    <a:pt x="238" y="637"/>
                  </a:cubicBezTo>
                  <a:cubicBezTo>
                    <a:pt x="230" y="643"/>
                    <a:pt x="221" y="666"/>
                    <a:pt x="214" y="661"/>
                  </a:cubicBezTo>
                  <a:cubicBezTo>
                    <a:pt x="248" y="628"/>
                    <a:pt x="288" y="581"/>
                    <a:pt x="303" y="541"/>
                  </a:cubicBezTo>
                  <a:cubicBezTo>
                    <a:pt x="266" y="567"/>
                    <a:pt x="234" y="616"/>
                    <a:pt x="214" y="648"/>
                  </a:cubicBezTo>
                  <a:cubicBezTo>
                    <a:pt x="221" y="634"/>
                    <a:pt x="235" y="609"/>
                    <a:pt x="231" y="596"/>
                  </a:cubicBezTo>
                  <a:cubicBezTo>
                    <a:pt x="223" y="605"/>
                    <a:pt x="225" y="624"/>
                    <a:pt x="217" y="634"/>
                  </a:cubicBezTo>
                  <a:cubicBezTo>
                    <a:pt x="218" y="613"/>
                    <a:pt x="226" y="599"/>
                    <a:pt x="224" y="575"/>
                  </a:cubicBezTo>
                  <a:cubicBezTo>
                    <a:pt x="194" y="625"/>
                    <a:pt x="207" y="697"/>
                    <a:pt x="152" y="720"/>
                  </a:cubicBezTo>
                  <a:cubicBezTo>
                    <a:pt x="148" y="720"/>
                    <a:pt x="147" y="716"/>
                    <a:pt x="142" y="716"/>
                  </a:cubicBezTo>
                  <a:cubicBezTo>
                    <a:pt x="107" y="637"/>
                    <a:pt x="157" y="537"/>
                    <a:pt x="171" y="474"/>
                  </a:cubicBezTo>
                  <a:cubicBezTo>
                    <a:pt x="171" y="475"/>
                    <a:pt x="170" y="475"/>
                    <a:pt x="169" y="475"/>
                  </a:cubicBezTo>
                  <a:cubicBezTo>
                    <a:pt x="181" y="394"/>
                    <a:pt x="191" y="293"/>
                    <a:pt x="207" y="227"/>
                  </a:cubicBezTo>
                  <a:cubicBezTo>
                    <a:pt x="224" y="223"/>
                    <a:pt x="243" y="204"/>
                    <a:pt x="246" y="189"/>
                  </a:cubicBezTo>
                  <a:cubicBezTo>
                    <a:pt x="248" y="187"/>
                    <a:pt x="249" y="186"/>
                    <a:pt x="246" y="188"/>
                  </a:cubicBezTo>
                  <a:cubicBezTo>
                    <a:pt x="247" y="185"/>
                    <a:pt x="246" y="182"/>
                    <a:pt x="245" y="179"/>
                  </a:cubicBezTo>
                  <a:cubicBezTo>
                    <a:pt x="238" y="195"/>
                    <a:pt x="222" y="221"/>
                    <a:pt x="210" y="221"/>
                  </a:cubicBezTo>
                  <a:cubicBezTo>
                    <a:pt x="227" y="202"/>
                    <a:pt x="215" y="176"/>
                    <a:pt x="221" y="148"/>
                  </a:cubicBezTo>
                  <a:cubicBezTo>
                    <a:pt x="300" y="112"/>
                    <a:pt x="360" y="56"/>
                    <a:pt x="421" y="0"/>
                  </a:cubicBezTo>
                  <a:cubicBezTo>
                    <a:pt x="348" y="35"/>
                    <a:pt x="268" y="78"/>
                    <a:pt x="224" y="114"/>
                  </a:cubicBezTo>
                  <a:cubicBezTo>
                    <a:pt x="229" y="102"/>
                    <a:pt x="230" y="80"/>
                    <a:pt x="221" y="72"/>
                  </a:cubicBezTo>
                  <a:cubicBezTo>
                    <a:pt x="218" y="84"/>
                    <a:pt x="231" y="98"/>
                    <a:pt x="221" y="107"/>
                  </a:cubicBezTo>
                  <a:cubicBezTo>
                    <a:pt x="222" y="103"/>
                    <a:pt x="220" y="86"/>
                    <a:pt x="217" y="97"/>
                  </a:cubicBezTo>
                  <a:cubicBezTo>
                    <a:pt x="219" y="127"/>
                    <a:pt x="207" y="146"/>
                    <a:pt x="207" y="172"/>
                  </a:cubicBezTo>
                  <a:cubicBezTo>
                    <a:pt x="194" y="162"/>
                    <a:pt x="177" y="156"/>
                    <a:pt x="168" y="134"/>
                  </a:cubicBezTo>
                  <a:cubicBezTo>
                    <a:pt x="160" y="111"/>
                    <a:pt x="163" y="78"/>
                    <a:pt x="147" y="59"/>
                  </a:cubicBezTo>
                  <a:cubicBezTo>
                    <a:pt x="147" y="107"/>
                    <a:pt x="147" y="107"/>
                    <a:pt x="147" y="107"/>
                  </a:cubicBezTo>
                  <a:cubicBezTo>
                    <a:pt x="119" y="86"/>
                    <a:pt x="107" y="33"/>
                    <a:pt x="79" y="24"/>
                  </a:cubicBezTo>
                  <a:cubicBezTo>
                    <a:pt x="87" y="31"/>
                    <a:pt x="93" y="46"/>
                    <a:pt x="83" y="45"/>
                  </a:cubicBezTo>
                  <a:cubicBezTo>
                    <a:pt x="89" y="56"/>
                    <a:pt x="109" y="72"/>
                    <a:pt x="104" y="83"/>
                  </a:cubicBezTo>
                  <a:cubicBezTo>
                    <a:pt x="92" y="72"/>
                    <a:pt x="78" y="65"/>
                    <a:pt x="66" y="55"/>
                  </a:cubicBezTo>
                  <a:cubicBezTo>
                    <a:pt x="93" y="108"/>
                    <a:pt x="113" y="167"/>
                    <a:pt x="162" y="196"/>
                  </a:cubicBezTo>
                  <a:cubicBezTo>
                    <a:pt x="198" y="224"/>
                    <a:pt x="183" y="299"/>
                    <a:pt x="179" y="341"/>
                  </a:cubicBezTo>
                  <a:cubicBezTo>
                    <a:pt x="179" y="337"/>
                    <a:pt x="180" y="331"/>
                    <a:pt x="176" y="331"/>
                  </a:cubicBezTo>
                  <a:cubicBezTo>
                    <a:pt x="180" y="331"/>
                    <a:pt x="171" y="377"/>
                    <a:pt x="170" y="381"/>
                  </a:cubicBezTo>
                  <a:cubicBezTo>
                    <a:pt x="168" y="392"/>
                    <a:pt x="165" y="403"/>
                    <a:pt x="162" y="413"/>
                  </a:cubicBezTo>
                  <a:cubicBezTo>
                    <a:pt x="159" y="421"/>
                    <a:pt x="156" y="429"/>
                    <a:pt x="155" y="437"/>
                  </a:cubicBezTo>
                  <a:cubicBezTo>
                    <a:pt x="153" y="447"/>
                    <a:pt x="150" y="457"/>
                    <a:pt x="145" y="467"/>
                  </a:cubicBezTo>
                  <a:cubicBezTo>
                    <a:pt x="141" y="477"/>
                    <a:pt x="136" y="487"/>
                    <a:pt x="136" y="499"/>
                  </a:cubicBezTo>
                  <a:cubicBezTo>
                    <a:pt x="136" y="513"/>
                    <a:pt x="137" y="527"/>
                    <a:pt x="137" y="541"/>
                  </a:cubicBezTo>
                  <a:cubicBezTo>
                    <a:pt x="137" y="548"/>
                    <a:pt x="136" y="555"/>
                    <a:pt x="135" y="562"/>
                  </a:cubicBezTo>
                  <a:cubicBezTo>
                    <a:pt x="134" y="559"/>
                    <a:pt x="135" y="555"/>
                    <a:pt x="131" y="555"/>
                  </a:cubicBezTo>
                  <a:cubicBezTo>
                    <a:pt x="136" y="582"/>
                    <a:pt x="124" y="618"/>
                    <a:pt x="117" y="644"/>
                  </a:cubicBezTo>
                  <a:cubicBezTo>
                    <a:pt x="111" y="625"/>
                    <a:pt x="106" y="603"/>
                    <a:pt x="90" y="593"/>
                  </a:cubicBezTo>
                  <a:cubicBezTo>
                    <a:pt x="95" y="629"/>
                    <a:pt x="90" y="676"/>
                    <a:pt x="97" y="703"/>
                  </a:cubicBezTo>
                  <a:cubicBezTo>
                    <a:pt x="67" y="693"/>
                    <a:pt x="46" y="698"/>
                    <a:pt x="14" y="699"/>
                  </a:cubicBezTo>
                  <a:cubicBezTo>
                    <a:pt x="38" y="719"/>
                    <a:pt x="72" y="728"/>
                    <a:pt x="104" y="741"/>
                  </a:cubicBezTo>
                  <a:cubicBezTo>
                    <a:pt x="84" y="741"/>
                    <a:pt x="102" y="742"/>
                    <a:pt x="100" y="751"/>
                  </a:cubicBezTo>
                  <a:cubicBezTo>
                    <a:pt x="96" y="768"/>
                    <a:pt x="84" y="770"/>
                    <a:pt x="76" y="775"/>
                  </a:cubicBezTo>
                  <a:cubicBezTo>
                    <a:pt x="87" y="778"/>
                    <a:pt x="80" y="821"/>
                    <a:pt x="80" y="840"/>
                  </a:cubicBezTo>
                  <a:cubicBezTo>
                    <a:pt x="79" y="836"/>
                    <a:pt x="80" y="831"/>
                    <a:pt x="76" y="830"/>
                  </a:cubicBezTo>
                  <a:cubicBezTo>
                    <a:pt x="78" y="848"/>
                    <a:pt x="82" y="867"/>
                    <a:pt x="73" y="844"/>
                  </a:cubicBezTo>
                  <a:cubicBezTo>
                    <a:pt x="69" y="858"/>
                    <a:pt x="83" y="872"/>
                    <a:pt x="73" y="882"/>
                  </a:cubicBezTo>
                  <a:cubicBezTo>
                    <a:pt x="72" y="878"/>
                    <a:pt x="72" y="872"/>
                    <a:pt x="68" y="871"/>
                  </a:cubicBezTo>
                  <a:cubicBezTo>
                    <a:pt x="67" y="887"/>
                    <a:pt x="79" y="908"/>
                    <a:pt x="63" y="889"/>
                  </a:cubicBezTo>
                  <a:cubicBezTo>
                    <a:pt x="63" y="902"/>
                    <a:pt x="63" y="902"/>
                    <a:pt x="63" y="902"/>
                  </a:cubicBezTo>
                  <a:cubicBezTo>
                    <a:pt x="63" y="918"/>
                    <a:pt x="52" y="942"/>
                    <a:pt x="47" y="961"/>
                  </a:cubicBezTo>
                  <a:cubicBezTo>
                    <a:pt x="44" y="974"/>
                    <a:pt x="40" y="1016"/>
                    <a:pt x="51" y="978"/>
                  </a:cubicBezTo>
                  <a:cubicBezTo>
                    <a:pt x="57" y="961"/>
                    <a:pt x="56" y="932"/>
                    <a:pt x="69" y="906"/>
                  </a:cubicBezTo>
                  <a:cubicBezTo>
                    <a:pt x="59" y="949"/>
                    <a:pt x="56" y="998"/>
                    <a:pt x="35" y="1030"/>
                  </a:cubicBezTo>
                  <a:cubicBezTo>
                    <a:pt x="33" y="1020"/>
                    <a:pt x="48" y="1009"/>
                    <a:pt x="38" y="1002"/>
                  </a:cubicBezTo>
                  <a:cubicBezTo>
                    <a:pt x="29" y="1028"/>
                    <a:pt x="23" y="1088"/>
                    <a:pt x="0" y="1078"/>
                  </a:cubicBezTo>
                  <a:cubicBezTo>
                    <a:pt x="5" y="1095"/>
                    <a:pt x="3" y="1139"/>
                    <a:pt x="4" y="1157"/>
                  </a:cubicBezTo>
                  <a:cubicBezTo>
                    <a:pt x="5" y="1151"/>
                    <a:pt x="7" y="1159"/>
                    <a:pt x="11" y="1161"/>
                  </a:cubicBezTo>
                  <a:cubicBezTo>
                    <a:pt x="22" y="1142"/>
                    <a:pt x="11" y="1101"/>
                    <a:pt x="45" y="1106"/>
                  </a:cubicBezTo>
                  <a:cubicBezTo>
                    <a:pt x="43" y="1114"/>
                    <a:pt x="38" y="1123"/>
                    <a:pt x="45" y="1130"/>
                  </a:cubicBezTo>
                  <a:cubicBezTo>
                    <a:pt x="36" y="1121"/>
                    <a:pt x="40" y="1136"/>
                    <a:pt x="31" y="1137"/>
                  </a:cubicBezTo>
                  <a:cubicBezTo>
                    <a:pt x="30" y="1147"/>
                    <a:pt x="39" y="1153"/>
                    <a:pt x="31" y="1161"/>
                  </a:cubicBezTo>
                  <a:cubicBezTo>
                    <a:pt x="47" y="1162"/>
                    <a:pt x="49" y="1156"/>
                    <a:pt x="59" y="1161"/>
                  </a:cubicBezTo>
                  <a:cubicBezTo>
                    <a:pt x="77" y="1076"/>
                    <a:pt x="92" y="966"/>
                    <a:pt x="145" y="906"/>
                  </a:cubicBezTo>
                  <a:cubicBezTo>
                    <a:pt x="146" y="899"/>
                    <a:pt x="141" y="898"/>
                    <a:pt x="142" y="892"/>
                  </a:cubicBezTo>
                  <a:cubicBezTo>
                    <a:pt x="154" y="862"/>
                    <a:pt x="187" y="858"/>
                    <a:pt x="214" y="844"/>
                  </a:cubicBezTo>
                  <a:cubicBezTo>
                    <a:pt x="259" y="821"/>
                    <a:pt x="297" y="776"/>
                    <a:pt x="345" y="758"/>
                  </a:cubicBezTo>
                  <a:cubicBezTo>
                    <a:pt x="262" y="768"/>
                    <a:pt x="193" y="792"/>
                    <a:pt x="159" y="851"/>
                  </a:cubicBezTo>
                  <a:cubicBezTo>
                    <a:pt x="154" y="847"/>
                    <a:pt x="152" y="842"/>
                    <a:pt x="148" y="837"/>
                  </a:cubicBezTo>
                  <a:cubicBezTo>
                    <a:pt x="179" y="755"/>
                    <a:pt x="246" y="717"/>
                    <a:pt x="331" y="696"/>
                  </a:cubicBezTo>
                  <a:cubicBezTo>
                    <a:pt x="319" y="687"/>
                    <a:pt x="291" y="707"/>
                    <a:pt x="283" y="703"/>
                  </a:cubicBezTo>
                  <a:cubicBezTo>
                    <a:pt x="293" y="696"/>
                    <a:pt x="320" y="688"/>
                    <a:pt x="317" y="679"/>
                  </a:cubicBezTo>
                  <a:cubicBezTo>
                    <a:pt x="274" y="710"/>
                    <a:pt x="263" y="711"/>
                    <a:pt x="221" y="737"/>
                  </a:cubicBezTo>
                  <a:cubicBezTo>
                    <a:pt x="250" y="667"/>
                    <a:pt x="336" y="634"/>
                    <a:pt x="369" y="579"/>
                  </a:cubicBezTo>
                  <a:cubicBezTo>
                    <a:pt x="336" y="603"/>
                    <a:pt x="296" y="621"/>
                    <a:pt x="259" y="641"/>
                  </a:cubicBezTo>
                  <a:cubicBezTo>
                    <a:pt x="259" y="636"/>
                    <a:pt x="272" y="621"/>
                    <a:pt x="259" y="624"/>
                  </a:cubicBezTo>
                  <a:close/>
                  <a:moveTo>
                    <a:pt x="152" y="482"/>
                  </a:moveTo>
                  <a:cubicBezTo>
                    <a:pt x="150" y="487"/>
                    <a:pt x="149" y="482"/>
                    <a:pt x="145" y="482"/>
                  </a:cubicBezTo>
                  <a:cubicBezTo>
                    <a:pt x="146" y="478"/>
                    <a:pt x="152" y="479"/>
                    <a:pt x="152" y="482"/>
                  </a:cubicBezTo>
                  <a:close/>
                  <a:moveTo>
                    <a:pt x="190" y="716"/>
                  </a:moveTo>
                  <a:cubicBezTo>
                    <a:pt x="190" y="720"/>
                    <a:pt x="186" y="719"/>
                    <a:pt x="183" y="720"/>
                  </a:cubicBezTo>
                  <a:cubicBezTo>
                    <a:pt x="183" y="717"/>
                    <a:pt x="187" y="717"/>
                    <a:pt x="190" y="716"/>
                  </a:cubicBezTo>
                  <a:close/>
                  <a:moveTo>
                    <a:pt x="90" y="1016"/>
                  </a:moveTo>
                  <a:cubicBezTo>
                    <a:pt x="65" y="1024"/>
                    <a:pt x="71" y="1093"/>
                    <a:pt x="35" y="1102"/>
                  </a:cubicBezTo>
                  <a:cubicBezTo>
                    <a:pt x="59" y="977"/>
                    <a:pt x="89" y="858"/>
                    <a:pt x="117" y="737"/>
                  </a:cubicBezTo>
                  <a:cubicBezTo>
                    <a:pt x="128" y="746"/>
                    <a:pt x="138" y="755"/>
                    <a:pt x="145" y="768"/>
                  </a:cubicBezTo>
                  <a:cubicBezTo>
                    <a:pt x="131" y="809"/>
                    <a:pt x="130" y="857"/>
                    <a:pt x="111" y="899"/>
                  </a:cubicBezTo>
                  <a:cubicBezTo>
                    <a:pt x="116" y="898"/>
                    <a:pt x="117" y="902"/>
                    <a:pt x="117" y="906"/>
                  </a:cubicBezTo>
                  <a:cubicBezTo>
                    <a:pt x="107" y="943"/>
                    <a:pt x="87" y="996"/>
                    <a:pt x="90" y="1016"/>
                  </a:cubicBezTo>
                  <a:close/>
                  <a:moveTo>
                    <a:pt x="138" y="875"/>
                  </a:moveTo>
                  <a:cubicBezTo>
                    <a:pt x="128" y="842"/>
                    <a:pt x="137" y="789"/>
                    <a:pt x="169" y="772"/>
                  </a:cubicBezTo>
                  <a:cubicBezTo>
                    <a:pt x="161" y="752"/>
                    <a:pt x="178" y="749"/>
                    <a:pt x="176" y="727"/>
                  </a:cubicBezTo>
                  <a:cubicBezTo>
                    <a:pt x="182" y="728"/>
                    <a:pt x="184" y="733"/>
                    <a:pt x="183" y="741"/>
                  </a:cubicBezTo>
                  <a:cubicBezTo>
                    <a:pt x="192" y="741"/>
                    <a:pt x="210" y="720"/>
                    <a:pt x="193" y="716"/>
                  </a:cubicBezTo>
                  <a:cubicBezTo>
                    <a:pt x="199" y="709"/>
                    <a:pt x="216" y="712"/>
                    <a:pt x="221" y="703"/>
                  </a:cubicBezTo>
                  <a:cubicBezTo>
                    <a:pt x="215" y="768"/>
                    <a:pt x="137" y="791"/>
                    <a:pt x="138" y="8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2332" name="Group 2331"/>
          <p:cNvGrpSpPr/>
          <p:nvPr/>
        </p:nvGrpSpPr>
        <p:grpSpPr>
          <a:xfrm flipH="1">
            <a:off x="8817866" y="0"/>
            <a:ext cx="2398408" cy="6871341"/>
            <a:chOff x="3527426" y="2635250"/>
            <a:chExt cx="1187450" cy="3386138"/>
          </a:xfrm>
          <a:solidFill>
            <a:schemeClr val="accent2">
              <a:alpha val="20000"/>
            </a:schemeClr>
          </a:solidFill>
        </p:grpSpPr>
        <p:sp>
          <p:nvSpPr>
            <p:cNvPr id="2333" name="Freeform 1274"/>
            <p:cNvSpPr>
              <a:spLocks/>
            </p:cNvSpPr>
            <p:nvPr/>
          </p:nvSpPr>
          <p:spPr bwMode="auto">
            <a:xfrm>
              <a:off x="4529139" y="348773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34" name="Freeform 1275"/>
            <p:cNvSpPr>
              <a:spLocks/>
            </p:cNvSpPr>
            <p:nvPr/>
          </p:nvSpPr>
          <p:spPr bwMode="auto">
            <a:xfrm>
              <a:off x="4051301" y="3582988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35" name="Freeform 1276"/>
            <p:cNvSpPr>
              <a:spLocks/>
            </p:cNvSpPr>
            <p:nvPr/>
          </p:nvSpPr>
          <p:spPr bwMode="auto">
            <a:xfrm>
              <a:off x="4048126" y="360521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36" name="Freeform 1277"/>
            <p:cNvSpPr>
              <a:spLocks/>
            </p:cNvSpPr>
            <p:nvPr/>
          </p:nvSpPr>
          <p:spPr bwMode="auto">
            <a:xfrm>
              <a:off x="3589339" y="3879850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37" name="Freeform 1278"/>
            <p:cNvSpPr>
              <a:spLocks noEditPoints="1"/>
            </p:cNvSpPr>
            <p:nvPr/>
          </p:nvSpPr>
          <p:spPr bwMode="auto">
            <a:xfrm>
              <a:off x="3527426" y="2635250"/>
              <a:ext cx="1187450" cy="3386138"/>
            </a:xfrm>
            <a:custGeom>
              <a:avLst/>
              <a:gdLst>
                <a:gd name="T0" fmla="*/ 332 w 632"/>
                <a:gd name="T1" fmla="*/ 1232 h 1802"/>
                <a:gd name="T2" fmla="*/ 316 w 632"/>
                <a:gd name="T3" fmla="*/ 1484 h 1802"/>
                <a:gd name="T4" fmla="*/ 468 w 632"/>
                <a:gd name="T5" fmla="*/ 1632 h 1802"/>
                <a:gd name="T6" fmla="*/ 595 w 632"/>
                <a:gd name="T7" fmla="*/ 1801 h 1802"/>
                <a:gd name="T8" fmla="*/ 611 w 632"/>
                <a:gd name="T9" fmla="*/ 1499 h 1802"/>
                <a:gd name="T10" fmla="*/ 594 w 632"/>
                <a:gd name="T11" fmla="*/ 1100 h 1802"/>
                <a:gd name="T12" fmla="*/ 597 w 632"/>
                <a:gd name="T13" fmla="*/ 946 h 1802"/>
                <a:gd name="T14" fmla="*/ 596 w 632"/>
                <a:gd name="T15" fmla="*/ 630 h 1802"/>
                <a:gd name="T16" fmla="*/ 595 w 632"/>
                <a:gd name="T17" fmla="*/ 575 h 1802"/>
                <a:gd name="T18" fmla="*/ 596 w 632"/>
                <a:gd name="T19" fmla="*/ 459 h 1802"/>
                <a:gd name="T20" fmla="*/ 560 w 632"/>
                <a:gd name="T21" fmla="*/ 132 h 1802"/>
                <a:gd name="T22" fmla="*/ 456 w 632"/>
                <a:gd name="T23" fmla="*/ 0 h 1802"/>
                <a:gd name="T24" fmla="*/ 508 w 632"/>
                <a:gd name="T25" fmla="*/ 228 h 1802"/>
                <a:gd name="T26" fmla="*/ 512 w 632"/>
                <a:gd name="T27" fmla="*/ 436 h 1802"/>
                <a:gd name="T28" fmla="*/ 524 w 632"/>
                <a:gd name="T29" fmla="*/ 1088 h 1802"/>
                <a:gd name="T30" fmla="*/ 484 w 632"/>
                <a:gd name="T31" fmla="*/ 1136 h 1802"/>
                <a:gd name="T32" fmla="*/ 487 w 632"/>
                <a:gd name="T33" fmla="*/ 950 h 1802"/>
                <a:gd name="T34" fmla="*/ 320 w 632"/>
                <a:gd name="T35" fmla="*/ 972 h 1802"/>
                <a:gd name="T36" fmla="*/ 393 w 632"/>
                <a:gd name="T37" fmla="*/ 839 h 1802"/>
                <a:gd name="T38" fmla="*/ 276 w 632"/>
                <a:gd name="T39" fmla="*/ 856 h 1802"/>
                <a:gd name="T40" fmla="*/ 368 w 632"/>
                <a:gd name="T41" fmla="*/ 620 h 1802"/>
                <a:gd name="T42" fmla="*/ 176 w 632"/>
                <a:gd name="T43" fmla="*/ 604 h 1802"/>
                <a:gd name="T44" fmla="*/ 264 w 632"/>
                <a:gd name="T45" fmla="*/ 872 h 1802"/>
                <a:gd name="T46" fmla="*/ 36 w 632"/>
                <a:gd name="T47" fmla="*/ 716 h 1802"/>
                <a:gd name="T48" fmla="*/ 512 w 632"/>
                <a:gd name="T49" fmla="*/ 244 h 1802"/>
                <a:gd name="T50" fmla="*/ 536 w 632"/>
                <a:gd name="T51" fmla="*/ 496 h 1802"/>
                <a:gd name="T52" fmla="*/ 544 w 632"/>
                <a:gd name="T53" fmla="*/ 68 h 1802"/>
                <a:gd name="T54" fmla="*/ 536 w 632"/>
                <a:gd name="T55" fmla="*/ 696 h 1802"/>
                <a:gd name="T56" fmla="*/ 576 w 632"/>
                <a:gd name="T57" fmla="*/ 536 h 1802"/>
                <a:gd name="T58" fmla="*/ 564 w 632"/>
                <a:gd name="T59" fmla="*/ 900 h 1802"/>
                <a:gd name="T60" fmla="*/ 564 w 632"/>
                <a:gd name="T61" fmla="*/ 928 h 1802"/>
                <a:gd name="T62" fmla="*/ 560 w 632"/>
                <a:gd name="T63" fmla="*/ 860 h 1802"/>
                <a:gd name="T64" fmla="*/ 568 w 632"/>
                <a:gd name="T65" fmla="*/ 976 h 1802"/>
                <a:gd name="T66" fmla="*/ 552 w 632"/>
                <a:gd name="T67" fmla="*/ 1132 h 1802"/>
                <a:gd name="T68" fmla="*/ 528 w 632"/>
                <a:gd name="T69" fmla="*/ 1591 h 1802"/>
                <a:gd name="T70" fmla="*/ 528 w 632"/>
                <a:gd name="T71" fmla="*/ 1580 h 1802"/>
                <a:gd name="T72" fmla="*/ 508 w 632"/>
                <a:gd name="T73" fmla="*/ 1492 h 1802"/>
                <a:gd name="T74" fmla="*/ 484 w 632"/>
                <a:gd name="T75" fmla="*/ 1492 h 1802"/>
                <a:gd name="T76" fmla="*/ 332 w 632"/>
                <a:gd name="T77" fmla="*/ 1548 h 1802"/>
                <a:gd name="T78" fmla="*/ 264 w 632"/>
                <a:gd name="T79" fmla="*/ 1320 h 1802"/>
                <a:gd name="T80" fmla="*/ 496 w 632"/>
                <a:gd name="T81" fmla="*/ 1440 h 1802"/>
                <a:gd name="T82" fmla="*/ 488 w 632"/>
                <a:gd name="T83" fmla="*/ 1428 h 1802"/>
                <a:gd name="T84" fmla="*/ 468 w 632"/>
                <a:gd name="T85" fmla="*/ 1336 h 1802"/>
                <a:gd name="T86" fmla="*/ 448 w 632"/>
                <a:gd name="T87" fmla="*/ 1052 h 1802"/>
                <a:gd name="T88" fmla="*/ 384 w 632"/>
                <a:gd name="T89" fmla="*/ 1124 h 1802"/>
                <a:gd name="T90" fmla="*/ 280 w 632"/>
                <a:gd name="T91" fmla="*/ 924 h 1802"/>
                <a:gd name="T92" fmla="*/ 200 w 632"/>
                <a:gd name="T93" fmla="*/ 804 h 1802"/>
                <a:gd name="T94" fmla="*/ 108 w 632"/>
                <a:gd name="T95" fmla="*/ 712 h 1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2" h="1802">
                  <a:moveTo>
                    <a:pt x="0" y="776"/>
                  </a:moveTo>
                  <a:cubicBezTo>
                    <a:pt x="23" y="763"/>
                    <a:pt x="44" y="714"/>
                    <a:pt x="72" y="692"/>
                  </a:cubicBezTo>
                  <a:cubicBezTo>
                    <a:pt x="243" y="828"/>
                    <a:pt x="349" y="1030"/>
                    <a:pt x="432" y="1256"/>
                  </a:cubicBezTo>
                  <a:cubicBezTo>
                    <a:pt x="403" y="1243"/>
                    <a:pt x="378" y="1227"/>
                    <a:pt x="332" y="1232"/>
                  </a:cubicBezTo>
                  <a:cubicBezTo>
                    <a:pt x="291" y="1261"/>
                    <a:pt x="268" y="1307"/>
                    <a:pt x="244" y="1352"/>
                  </a:cubicBezTo>
                  <a:cubicBezTo>
                    <a:pt x="294" y="1323"/>
                    <a:pt x="335" y="1218"/>
                    <a:pt x="436" y="1272"/>
                  </a:cubicBezTo>
                  <a:cubicBezTo>
                    <a:pt x="457" y="1324"/>
                    <a:pt x="470" y="1384"/>
                    <a:pt x="488" y="1440"/>
                  </a:cubicBezTo>
                  <a:cubicBezTo>
                    <a:pt x="441" y="1388"/>
                    <a:pt x="362" y="1454"/>
                    <a:pt x="316" y="1484"/>
                  </a:cubicBezTo>
                  <a:cubicBezTo>
                    <a:pt x="358" y="1481"/>
                    <a:pt x="415" y="1421"/>
                    <a:pt x="468" y="1452"/>
                  </a:cubicBezTo>
                  <a:cubicBezTo>
                    <a:pt x="361" y="1432"/>
                    <a:pt x="332" y="1521"/>
                    <a:pt x="304" y="1592"/>
                  </a:cubicBezTo>
                  <a:cubicBezTo>
                    <a:pt x="362" y="1564"/>
                    <a:pt x="369" y="1433"/>
                    <a:pt x="496" y="1472"/>
                  </a:cubicBezTo>
                  <a:cubicBezTo>
                    <a:pt x="429" y="1496"/>
                    <a:pt x="433" y="1570"/>
                    <a:pt x="468" y="1632"/>
                  </a:cubicBezTo>
                  <a:cubicBezTo>
                    <a:pt x="465" y="1589"/>
                    <a:pt x="456" y="1513"/>
                    <a:pt x="500" y="1496"/>
                  </a:cubicBezTo>
                  <a:cubicBezTo>
                    <a:pt x="516" y="1592"/>
                    <a:pt x="552" y="1688"/>
                    <a:pt x="540" y="1800"/>
                  </a:cubicBezTo>
                  <a:cubicBezTo>
                    <a:pt x="540" y="1800"/>
                    <a:pt x="551" y="1800"/>
                    <a:pt x="552" y="1800"/>
                  </a:cubicBezTo>
                  <a:cubicBezTo>
                    <a:pt x="565" y="1800"/>
                    <a:pt x="581" y="1802"/>
                    <a:pt x="595" y="1801"/>
                  </a:cubicBezTo>
                  <a:cubicBezTo>
                    <a:pt x="609" y="1799"/>
                    <a:pt x="619" y="1764"/>
                    <a:pt x="619" y="1752"/>
                  </a:cubicBezTo>
                  <a:cubicBezTo>
                    <a:pt x="620" y="1704"/>
                    <a:pt x="595" y="1659"/>
                    <a:pt x="602" y="1611"/>
                  </a:cubicBezTo>
                  <a:cubicBezTo>
                    <a:pt x="604" y="1596"/>
                    <a:pt x="610" y="1581"/>
                    <a:pt x="612" y="1566"/>
                  </a:cubicBezTo>
                  <a:cubicBezTo>
                    <a:pt x="614" y="1544"/>
                    <a:pt x="611" y="1521"/>
                    <a:pt x="611" y="1499"/>
                  </a:cubicBezTo>
                  <a:cubicBezTo>
                    <a:pt x="609" y="1434"/>
                    <a:pt x="607" y="1369"/>
                    <a:pt x="604" y="1304"/>
                  </a:cubicBezTo>
                  <a:cubicBezTo>
                    <a:pt x="602" y="1271"/>
                    <a:pt x="601" y="1238"/>
                    <a:pt x="599" y="1204"/>
                  </a:cubicBezTo>
                  <a:cubicBezTo>
                    <a:pt x="597" y="1178"/>
                    <a:pt x="597" y="1151"/>
                    <a:pt x="594" y="1125"/>
                  </a:cubicBezTo>
                  <a:cubicBezTo>
                    <a:pt x="592" y="1116"/>
                    <a:pt x="591" y="1109"/>
                    <a:pt x="594" y="1100"/>
                  </a:cubicBezTo>
                  <a:cubicBezTo>
                    <a:pt x="596" y="1092"/>
                    <a:pt x="600" y="1084"/>
                    <a:pt x="601" y="1075"/>
                  </a:cubicBezTo>
                  <a:cubicBezTo>
                    <a:pt x="603" y="1064"/>
                    <a:pt x="597" y="1052"/>
                    <a:pt x="595" y="1040"/>
                  </a:cubicBezTo>
                  <a:cubicBezTo>
                    <a:pt x="592" y="1024"/>
                    <a:pt x="592" y="1008"/>
                    <a:pt x="593" y="992"/>
                  </a:cubicBezTo>
                  <a:cubicBezTo>
                    <a:pt x="593" y="976"/>
                    <a:pt x="597" y="961"/>
                    <a:pt x="597" y="946"/>
                  </a:cubicBezTo>
                  <a:cubicBezTo>
                    <a:pt x="596" y="918"/>
                    <a:pt x="587" y="891"/>
                    <a:pt x="584" y="864"/>
                  </a:cubicBezTo>
                  <a:cubicBezTo>
                    <a:pt x="574" y="776"/>
                    <a:pt x="592" y="710"/>
                    <a:pt x="576" y="632"/>
                  </a:cubicBezTo>
                  <a:cubicBezTo>
                    <a:pt x="587" y="632"/>
                    <a:pt x="592" y="640"/>
                    <a:pt x="602" y="643"/>
                  </a:cubicBezTo>
                  <a:cubicBezTo>
                    <a:pt x="602" y="643"/>
                    <a:pt x="597" y="631"/>
                    <a:pt x="596" y="630"/>
                  </a:cubicBezTo>
                  <a:cubicBezTo>
                    <a:pt x="593" y="626"/>
                    <a:pt x="589" y="623"/>
                    <a:pt x="585" y="619"/>
                  </a:cubicBezTo>
                  <a:cubicBezTo>
                    <a:pt x="577" y="611"/>
                    <a:pt x="571" y="602"/>
                    <a:pt x="580" y="593"/>
                  </a:cubicBezTo>
                  <a:cubicBezTo>
                    <a:pt x="589" y="600"/>
                    <a:pt x="593" y="612"/>
                    <a:pt x="599" y="622"/>
                  </a:cubicBezTo>
                  <a:cubicBezTo>
                    <a:pt x="599" y="606"/>
                    <a:pt x="598" y="590"/>
                    <a:pt x="595" y="575"/>
                  </a:cubicBezTo>
                  <a:cubicBezTo>
                    <a:pt x="590" y="548"/>
                    <a:pt x="577" y="523"/>
                    <a:pt x="572" y="495"/>
                  </a:cubicBezTo>
                  <a:cubicBezTo>
                    <a:pt x="567" y="465"/>
                    <a:pt x="566" y="434"/>
                    <a:pt x="572" y="404"/>
                  </a:cubicBezTo>
                  <a:cubicBezTo>
                    <a:pt x="574" y="443"/>
                    <a:pt x="586" y="481"/>
                    <a:pt x="593" y="518"/>
                  </a:cubicBezTo>
                  <a:cubicBezTo>
                    <a:pt x="593" y="499"/>
                    <a:pt x="593" y="479"/>
                    <a:pt x="596" y="459"/>
                  </a:cubicBezTo>
                  <a:cubicBezTo>
                    <a:pt x="583" y="408"/>
                    <a:pt x="567" y="348"/>
                    <a:pt x="564" y="288"/>
                  </a:cubicBezTo>
                  <a:cubicBezTo>
                    <a:pt x="561" y="244"/>
                    <a:pt x="562" y="200"/>
                    <a:pt x="560" y="156"/>
                  </a:cubicBezTo>
                  <a:cubicBezTo>
                    <a:pt x="580" y="139"/>
                    <a:pt x="611" y="133"/>
                    <a:pt x="632" y="116"/>
                  </a:cubicBezTo>
                  <a:cubicBezTo>
                    <a:pt x="603" y="117"/>
                    <a:pt x="582" y="125"/>
                    <a:pt x="560" y="132"/>
                  </a:cubicBezTo>
                  <a:cubicBezTo>
                    <a:pt x="552" y="93"/>
                    <a:pt x="560" y="38"/>
                    <a:pt x="552" y="0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502" y="44"/>
                    <a:pt x="515" y="95"/>
                    <a:pt x="504" y="136"/>
                  </a:cubicBezTo>
                  <a:cubicBezTo>
                    <a:pt x="492" y="86"/>
                    <a:pt x="472" y="45"/>
                    <a:pt x="456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70" y="66"/>
                    <a:pt x="505" y="114"/>
                    <a:pt x="508" y="196"/>
                  </a:cubicBezTo>
                  <a:cubicBezTo>
                    <a:pt x="482" y="166"/>
                    <a:pt x="403" y="153"/>
                    <a:pt x="360" y="128"/>
                  </a:cubicBezTo>
                  <a:cubicBezTo>
                    <a:pt x="385" y="169"/>
                    <a:pt x="466" y="190"/>
                    <a:pt x="508" y="228"/>
                  </a:cubicBezTo>
                  <a:cubicBezTo>
                    <a:pt x="487" y="238"/>
                    <a:pt x="507" y="246"/>
                    <a:pt x="484" y="240"/>
                  </a:cubicBezTo>
                  <a:cubicBezTo>
                    <a:pt x="475" y="250"/>
                    <a:pt x="475" y="268"/>
                    <a:pt x="476" y="288"/>
                  </a:cubicBezTo>
                  <a:cubicBezTo>
                    <a:pt x="485" y="277"/>
                    <a:pt x="485" y="257"/>
                    <a:pt x="500" y="252"/>
                  </a:cubicBezTo>
                  <a:cubicBezTo>
                    <a:pt x="504" y="318"/>
                    <a:pt x="503" y="370"/>
                    <a:pt x="512" y="436"/>
                  </a:cubicBezTo>
                  <a:cubicBezTo>
                    <a:pt x="512" y="441"/>
                    <a:pt x="510" y="462"/>
                    <a:pt x="513" y="484"/>
                  </a:cubicBezTo>
                  <a:cubicBezTo>
                    <a:pt x="518" y="519"/>
                    <a:pt x="518" y="557"/>
                    <a:pt x="512" y="592"/>
                  </a:cubicBezTo>
                  <a:cubicBezTo>
                    <a:pt x="508" y="620"/>
                    <a:pt x="525" y="892"/>
                    <a:pt x="516" y="1028"/>
                  </a:cubicBezTo>
                  <a:cubicBezTo>
                    <a:pt x="514" y="1057"/>
                    <a:pt x="517" y="1066"/>
                    <a:pt x="524" y="1088"/>
                  </a:cubicBezTo>
                  <a:cubicBezTo>
                    <a:pt x="560" y="1202"/>
                    <a:pt x="513" y="1329"/>
                    <a:pt x="528" y="1444"/>
                  </a:cubicBezTo>
                  <a:cubicBezTo>
                    <a:pt x="535" y="1499"/>
                    <a:pt x="556" y="1552"/>
                    <a:pt x="548" y="1608"/>
                  </a:cubicBezTo>
                  <a:cubicBezTo>
                    <a:pt x="520" y="1494"/>
                    <a:pt x="494" y="1379"/>
                    <a:pt x="456" y="1276"/>
                  </a:cubicBezTo>
                  <a:cubicBezTo>
                    <a:pt x="480" y="1229"/>
                    <a:pt x="489" y="1191"/>
                    <a:pt x="484" y="1136"/>
                  </a:cubicBezTo>
                  <a:cubicBezTo>
                    <a:pt x="480" y="1099"/>
                    <a:pt x="456" y="1063"/>
                    <a:pt x="456" y="1032"/>
                  </a:cubicBezTo>
                  <a:cubicBezTo>
                    <a:pt x="455" y="1006"/>
                    <a:pt x="457" y="969"/>
                    <a:pt x="482" y="958"/>
                  </a:cubicBezTo>
                  <a:cubicBezTo>
                    <a:pt x="484" y="957"/>
                    <a:pt x="502" y="960"/>
                    <a:pt x="503" y="958"/>
                  </a:cubicBezTo>
                  <a:cubicBezTo>
                    <a:pt x="506" y="952"/>
                    <a:pt x="491" y="952"/>
                    <a:pt x="487" y="950"/>
                  </a:cubicBezTo>
                  <a:cubicBezTo>
                    <a:pt x="454" y="940"/>
                    <a:pt x="435" y="987"/>
                    <a:pt x="422" y="1008"/>
                  </a:cubicBezTo>
                  <a:cubicBezTo>
                    <a:pt x="417" y="1018"/>
                    <a:pt x="413" y="1028"/>
                    <a:pt x="409" y="1038"/>
                  </a:cubicBezTo>
                  <a:cubicBezTo>
                    <a:pt x="399" y="1063"/>
                    <a:pt x="393" y="1089"/>
                    <a:pt x="396" y="1116"/>
                  </a:cubicBezTo>
                  <a:cubicBezTo>
                    <a:pt x="370" y="1068"/>
                    <a:pt x="350" y="1015"/>
                    <a:pt x="320" y="972"/>
                  </a:cubicBezTo>
                  <a:cubicBezTo>
                    <a:pt x="321" y="969"/>
                    <a:pt x="293" y="868"/>
                    <a:pt x="304" y="840"/>
                  </a:cubicBezTo>
                  <a:cubicBezTo>
                    <a:pt x="307" y="832"/>
                    <a:pt x="318" y="834"/>
                    <a:pt x="324" y="836"/>
                  </a:cubicBezTo>
                  <a:cubicBezTo>
                    <a:pt x="337" y="838"/>
                    <a:pt x="349" y="840"/>
                    <a:pt x="362" y="839"/>
                  </a:cubicBezTo>
                  <a:cubicBezTo>
                    <a:pt x="372" y="838"/>
                    <a:pt x="383" y="836"/>
                    <a:pt x="393" y="839"/>
                  </a:cubicBezTo>
                  <a:cubicBezTo>
                    <a:pt x="391" y="839"/>
                    <a:pt x="388" y="837"/>
                    <a:pt x="384" y="836"/>
                  </a:cubicBezTo>
                  <a:cubicBezTo>
                    <a:pt x="366" y="829"/>
                    <a:pt x="331" y="814"/>
                    <a:pt x="296" y="820"/>
                  </a:cubicBezTo>
                  <a:cubicBezTo>
                    <a:pt x="293" y="829"/>
                    <a:pt x="285" y="858"/>
                    <a:pt x="284" y="868"/>
                  </a:cubicBezTo>
                  <a:cubicBezTo>
                    <a:pt x="275" y="854"/>
                    <a:pt x="298" y="801"/>
                    <a:pt x="276" y="856"/>
                  </a:cubicBezTo>
                  <a:cubicBezTo>
                    <a:pt x="258" y="809"/>
                    <a:pt x="256" y="724"/>
                    <a:pt x="260" y="680"/>
                  </a:cubicBezTo>
                  <a:cubicBezTo>
                    <a:pt x="277" y="660"/>
                    <a:pt x="317" y="655"/>
                    <a:pt x="352" y="664"/>
                  </a:cubicBezTo>
                  <a:cubicBezTo>
                    <a:pt x="331" y="641"/>
                    <a:pt x="278" y="637"/>
                    <a:pt x="260" y="664"/>
                  </a:cubicBezTo>
                  <a:cubicBezTo>
                    <a:pt x="275" y="628"/>
                    <a:pt x="311" y="614"/>
                    <a:pt x="368" y="620"/>
                  </a:cubicBezTo>
                  <a:cubicBezTo>
                    <a:pt x="328" y="610"/>
                    <a:pt x="282" y="598"/>
                    <a:pt x="264" y="632"/>
                  </a:cubicBezTo>
                  <a:cubicBezTo>
                    <a:pt x="259" y="612"/>
                    <a:pt x="281" y="543"/>
                    <a:pt x="272" y="552"/>
                  </a:cubicBezTo>
                  <a:cubicBezTo>
                    <a:pt x="264" y="580"/>
                    <a:pt x="259" y="611"/>
                    <a:pt x="252" y="640"/>
                  </a:cubicBezTo>
                  <a:cubicBezTo>
                    <a:pt x="238" y="616"/>
                    <a:pt x="219" y="598"/>
                    <a:pt x="176" y="604"/>
                  </a:cubicBezTo>
                  <a:cubicBezTo>
                    <a:pt x="185" y="613"/>
                    <a:pt x="213" y="604"/>
                    <a:pt x="224" y="612"/>
                  </a:cubicBezTo>
                  <a:cubicBezTo>
                    <a:pt x="186" y="616"/>
                    <a:pt x="163" y="602"/>
                    <a:pt x="140" y="620"/>
                  </a:cubicBezTo>
                  <a:cubicBezTo>
                    <a:pt x="178" y="618"/>
                    <a:pt x="241" y="618"/>
                    <a:pt x="252" y="656"/>
                  </a:cubicBezTo>
                  <a:cubicBezTo>
                    <a:pt x="241" y="728"/>
                    <a:pt x="250" y="811"/>
                    <a:pt x="264" y="872"/>
                  </a:cubicBezTo>
                  <a:cubicBezTo>
                    <a:pt x="205" y="799"/>
                    <a:pt x="129" y="742"/>
                    <a:pt x="84" y="656"/>
                  </a:cubicBezTo>
                  <a:cubicBezTo>
                    <a:pt x="69" y="656"/>
                    <a:pt x="55" y="685"/>
                    <a:pt x="44" y="664"/>
                  </a:cubicBezTo>
                  <a:cubicBezTo>
                    <a:pt x="37" y="669"/>
                    <a:pt x="49" y="675"/>
                    <a:pt x="52" y="680"/>
                  </a:cubicBezTo>
                  <a:cubicBezTo>
                    <a:pt x="55" y="689"/>
                    <a:pt x="39" y="711"/>
                    <a:pt x="36" y="716"/>
                  </a:cubicBezTo>
                  <a:cubicBezTo>
                    <a:pt x="28" y="729"/>
                    <a:pt x="14" y="742"/>
                    <a:pt x="0" y="776"/>
                  </a:cubicBezTo>
                  <a:close/>
                  <a:moveTo>
                    <a:pt x="512" y="244"/>
                  </a:moveTo>
                  <a:cubicBezTo>
                    <a:pt x="508" y="243"/>
                    <a:pt x="504" y="244"/>
                    <a:pt x="504" y="240"/>
                  </a:cubicBezTo>
                  <a:cubicBezTo>
                    <a:pt x="507" y="241"/>
                    <a:pt x="511" y="240"/>
                    <a:pt x="512" y="244"/>
                  </a:cubicBezTo>
                  <a:close/>
                  <a:moveTo>
                    <a:pt x="536" y="468"/>
                  </a:moveTo>
                  <a:cubicBezTo>
                    <a:pt x="526" y="458"/>
                    <a:pt x="527" y="436"/>
                    <a:pt x="528" y="416"/>
                  </a:cubicBezTo>
                  <a:cubicBezTo>
                    <a:pt x="527" y="339"/>
                    <a:pt x="542" y="467"/>
                    <a:pt x="536" y="468"/>
                  </a:cubicBezTo>
                  <a:close/>
                  <a:moveTo>
                    <a:pt x="536" y="496"/>
                  </a:moveTo>
                  <a:cubicBezTo>
                    <a:pt x="541" y="545"/>
                    <a:pt x="551" y="588"/>
                    <a:pt x="532" y="600"/>
                  </a:cubicBezTo>
                  <a:cubicBezTo>
                    <a:pt x="535" y="558"/>
                    <a:pt x="527" y="530"/>
                    <a:pt x="536" y="496"/>
                  </a:cubicBezTo>
                  <a:close/>
                  <a:moveTo>
                    <a:pt x="540" y="96"/>
                  </a:moveTo>
                  <a:cubicBezTo>
                    <a:pt x="540" y="88"/>
                    <a:pt x="537" y="56"/>
                    <a:pt x="544" y="68"/>
                  </a:cubicBezTo>
                  <a:cubicBezTo>
                    <a:pt x="543" y="75"/>
                    <a:pt x="546" y="107"/>
                    <a:pt x="540" y="96"/>
                  </a:cubicBezTo>
                  <a:close/>
                  <a:moveTo>
                    <a:pt x="536" y="696"/>
                  </a:moveTo>
                  <a:cubicBezTo>
                    <a:pt x="517" y="691"/>
                    <a:pt x="524" y="628"/>
                    <a:pt x="544" y="624"/>
                  </a:cubicBezTo>
                  <a:cubicBezTo>
                    <a:pt x="539" y="654"/>
                    <a:pt x="551" y="683"/>
                    <a:pt x="536" y="696"/>
                  </a:cubicBezTo>
                  <a:close/>
                  <a:moveTo>
                    <a:pt x="576" y="536"/>
                  </a:moveTo>
                  <a:cubicBezTo>
                    <a:pt x="564" y="545"/>
                    <a:pt x="553" y="504"/>
                    <a:pt x="556" y="500"/>
                  </a:cubicBezTo>
                  <a:cubicBezTo>
                    <a:pt x="571" y="528"/>
                    <a:pt x="599" y="566"/>
                    <a:pt x="596" y="600"/>
                  </a:cubicBezTo>
                  <a:cubicBezTo>
                    <a:pt x="588" y="569"/>
                    <a:pt x="568" y="554"/>
                    <a:pt x="576" y="536"/>
                  </a:cubicBezTo>
                  <a:close/>
                  <a:moveTo>
                    <a:pt x="552" y="600"/>
                  </a:moveTo>
                  <a:cubicBezTo>
                    <a:pt x="565" y="603"/>
                    <a:pt x="583" y="621"/>
                    <a:pt x="580" y="628"/>
                  </a:cubicBezTo>
                  <a:cubicBezTo>
                    <a:pt x="571" y="618"/>
                    <a:pt x="555" y="616"/>
                    <a:pt x="552" y="600"/>
                  </a:cubicBezTo>
                  <a:close/>
                  <a:moveTo>
                    <a:pt x="564" y="900"/>
                  </a:moveTo>
                  <a:cubicBezTo>
                    <a:pt x="557" y="894"/>
                    <a:pt x="570" y="877"/>
                    <a:pt x="572" y="888"/>
                  </a:cubicBezTo>
                  <a:cubicBezTo>
                    <a:pt x="571" y="886"/>
                    <a:pt x="564" y="900"/>
                    <a:pt x="564" y="900"/>
                  </a:cubicBezTo>
                  <a:close/>
                  <a:moveTo>
                    <a:pt x="572" y="932"/>
                  </a:moveTo>
                  <a:cubicBezTo>
                    <a:pt x="568" y="931"/>
                    <a:pt x="564" y="932"/>
                    <a:pt x="564" y="928"/>
                  </a:cubicBezTo>
                  <a:cubicBezTo>
                    <a:pt x="567" y="929"/>
                    <a:pt x="571" y="928"/>
                    <a:pt x="572" y="932"/>
                  </a:cubicBezTo>
                  <a:close/>
                  <a:moveTo>
                    <a:pt x="560" y="860"/>
                  </a:moveTo>
                  <a:cubicBezTo>
                    <a:pt x="563" y="861"/>
                    <a:pt x="567" y="860"/>
                    <a:pt x="568" y="864"/>
                  </a:cubicBezTo>
                  <a:cubicBezTo>
                    <a:pt x="564" y="863"/>
                    <a:pt x="560" y="864"/>
                    <a:pt x="560" y="860"/>
                  </a:cubicBezTo>
                  <a:close/>
                  <a:moveTo>
                    <a:pt x="576" y="1008"/>
                  </a:moveTo>
                  <a:cubicBezTo>
                    <a:pt x="576" y="1013"/>
                    <a:pt x="576" y="1037"/>
                    <a:pt x="572" y="1024"/>
                  </a:cubicBezTo>
                  <a:cubicBezTo>
                    <a:pt x="571" y="1019"/>
                    <a:pt x="571" y="995"/>
                    <a:pt x="576" y="1008"/>
                  </a:cubicBezTo>
                  <a:close/>
                  <a:moveTo>
                    <a:pt x="568" y="976"/>
                  </a:moveTo>
                  <a:cubicBezTo>
                    <a:pt x="568" y="972"/>
                    <a:pt x="575" y="971"/>
                    <a:pt x="576" y="976"/>
                  </a:cubicBezTo>
                  <a:cubicBezTo>
                    <a:pt x="571" y="975"/>
                    <a:pt x="569" y="982"/>
                    <a:pt x="568" y="976"/>
                  </a:cubicBezTo>
                  <a:close/>
                  <a:moveTo>
                    <a:pt x="552" y="1440"/>
                  </a:moveTo>
                  <a:cubicBezTo>
                    <a:pt x="547" y="1362"/>
                    <a:pt x="553" y="1222"/>
                    <a:pt x="552" y="1132"/>
                  </a:cubicBezTo>
                  <a:cubicBezTo>
                    <a:pt x="560" y="1201"/>
                    <a:pt x="561" y="1294"/>
                    <a:pt x="564" y="1368"/>
                  </a:cubicBezTo>
                  <a:cubicBezTo>
                    <a:pt x="564" y="1392"/>
                    <a:pt x="579" y="1426"/>
                    <a:pt x="552" y="1440"/>
                  </a:cubicBezTo>
                  <a:close/>
                  <a:moveTo>
                    <a:pt x="528" y="1580"/>
                  </a:moveTo>
                  <a:cubicBezTo>
                    <a:pt x="528" y="1583"/>
                    <a:pt x="528" y="1586"/>
                    <a:pt x="528" y="1591"/>
                  </a:cubicBezTo>
                  <a:cubicBezTo>
                    <a:pt x="542" y="1654"/>
                    <a:pt x="555" y="1719"/>
                    <a:pt x="560" y="1792"/>
                  </a:cubicBezTo>
                  <a:cubicBezTo>
                    <a:pt x="556" y="1768"/>
                    <a:pt x="532" y="1640"/>
                    <a:pt x="528" y="1591"/>
                  </a:cubicBezTo>
                  <a:cubicBezTo>
                    <a:pt x="528" y="1590"/>
                    <a:pt x="528" y="1589"/>
                    <a:pt x="528" y="1588"/>
                  </a:cubicBezTo>
                  <a:lnTo>
                    <a:pt x="528" y="1580"/>
                  </a:lnTo>
                  <a:close/>
                  <a:moveTo>
                    <a:pt x="508" y="1492"/>
                  </a:moveTo>
                  <a:cubicBezTo>
                    <a:pt x="515" y="1513"/>
                    <a:pt x="518" y="1538"/>
                    <a:pt x="524" y="1560"/>
                  </a:cubicBezTo>
                  <a:cubicBezTo>
                    <a:pt x="521" y="1580"/>
                    <a:pt x="521" y="1562"/>
                    <a:pt x="520" y="1556"/>
                  </a:cubicBezTo>
                  <a:cubicBezTo>
                    <a:pt x="515" y="1540"/>
                    <a:pt x="503" y="1498"/>
                    <a:pt x="508" y="1492"/>
                  </a:cubicBezTo>
                  <a:close/>
                  <a:moveTo>
                    <a:pt x="468" y="1500"/>
                  </a:moveTo>
                  <a:cubicBezTo>
                    <a:pt x="461" y="1514"/>
                    <a:pt x="449" y="1558"/>
                    <a:pt x="452" y="1584"/>
                  </a:cubicBezTo>
                  <a:cubicBezTo>
                    <a:pt x="442" y="1545"/>
                    <a:pt x="442" y="1521"/>
                    <a:pt x="468" y="1500"/>
                  </a:cubicBezTo>
                  <a:close/>
                  <a:moveTo>
                    <a:pt x="484" y="1492"/>
                  </a:moveTo>
                  <a:cubicBezTo>
                    <a:pt x="475" y="1494"/>
                    <a:pt x="474" y="1513"/>
                    <a:pt x="468" y="1496"/>
                  </a:cubicBezTo>
                  <a:cubicBezTo>
                    <a:pt x="478" y="1501"/>
                    <a:pt x="480" y="1480"/>
                    <a:pt x="484" y="1492"/>
                  </a:cubicBezTo>
                  <a:close/>
                  <a:moveTo>
                    <a:pt x="364" y="1488"/>
                  </a:moveTo>
                  <a:cubicBezTo>
                    <a:pt x="350" y="1505"/>
                    <a:pt x="348" y="1534"/>
                    <a:pt x="332" y="1548"/>
                  </a:cubicBezTo>
                  <a:cubicBezTo>
                    <a:pt x="335" y="1523"/>
                    <a:pt x="351" y="1490"/>
                    <a:pt x="364" y="1488"/>
                  </a:cubicBezTo>
                  <a:close/>
                  <a:moveTo>
                    <a:pt x="264" y="1320"/>
                  </a:moveTo>
                  <a:cubicBezTo>
                    <a:pt x="279" y="1306"/>
                    <a:pt x="277" y="1293"/>
                    <a:pt x="292" y="1284"/>
                  </a:cubicBezTo>
                  <a:cubicBezTo>
                    <a:pt x="298" y="1295"/>
                    <a:pt x="273" y="1326"/>
                    <a:pt x="264" y="1320"/>
                  </a:cubicBezTo>
                  <a:close/>
                  <a:moveTo>
                    <a:pt x="324" y="1252"/>
                  </a:moveTo>
                  <a:cubicBezTo>
                    <a:pt x="313" y="1263"/>
                    <a:pt x="307" y="1277"/>
                    <a:pt x="296" y="1288"/>
                  </a:cubicBezTo>
                  <a:cubicBezTo>
                    <a:pt x="285" y="1273"/>
                    <a:pt x="318" y="1250"/>
                    <a:pt x="324" y="1252"/>
                  </a:cubicBezTo>
                  <a:close/>
                  <a:moveTo>
                    <a:pt x="496" y="1440"/>
                  </a:moveTo>
                  <a:cubicBezTo>
                    <a:pt x="495" y="1446"/>
                    <a:pt x="502" y="1457"/>
                    <a:pt x="496" y="1448"/>
                  </a:cubicBezTo>
                  <a:cubicBezTo>
                    <a:pt x="486" y="1452"/>
                    <a:pt x="494" y="1425"/>
                    <a:pt x="496" y="1440"/>
                  </a:cubicBezTo>
                  <a:close/>
                  <a:moveTo>
                    <a:pt x="488" y="1408"/>
                  </a:moveTo>
                  <a:cubicBezTo>
                    <a:pt x="485" y="1415"/>
                    <a:pt x="499" y="1424"/>
                    <a:pt x="488" y="1428"/>
                  </a:cubicBezTo>
                  <a:cubicBezTo>
                    <a:pt x="489" y="1420"/>
                    <a:pt x="478" y="1399"/>
                    <a:pt x="488" y="1408"/>
                  </a:cubicBezTo>
                  <a:close/>
                  <a:moveTo>
                    <a:pt x="468" y="1336"/>
                  </a:moveTo>
                  <a:cubicBezTo>
                    <a:pt x="471" y="1358"/>
                    <a:pt x="479" y="1375"/>
                    <a:pt x="484" y="1396"/>
                  </a:cubicBezTo>
                  <a:cubicBezTo>
                    <a:pt x="478" y="1394"/>
                    <a:pt x="461" y="1349"/>
                    <a:pt x="468" y="1336"/>
                  </a:cubicBezTo>
                  <a:close/>
                  <a:moveTo>
                    <a:pt x="448" y="1280"/>
                  </a:moveTo>
                  <a:cubicBezTo>
                    <a:pt x="454" y="1295"/>
                    <a:pt x="459" y="1311"/>
                    <a:pt x="464" y="1328"/>
                  </a:cubicBezTo>
                  <a:cubicBezTo>
                    <a:pt x="459" y="1332"/>
                    <a:pt x="441" y="1275"/>
                    <a:pt x="448" y="1280"/>
                  </a:cubicBezTo>
                  <a:close/>
                  <a:moveTo>
                    <a:pt x="448" y="1052"/>
                  </a:moveTo>
                  <a:cubicBezTo>
                    <a:pt x="456" y="1117"/>
                    <a:pt x="446" y="1197"/>
                    <a:pt x="448" y="1256"/>
                  </a:cubicBezTo>
                  <a:cubicBezTo>
                    <a:pt x="419" y="1187"/>
                    <a:pt x="390" y="1109"/>
                    <a:pt x="448" y="1052"/>
                  </a:cubicBezTo>
                  <a:close/>
                  <a:moveTo>
                    <a:pt x="300" y="948"/>
                  </a:moveTo>
                  <a:cubicBezTo>
                    <a:pt x="329" y="1003"/>
                    <a:pt x="372" y="1064"/>
                    <a:pt x="384" y="1124"/>
                  </a:cubicBezTo>
                  <a:cubicBezTo>
                    <a:pt x="363" y="1060"/>
                    <a:pt x="319" y="999"/>
                    <a:pt x="300" y="948"/>
                  </a:cubicBezTo>
                  <a:close/>
                  <a:moveTo>
                    <a:pt x="280" y="924"/>
                  </a:moveTo>
                  <a:cubicBezTo>
                    <a:pt x="288" y="924"/>
                    <a:pt x="300" y="940"/>
                    <a:pt x="292" y="944"/>
                  </a:cubicBezTo>
                  <a:cubicBezTo>
                    <a:pt x="289" y="936"/>
                    <a:pt x="283" y="931"/>
                    <a:pt x="280" y="924"/>
                  </a:cubicBezTo>
                  <a:close/>
                  <a:moveTo>
                    <a:pt x="256" y="888"/>
                  </a:moveTo>
                  <a:cubicBezTo>
                    <a:pt x="267" y="888"/>
                    <a:pt x="279" y="907"/>
                    <a:pt x="272" y="912"/>
                  </a:cubicBezTo>
                  <a:cubicBezTo>
                    <a:pt x="269" y="901"/>
                    <a:pt x="260" y="897"/>
                    <a:pt x="256" y="888"/>
                  </a:cubicBezTo>
                  <a:close/>
                  <a:moveTo>
                    <a:pt x="200" y="804"/>
                  </a:moveTo>
                  <a:cubicBezTo>
                    <a:pt x="210" y="821"/>
                    <a:pt x="251" y="872"/>
                    <a:pt x="240" y="860"/>
                  </a:cubicBezTo>
                  <a:cubicBezTo>
                    <a:pt x="225" y="845"/>
                    <a:pt x="200" y="820"/>
                    <a:pt x="200" y="804"/>
                  </a:cubicBezTo>
                  <a:close/>
                  <a:moveTo>
                    <a:pt x="76" y="684"/>
                  </a:moveTo>
                  <a:cubicBezTo>
                    <a:pt x="93" y="684"/>
                    <a:pt x="110" y="706"/>
                    <a:pt x="108" y="712"/>
                  </a:cubicBezTo>
                  <a:cubicBezTo>
                    <a:pt x="99" y="701"/>
                    <a:pt x="82" y="697"/>
                    <a:pt x="76" y="6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38" name="Freeform 1279"/>
            <p:cNvSpPr>
              <a:spLocks/>
            </p:cNvSpPr>
            <p:nvPr/>
          </p:nvSpPr>
          <p:spPr bwMode="auto">
            <a:xfrm>
              <a:off x="3803651" y="4049713"/>
              <a:ext cx="44450" cy="44450"/>
            </a:xfrm>
            <a:custGeom>
              <a:avLst/>
              <a:gdLst>
                <a:gd name="T0" fmla="*/ 13 w 24"/>
                <a:gd name="T1" fmla="*/ 11 h 23"/>
                <a:gd name="T2" fmla="*/ 13 w 24"/>
                <a:gd name="T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3">
                  <a:moveTo>
                    <a:pt x="13" y="11"/>
                  </a:moveTo>
                  <a:cubicBezTo>
                    <a:pt x="0" y="0"/>
                    <a:pt x="24" y="23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39" name="Freeform 1280"/>
            <p:cNvSpPr>
              <a:spLocks/>
            </p:cNvSpPr>
            <p:nvPr/>
          </p:nvSpPr>
          <p:spPr bwMode="auto">
            <a:xfrm>
              <a:off x="3848101" y="4105275"/>
              <a:ext cx="69850" cy="47625"/>
            </a:xfrm>
            <a:custGeom>
              <a:avLst/>
              <a:gdLst>
                <a:gd name="T0" fmla="*/ 9 w 37"/>
                <a:gd name="T1" fmla="*/ 6 h 26"/>
                <a:gd name="T2" fmla="*/ 9 w 37"/>
                <a:gd name="T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26">
                  <a:moveTo>
                    <a:pt x="9" y="6"/>
                  </a:moveTo>
                  <a:cubicBezTo>
                    <a:pt x="0" y="0"/>
                    <a:pt x="37" y="2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40" name="Freeform 1281"/>
            <p:cNvSpPr>
              <a:spLocks/>
            </p:cNvSpPr>
            <p:nvPr/>
          </p:nvSpPr>
          <p:spPr bwMode="auto">
            <a:xfrm>
              <a:off x="4543426" y="2744788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41" name="Freeform 1282"/>
            <p:cNvSpPr>
              <a:spLocks/>
            </p:cNvSpPr>
            <p:nvPr/>
          </p:nvSpPr>
          <p:spPr bwMode="auto">
            <a:xfrm>
              <a:off x="4543426" y="28797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42" name="Freeform 1283"/>
            <p:cNvSpPr>
              <a:spLocks/>
            </p:cNvSpPr>
            <p:nvPr/>
          </p:nvSpPr>
          <p:spPr bwMode="auto">
            <a:xfrm>
              <a:off x="4543426" y="2901950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43" name="Freeform 1284"/>
            <p:cNvSpPr>
              <a:spLocks/>
            </p:cNvSpPr>
            <p:nvPr/>
          </p:nvSpPr>
          <p:spPr bwMode="auto">
            <a:xfrm>
              <a:off x="4479926" y="287655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44" name="Freeform 1285"/>
            <p:cNvSpPr>
              <a:spLocks/>
            </p:cNvSpPr>
            <p:nvPr/>
          </p:nvSpPr>
          <p:spPr bwMode="auto">
            <a:xfrm>
              <a:off x="4487864" y="28987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45" name="Freeform 1286"/>
            <p:cNvSpPr>
              <a:spLocks/>
            </p:cNvSpPr>
            <p:nvPr/>
          </p:nvSpPr>
          <p:spPr bwMode="auto">
            <a:xfrm>
              <a:off x="4494214" y="292100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46" name="Freeform 1287"/>
            <p:cNvSpPr>
              <a:spLocks/>
            </p:cNvSpPr>
            <p:nvPr/>
          </p:nvSpPr>
          <p:spPr bwMode="auto">
            <a:xfrm>
              <a:off x="4502151" y="29432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47" name="Freeform 1288"/>
            <p:cNvSpPr>
              <a:spLocks/>
            </p:cNvSpPr>
            <p:nvPr/>
          </p:nvSpPr>
          <p:spPr bwMode="auto">
            <a:xfrm>
              <a:off x="4535489" y="30829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48" name="Freeform 1289"/>
            <p:cNvSpPr>
              <a:spLocks/>
            </p:cNvSpPr>
            <p:nvPr/>
          </p:nvSpPr>
          <p:spPr bwMode="auto">
            <a:xfrm>
              <a:off x="4540251" y="30718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49" name="Freeform 1290"/>
            <p:cNvSpPr>
              <a:spLocks/>
            </p:cNvSpPr>
            <p:nvPr/>
          </p:nvSpPr>
          <p:spPr bwMode="auto">
            <a:xfrm>
              <a:off x="4551364" y="3094038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50" name="Freeform 1291"/>
            <p:cNvSpPr>
              <a:spLocks/>
            </p:cNvSpPr>
            <p:nvPr/>
          </p:nvSpPr>
          <p:spPr bwMode="auto">
            <a:xfrm>
              <a:off x="4554539" y="3132138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51" name="Freeform 1292"/>
            <p:cNvSpPr>
              <a:spLocks/>
            </p:cNvSpPr>
            <p:nvPr/>
          </p:nvSpPr>
          <p:spPr bwMode="auto">
            <a:xfrm>
              <a:off x="4570414" y="31908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52" name="Freeform 1293"/>
            <p:cNvSpPr>
              <a:spLocks/>
            </p:cNvSpPr>
            <p:nvPr/>
          </p:nvSpPr>
          <p:spPr bwMode="auto">
            <a:xfrm>
              <a:off x="4581526" y="3255963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53" name="Freeform 1294"/>
            <p:cNvSpPr>
              <a:spLocks/>
            </p:cNvSpPr>
            <p:nvPr/>
          </p:nvSpPr>
          <p:spPr bwMode="auto">
            <a:xfrm>
              <a:off x="4017964" y="3833813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54" name="Freeform 1295"/>
            <p:cNvSpPr>
              <a:spLocks/>
            </p:cNvSpPr>
            <p:nvPr/>
          </p:nvSpPr>
          <p:spPr bwMode="auto">
            <a:xfrm>
              <a:off x="4257676" y="4759325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55" name="Freeform 1296"/>
            <p:cNvSpPr>
              <a:spLocks/>
            </p:cNvSpPr>
            <p:nvPr/>
          </p:nvSpPr>
          <p:spPr bwMode="auto">
            <a:xfrm>
              <a:off x="4248151" y="4756150"/>
              <a:ext cx="39688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56" name="Freeform 1297"/>
            <p:cNvSpPr>
              <a:spLocks/>
            </p:cNvSpPr>
            <p:nvPr/>
          </p:nvSpPr>
          <p:spPr bwMode="auto">
            <a:xfrm>
              <a:off x="4298951" y="48371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57" name="Freeform 1298"/>
            <p:cNvSpPr>
              <a:spLocks/>
            </p:cNvSpPr>
            <p:nvPr/>
          </p:nvSpPr>
          <p:spPr bwMode="auto">
            <a:xfrm>
              <a:off x="4294189" y="4868863"/>
              <a:ext cx="38100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58" name="Freeform 1299"/>
            <p:cNvSpPr>
              <a:spLocks/>
            </p:cNvSpPr>
            <p:nvPr/>
          </p:nvSpPr>
          <p:spPr bwMode="auto">
            <a:xfrm>
              <a:off x="4308476" y="4894263"/>
              <a:ext cx="42863" cy="98425"/>
            </a:xfrm>
            <a:custGeom>
              <a:avLst/>
              <a:gdLst>
                <a:gd name="T0" fmla="*/ 12 w 23"/>
                <a:gd name="T1" fmla="*/ 22 h 53"/>
                <a:gd name="T2" fmla="*/ 12 w 23"/>
                <a:gd name="T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53">
                  <a:moveTo>
                    <a:pt x="12" y="22"/>
                  </a:moveTo>
                  <a:cubicBezTo>
                    <a:pt x="0" y="0"/>
                    <a:pt x="23" y="53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59" name="Freeform 1300"/>
            <p:cNvSpPr>
              <a:spLocks/>
            </p:cNvSpPr>
            <p:nvPr/>
          </p:nvSpPr>
          <p:spPr bwMode="auto">
            <a:xfrm>
              <a:off x="4337051" y="4943475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60" name="Freeform 1301"/>
            <p:cNvSpPr>
              <a:spLocks/>
            </p:cNvSpPr>
            <p:nvPr/>
          </p:nvSpPr>
          <p:spPr bwMode="auto">
            <a:xfrm>
              <a:off x="4332289" y="4964113"/>
              <a:ext cx="34925" cy="66675"/>
            </a:xfrm>
            <a:custGeom>
              <a:avLst/>
              <a:gdLst>
                <a:gd name="T0" fmla="*/ 11 w 18"/>
                <a:gd name="T1" fmla="*/ 21 h 36"/>
                <a:gd name="T2" fmla="*/ 11 w 18"/>
                <a:gd name="T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36">
                  <a:moveTo>
                    <a:pt x="11" y="21"/>
                  </a:moveTo>
                  <a:cubicBezTo>
                    <a:pt x="0" y="0"/>
                    <a:pt x="18" y="36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61" name="Freeform 1302"/>
            <p:cNvSpPr>
              <a:spLocks/>
            </p:cNvSpPr>
            <p:nvPr/>
          </p:nvSpPr>
          <p:spPr bwMode="auto">
            <a:xfrm>
              <a:off x="4017964" y="513397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62" name="Freeform 1303"/>
            <p:cNvSpPr>
              <a:spLocks/>
            </p:cNvSpPr>
            <p:nvPr/>
          </p:nvSpPr>
          <p:spPr bwMode="auto">
            <a:xfrm>
              <a:off x="4416426" y="5375275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63" name="Freeform 1304"/>
            <p:cNvSpPr>
              <a:spLocks/>
            </p:cNvSpPr>
            <p:nvPr/>
          </p:nvSpPr>
          <p:spPr bwMode="auto">
            <a:xfrm>
              <a:off x="4468814" y="541178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64" name="Freeform 1305"/>
            <p:cNvSpPr>
              <a:spLocks/>
            </p:cNvSpPr>
            <p:nvPr/>
          </p:nvSpPr>
          <p:spPr bwMode="auto">
            <a:xfrm>
              <a:off x="4141789" y="552926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65" name="Freeform 1306"/>
            <p:cNvSpPr>
              <a:spLocks/>
            </p:cNvSpPr>
            <p:nvPr/>
          </p:nvSpPr>
          <p:spPr bwMode="auto">
            <a:xfrm>
              <a:off x="4386264" y="562292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66" name="Freeform 1307"/>
            <p:cNvSpPr>
              <a:spLocks/>
            </p:cNvSpPr>
            <p:nvPr/>
          </p:nvSpPr>
          <p:spPr bwMode="auto">
            <a:xfrm>
              <a:off x="4664076" y="589756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67" name="Freeform 1308"/>
            <p:cNvSpPr>
              <a:spLocks/>
            </p:cNvSpPr>
            <p:nvPr/>
          </p:nvSpPr>
          <p:spPr bwMode="auto">
            <a:xfrm>
              <a:off x="4659314" y="59277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68" name="Freeform 1309"/>
            <p:cNvSpPr>
              <a:spLocks/>
            </p:cNvSpPr>
            <p:nvPr/>
          </p:nvSpPr>
          <p:spPr bwMode="auto">
            <a:xfrm>
              <a:off x="3613151" y="3881438"/>
              <a:ext cx="47625" cy="63500"/>
            </a:xfrm>
            <a:custGeom>
              <a:avLst/>
              <a:gdLst>
                <a:gd name="T0" fmla="*/ 18 w 25"/>
                <a:gd name="T1" fmla="*/ 13 h 34"/>
                <a:gd name="T2" fmla="*/ 18 w 25"/>
                <a:gd name="T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34">
                  <a:moveTo>
                    <a:pt x="18" y="13"/>
                  </a:moveTo>
                  <a:cubicBezTo>
                    <a:pt x="25" y="0"/>
                    <a:pt x="0" y="34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69" name="Freeform 1310"/>
            <p:cNvSpPr>
              <a:spLocks/>
            </p:cNvSpPr>
            <p:nvPr/>
          </p:nvSpPr>
          <p:spPr bwMode="auto">
            <a:xfrm>
              <a:off x="3849689" y="3236913"/>
              <a:ext cx="420688" cy="360363"/>
            </a:xfrm>
            <a:custGeom>
              <a:avLst/>
              <a:gdLst>
                <a:gd name="T0" fmla="*/ 140 w 224"/>
                <a:gd name="T1" fmla="*/ 160 h 192"/>
                <a:gd name="T2" fmla="*/ 124 w 224"/>
                <a:gd name="T3" fmla="*/ 176 h 192"/>
                <a:gd name="T4" fmla="*/ 204 w 224"/>
                <a:gd name="T5" fmla="*/ 188 h 192"/>
                <a:gd name="T6" fmla="*/ 128 w 224"/>
                <a:gd name="T7" fmla="*/ 164 h 192"/>
                <a:gd name="T8" fmla="*/ 224 w 224"/>
                <a:gd name="T9" fmla="*/ 0 h 192"/>
                <a:gd name="T10" fmla="*/ 120 w 224"/>
                <a:gd name="T11" fmla="*/ 168 h 192"/>
                <a:gd name="T12" fmla="*/ 96 w 224"/>
                <a:gd name="T13" fmla="*/ 72 h 192"/>
                <a:gd name="T14" fmla="*/ 44 w 224"/>
                <a:gd name="T15" fmla="*/ 84 h 192"/>
                <a:gd name="T16" fmla="*/ 104 w 224"/>
                <a:gd name="T17" fmla="*/ 88 h 192"/>
                <a:gd name="T18" fmla="*/ 0 w 224"/>
                <a:gd name="T19" fmla="*/ 116 h 192"/>
                <a:gd name="T20" fmla="*/ 88 w 224"/>
                <a:gd name="T21" fmla="*/ 100 h 192"/>
                <a:gd name="T22" fmla="*/ 112 w 224"/>
                <a:gd name="T23" fmla="*/ 192 h 192"/>
                <a:gd name="T24" fmla="*/ 140 w 224"/>
                <a:gd name="T25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4" h="192">
                  <a:moveTo>
                    <a:pt x="140" y="160"/>
                  </a:moveTo>
                  <a:cubicBezTo>
                    <a:pt x="149" y="164"/>
                    <a:pt x="129" y="173"/>
                    <a:pt x="124" y="176"/>
                  </a:cubicBezTo>
                  <a:cubicBezTo>
                    <a:pt x="140" y="174"/>
                    <a:pt x="190" y="166"/>
                    <a:pt x="204" y="188"/>
                  </a:cubicBezTo>
                  <a:cubicBezTo>
                    <a:pt x="201" y="171"/>
                    <a:pt x="153" y="135"/>
                    <a:pt x="128" y="164"/>
                  </a:cubicBezTo>
                  <a:cubicBezTo>
                    <a:pt x="160" y="110"/>
                    <a:pt x="186" y="49"/>
                    <a:pt x="224" y="0"/>
                  </a:cubicBezTo>
                  <a:cubicBezTo>
                    <a:pt x="159" y="10"/>
                    <a:pt x="133" y="94"/>
                    <a:pt x="120" y="168"/>
                  </a:cubicBezTo>
                  <a:cubicBezTo>
                    <a:pt x="112" y="136"/>
                    <a:pt x="119" y="88"/>
                    <a:pt x="96" y="72"/>
                  </a:cubicBezTo>
                  <a:cubicBezTo>
                    <a:pt x="72" y="70"/>
                    <a:pt x="57" y="76"/>
                    <a:pt x="44" y="84"/>
                  </a:cubicBezTo>
                  <a:cubicBezTo>
                    <a:pt x="58" y="89"/>
                    <a:pt x="90" y="64"/>
                    <a:pt x="104" y="88"/>
                  </a:cubicBezTo>
                  <a:cubicBezTo>
                    <a:pt x="68" y="78"/>
                    <a:pt x="25" y="91"/>
                    <a:pt x="0" y="116"/>
                  </a:cubicBezTo>
                  <a:cubicBezTo>
                    <a:pt x="22" y="119"/>
                    <a:pt x="49" y="94"/>
                    <a:pt x="88" y="100"/>
                  </a:cubicBezTo>
                  <a:cubicBezTo>
                    <a:pt x="109" y="117"/>
                    <a:pt x="107" y="157"/>
                    <a:pt x="112" y="192"/>
                  </a:cubicBezTo>
                  <a:cubicBezTo>
                    <a:pt x="125" y="181"/>
                    <a:pt x="121" y="170"/>
                    <a:pt x="140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2378" name="Group 2377"/>
          <p:cNvGrpSpPr/>
          <p:nvPr/>
        </p:nvGrpSpPr>
        <p:grpSpPr>
          <a:xfrm flipH="1">
            <a:off x="6833325" y="4629893"/>
            <a:ext cx="1450949" cy="2229271"/>
            <a:chOff x="7109040" y="5058249"/>
            <a:chExt cx="719138" cy="1104900"/>
          </a:xfrm>
          <a:solidFill>
            <a:schemeClr val="accent2">
              <a:lumMod val="75000"/>
              <a:alpha val="20000"/>
            </a:schemeClr>
          </a:solidFill>
        </p:grpSpPr>
        <p:sp>
          <p:nvSpPr>
            <p:cNvPr id="2379" name="Freeform 1318"/>
            <p:cNvSpPr>
              <a:spLocks/>
            </p:cNvSpPr>
            <p:nvPr/>
          </p:nvSpPr>
          <p:spPr bwMode="auto">
            <a:xfrm>
              <a:off x="7672602" y="5228112"/>
              <a:ext cx="9525" cy="25400"/>
            </a:xfrm>
            <a:custGeom>
              <a:avLst/>
              <a:gdLst>
                <a:gd name="T0" fmla="*/ 1 w 5"/>
                <a:gd name="T1" fmla="*/ 6 h 13"/>
                <a:gd name="T2" fmla="*/ 1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6"/>
                  </a:moveTo>
                  <a:cubicBezTo>
                    <a:pt x="5" y="0"/>
                    <a:pt x="0" y="13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80" name="Freeform 1319"/>
            <p:cNvSpPr>
              <a:spLocks/>
            </p:cNvSpPr>
            <p:nvPr/>
          </p:nvSpPr>
          <p:spPr bwMode="auto">
            <a:xfrm>
              <a:off x="7664665" y="5237637"/>
              <a:ext cx="14288" cy="30163"/>
            </a:xfrm>
            <a:custGeom>
              <a:avLst/>
              <a:gdLst>
                <a:gd name="T0" fmla="*/ 5 w 8"/>
                <a:gd name="T1" fmla="*/ 7 h 16"/>
                <a:gd name="T2" fmla="*/ 5 w 8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6">
                  <a:moveTo>
                    <a:pt x="5" y="7"/>
                  </a:moveTo>
                  <a:cubicBezTo>
                    <a:pt x="8" y="0"/>
                    <a:pt x="0" y="16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81" name="Freeform 1320"/>
            <p:cNvSpPr>
              <a:spLocks/>
            </p:cNvSpPr>
            <p:nvPr/>
          </p:nvSpPr>
          <p:spPr bwMode="auto">
            <a:xfrm>
              <a:off x="7826590" y="5412262"/>
              <a:ext cx="1588" cy="6350"/>
            </a:xfrm>
            <a:custGeom>
              <a:avLst/>
              <a:gdLst>
                <a:gd name="T0" fmla="*/ 1 w 1"/>
                <a:gd name="T1" fmla="*/ 1 h 3"/>
                <a:gd name="T2" fmla="*/ 1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0" y="0"/>
                    <a:pt x="1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82" name="Freeform 1321"/>
            <p:cNvSpPr>
              <a:spLocks noEditPoints="1"/>
            </p:cNvSpPr>
            <p:nvPr/>
          </p:nvSpPr>
          <p:spPr bwMode="auto">
            <a:xfrm>
              <a:off x="7109040" y="5258274"/>
              <a:ext cx="717550" cy="904875"/>
            </a:xfrm>
            <a:custGeom>
              <a:avLst/>
              <a:gdLst>
                <a:gd name="T0" fmla="*/ 0 w 382"/>
                <a:gd name="T1" fmla="*/ 475 h 481"/>
                <a:gd name="T2" fmla="*/ 19 w 382"/>
                <a:gd name="T3" fmla="*/ 481 h 481"/>
                <a:gd name="T4" fmla="*/ 72 w 382"/>
                <a:gd name="T5" fmla="*/ 421 h 481"/>
                <a:gd name="T6" fmla="*/ 145 w 382"/>
                <a:gd name="T7" fmla="*/ 428 h 481"/>
                <a:gd name="T8" fmla="*/ 155 w 382"/>
                <a:gd name="T9" fmla="*/ 382 h 481"/>
                <a:gd name="T10" fmla="*/ 135 w 382"/>
                <a:gd name="T11" fmla="*/ 278 h 481"/>
                <a:gd name="T12" fmla="*/ 183 w 382"/>
                <a:gd name="T13" fmla="*/ 276 h 481"/>
                <a:gd name="T14" fmla="*/ 364 w 382"/>
                <a:gd name="T15" fmla="*/ 90 h 481"/>
                <a:gd name="T16" fmla="*/ 375 w 382"/>
                <a:gd name="T17" fmla="*/ 105 h 481"/>
                <a:gd name="T18" fmla="*/ 379 w 382"/>
                <a:gd name="T19" fmla="*/ 82 h 481"/>
                <a:gd name="T20" fmla="*/ 260 w 382"/>
                <a:gd name="T21" fmla="*/ 137 h 481"/>
                <a:gd name="T22" fmla="*/ 346 w 382"/>
                <a:gd name="T23" fmla="*/ 51 h 481"/>
                <a:gd name="T24" fmla="*/ 333 w 382"/>
                <a:gd name="T25" fmla="*/ 39 h 481"/>
                <a:gd name="T26" fmla="*/ 301 w 382"/>
                <a:gd name="T27" fmla="*/ 5 h 481"/>
                <a:gd name="T28" fmla="*/ 252 w 382"/>
                <a:gd name="T29" fmla="*/ 20 h 481"/>
                <a:gd name="T30" fmla="*/ 253 w 382"/>
                <a:gd name="T31" fmla="*/ 40 h 481"/>
                <a:gd name="T32" fmla="*/ 258 w 382"/>
                <a:gd name="T33" fmla="*/ 129 h 481"/>
                <a:gd name="T34" fmla="*/ 254 w 382"/>
                <a:gd name="T35" fmla="*/ 112 h 481"/>
                <a:gd name="T36" fmla="*/ 212 w 382"/>
                <a:gd name="T37" fmla="*/ 106 h 481"/>
                <a:gd name="T38" fmla="*/ 240 w 382"/>
                <a:gd name="T39" fmla="*/ 114 h 481"/>
                <a:gd name="T40" fmla="*/ 224 w 382"/>
                <a:gd name="T41" fmla="*/ 171 h 481"/>
                <a:gd name="T42" fmla="*/ 178 w 382"/>
                <a:gd name="T43" fmla="*/ 186 h 481"/>
                <a:gd name="T44" fmla="*/ 158 w 382"/>
                <a:gd name="T45" fmla="*/ 139 h 481"/>
                <a:gd name="T46" fmla="*/ 159 w 382"/>
                <a:gd name="T47" fmla="*/ 143 h 481"/>
                <a:gd name="T48" fmla="*/ 134 w 382"/>
                <a:gd name="T49" fmla="*/ 216 h 481"/>
                <a:gd name="T50" fmla="*/ 121 w 382"/>
                <a:gd name="T51" fmla="*/ 283 h 481"/>
                <a:gd name="T52" fmla="*/ 107 w 382"/>
                <a:gd name="T53" fmla="*/ 302 h 481"/>
                <a:gd name="T54" fmla="*/ 65 w 382"/>
                <a:gd name="T55" fmla="*/ 364 h 481"/>
                <a:gd name="T56" fmla="*/ 42 w 382"/>
                <a:gd name="T57" fmla="*/ 402 h 481"/>
                <a:gd name="T58" fmla="*/ 13 w 382"/>
                <a:gd name="T59" fmla="*/ 451 h 481"/>
                <a:gd name="T60" fmla="*/ 346 w 382"/>
                <a:gd name="T61" fmla="*/ 93 h 481"/>
                <a:gd name="T62" fmla="*/ 296 w 382"/>
                <a:gd name="T63" fmla="*/ 118 h 481"/>
                <a:gd name="T64" fmla="*/ 296 w 382"/>
                <a:gd name="T65" fmla="*/ 118 h 481"/>
                <a:gd name="T66" fmla="*/ 252 w 382"/>
                <a:gd name="T67" fmla="*/ 153 h 481"/>
                <a:gd name="T68" fmla="*/ 247 w 382"/>
                <a:gd name="T69" fmla="*/ 157 h 481"/>
                <a:gd name="T70" fmla="*/ 247 w 382"/>
                <a:gd name="T71" fmla="*/ 157 h 481"/>
                <a:gd name="T72" fmla="*/ 235 w 382"/>
                <a:gd name="T73" fmla="*/ 164 h 481"/>
                <a:gd name="T74" fmla="*/ 192 w 382"/>
                <a:gd name="T75" fmla="*/ 303 h 481"/>
                <a:gd name="T76" fmla="*/ 192 w 382"/>
                <a:gd name="T77" fmla="*/ 303 h 481"/>
                <a:gd name="T78" fmla="*/ 190 w 382"/>
                <a:gd name="T79" fmla="*/ 304 h 481"/>
                <a:gd name="T80" fmla="*/ 135 w 382"/>
                <a:gd name="T81" fmla="*/ 377 h 481"/>
                <a:gd name="T82" fmla="*/ 135 w 382"/>
                <a:gd name="T83" fmla="*/ 377 h 481"/>
                <a:gd name="T84" fmla="*/ 85 w 382"/>
                <a:gd name="T85" fmla="*/ 404 h 481"/>
                <a:gd name="T86" fmla="*/ 85 w 382"/>
                <a:gd name="T87" fmla="*/ 362 h 481"/>
                <a:gd name="T88" fmla="*/ 85 w 382"/>
                <a:gd name="T89" fmla="*/ 362 h 481"/>
                <a:gd name="T90" fmla="*/ 160 w 382"/>
                <a:gd name="T91" fmla="*/ 186 h 481"/>
                <a:gd name="T92" fmla="*/ 116 w 382"/>
                <a:gd name="T93" fmla="*/ 297 h 481"/>
                <a:gd name="T94" fmla="*/ 116 w 382"/>
                <a:gd name="T95" fmla="*/ 297 h 481"/>
                <a:gd name="T96" fmla="*/ 113 w 382"/>
                <a:gd name="T97" fmla="*/ 300 h 481"/>
                <a:gd name="T98" fmla="*/ 95 w 382"/>
                <a:gd name="T99" fmla="*/ 327 h 481"/>
                <a:gd name="T100" fmla="*/ 95 w 382"/>
                <a:gd name="T101" fmla="*/ 327 h 481"/>
                <a:gd name="T102" fmla="*/ 86 w 382"/>
                <a:gd name="T103" fmla="*/ 342 h 481"/>
                <a:gd name="T104" fmla="*/ 59 w 382"/>
                <a:gd name="T105" fmla="*/ 384 h 481"/>
                <a:gd name="T106" fmla="*/ 61 w 382"/>
                <a:gd name="T107" fmla="*/ 383 h 481"/>
                <a:gd name="T108" fmla="*/ 12 w 382"/>
                <a:gd name="T109" fmla="*/ 474 h 481"/>
                <a:gd name="T110" fmla="*/ 55 w 382"/>
                <a:gd name="T111" fmla="*/ 392 h 481"/>
                <a:gd name="T112" fmla="*/ 53 w 382"/>
                <a:gd name="T113" fmla="*/ 396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2" h="481">
                  <a:moveTo>
                    <a:pt x="13" y="451"/>
                  </a:moveTo>
                  <a:cubicBezTo>
                    <a:pt x="12" y="453"/>
                    <a:pt x="1" y="475"/>
                    <a:pt x="0" y="475"/>
                  </a:cubicBezTo>
                  <a:cubicBezTo>
                    <a:pt x="5" y="476"/>
                    <a:pt x="10" y="477"/>
                    <a:pt x="14" y="479"/>
                  </a:cubicBezTo>
                  <a:cubicBezTo>
                    <a:pt x="15" y="479"/>
                    <a:pt x="19" y="480"/>
                    <a:pt x="19" y="481"/>
                  </a:cubicBezTo>
                  <a:cubicBezTo>
                    <a:pt x="30" y="433"/>
                    <a:pt x="58" y="398"/>
                    <a:pt x="78" y="361"/>
                  </a:cubicBezTo>
                  <a:cubicBezTo>
                    <a:pt x="93" y="374"/>
                    <a:pt x="79" y="404"/>
                    <a:pt x="72" y="421"/>
                  </a:cubicBezTo>
                  <a:cubicBezTo>
                    <a:pt x="95" y="401"/>
                    <a:pt x="107" y="371"/>
                    <a:pt x="83" y="352"/>
                  </a:cubicBezTo>
                  <a:cubicBezTo>
                    <a:pt x="140" y="353"/>
                    <a:pt x="125" y="408"/>
                    <a:pt x="145" y="428"/>
                  </a:cubicBezTo>
                  <a:cubicBezTo>
                    <a:pt x="143" y="394"/>
                    <a:pt x="143" y="354"/>
                    <a:pt x="97" y="347"/>
                  </a:cubicBezTo>
                  <a:cubicBezTo>
                    <a:pt x="123" y="342"/>
                    <a:pt x="138" y="375"/>
                    <a:pt x="155" y="382"/>
                  </a:cubicBezTo>
                  <a:cubicBezTo>
                    <a:pt x="140" y="363"/>
                    <a:pt x="117" y="325"/>
                    <a:pt x="90" y="340"/>
                  </a:cubicBezTo>
                  <a:cubicBezTo>
                    <a:pt x="105" y="319"/>
                    <a:pt x="119" y="297"/>
                    <a:pt x="135" y="278"/>
                  </a:cubicBezTo>
                  <a:cubicBezTo>
                    <a:pt x="183" y="270"/>
                    <a:pt x="186" y="319"/>
                    <a:pt x="203" y="337"/>
                  </a:cubicBezTo>
                  <a:cubicBezTo>
                    <a:pt x="199" y="315"/>
                    <a:pt x="196" y="293"/>
                    <a:pt x="183" y="276"/>
                  </a:cubicBezTo>
                  <a:cubicBezTo>
                    <a:pt x="165" y="267"/>
                    <a:pt x="152" y="270"/>
                    <a:pt x="139" y="272"/>
                  </a:cubicBezTo>
                  <a:cubicBezTo>
                    <a:pt x="203" y="191"/>
                    <a:pt x="275" y="122"/>
                    <a:pt x="364" y="90"/>
                  </a:cubicBezTo>
                  <a:cubicBezTo>
                    <a:pt x="372" y="103"/>
                    <a:pt x="374" y="126"/>
                    <a:pt x="382" y="134"/>
                  </a:cubicBezTo>
                  <a:cubicBezTo>
                    <a:pt x="381" y="118"/>
                    <a:pt x="377" y="111"/>
                    <a:pt x="375" y="105"/>
                  </a:cubicBezTo>
                  <a:cubicBezTo>
                    <a:pt x="375" y="102"/>
                    <a:pt x="371" y="91"/>
                    <a:pt x="374" y="88"/>
                  </a:cubicBezTo>
                  <a:cubicBezTo>
                    <a:pt x="375" y="86"/>
                    <a:pt x="381" y="85"/>
                    <a:pt x="379" y="82"/>
                  </a:cubicBezTo>
                  <a:cubicBezTo>
                    <a:pt x="372" y="89"/>
                    <a:pt x="370" y="75"/>
                    <a:pt x="364" y="73"/>
                  </a:cubicBezTo>
                  <a:cubicBezTo>
                    <a:pt x="333" y="102"/>
                    <a:pt x="295" y="115"/>
                    <a:pt x="260" y="137"/>
                  </a:cubicBezTo>
                  <a:cubicBezTo>
                    <a:pt x="274" y="114"/>
                    <a:pt x="290" y="81"/>
                    <a:pt x="295" y="50"/>
                  </a:cubicBezTo>
                  <a:cubicBezTo>
                    <a:pt x="305" y="36"/>
                    <a:pt x="330" y="45"/>
                    <a:pt x="346" y="51"/>
                  </a:cubicBezTo>
                  <a:cubicBezTo>
                    <a:pt x="339" y="41"/>
                    <a:pt x="327" y="43"/>
                    <a:pt x="313" y="36"/>
                  </a:cubicBezTo>
                  <a:cubicBezTo>
                    <a:pt x="318" y="34"/>
                    <a:pt x="328" y="42"/>
                    <a:pt x="333" y="39"/>
                  </a:cubicBezTo>
                  <a:cubicBezTo>
                    <a:pt x="316" y="31"/>
                    <a:pt x="306" y="36"/>
                    <a:pt x="297" y="44"/>
                  </a:cubicBezTo>
                  <a:cubicBezTo>
                    <a:pt x="298" y="31"/>
                    <a:pt x="301" y="17"/>
                    <a:pt x="301" y="5"/>
                  </a:cubicBezTo>
                  <a:cubicBezTo>
                    <a:pt x="298" y="0"/>
                    <a:pt x="298" y="31"/>
                    <a:pt x="293" y="39"/>
                  </a:cubicBezTo>
                  <a:cubicBezTo>
                    <a:pt x="291" y="22"/>
                    <a:pt x="270" y="21"/>
                    <a:pt x="252" y="20"/>
                  </a:cubicBezTo>
                  <a:cubicBezTo>
                    <a:pt x="276" y="25"/>
                    <a:pt x="289" y="36"/>
                    <a:pt x="291" y="52"/>
                  </a:cubicBezTo>
                  <a:cubicBezTo>
                    <a:pt x="287" y="39"/>
                    <a:pt x="264" y="33"/>
                    <a:pt x="253" y="40"/>
                  </a:cubicBezTo>
                  <a:cubicBezTo>
                    <a:pt x="268" y="41"/>
                    <a:pt x="284" y="49"/>
                    <a:pt x="288" y="59"/>
                  </a:cubicBezTo>
                  <a:cubicBezTo>
                    <a:pt x="284" y="78"/>
                    <a:pt x="271" y="112"/>
                    <a:pt x="258" y="129"/>
                  </a:cubicBezTo>
                  <a:cubicBezTo>
                    <a:pt x="256" y="104"/>
                    <a:pt x="258" y="129"/>
                    <a:pt x="253" y="133"/>
                  </a:cubicBezTo>
                  <a:cubicBezTo>
                    <a:pt x="254" y="129"/>
                    <a:pt x="254" y="116"/>
                    <a:pt x="254" y="112"/>
                  </a:cubicBezTo>
                  <a:cubicBezTo>
                    <a:pt x="241" y="104"/>
                    <a:pt x="224" y="106"/>
                    <a:pt x="216" y="106"/>
                  </a:cubicBezTo>
                  <a:cubicBezTo>
                    <a:pt x="214" y="106"/>
                    <a:pt x="213" y="106"/>
                    <a:pt x="212" y="106"/>
                  </a:cubicBezTo>
                  <a:cubicBezTo>
                    <a:pt x="216" y="106"/>
                    <a:pt x="220" y="108"/>
                    <a:pt x="225" y="110"/>
                  </a:cubicBezTo>
                  <a:cubicBezTo>
                    <a:pt x="230" y="113"/>
                    <a:pt x="235" y="114"/>
                    <a:pt x="240" y="114"/>
                  </a:cubicBezTo>
                  <a:cubicBezTo>
                    <a:pt x="243" y="114"/>
                    <a:pt x="248" y="115"/>
                    <a:pt x="248" y="119"/>
                  </a:cubicBezTo>
                  <a:cubicBezTo>
                    <a:pt x="249" y="132"/>
                    <a:pt x="224" y="170"/>
                    <a:pt x="224" y="171"/>
                  </a:cubicBezTo>
                  <a:cubicBezTo>
                    <a:pt x="205" y="184"/>
                    <a:pt x="190" y="203"/>
                    <a:pt x="173" y="219"/>
                  </a:cubicBezTo>
                  <a:cubicBezTo>
                    <a:pt x="177" y="209"/>
                    <a:pt x="179" y="197"/>
                    <a:pt x="178" y="186"/>
                  </a:cubicBezTo>
                  <a:cubicBezTo>
                    <a:pt x="178" y="181"/>
                    <a:pt x="177" y="176"/>
                    <a:pt x="176" y="171"/>
                  </a:cubicBezTo>
                  <a:cubicBezTo>
                    <a:pt x="174" y="161"/>
                    <a:pt x="173" y="139"/>
                    <a:pt x="158" y="139"/>
                  </a:cubicBezTo>
                  <a:cubicBezTo>
                    <a:pt x="156" y="139"/>
                    <a:pt x="150" y="137"/>
                    <a:pt x="150" y="140"/>
                  </a:cubicBezTo>
                  <a:cubicBezTo>
                    <a:pt x="150" y="141"/>
                    <a:pt x="158" y="142"/>
                    <a:pt x="159" y="143"/>
                  </a:cubicBezTo>
                  <a:cubicBezTo>
                    <a:pt x="168" y="151"/>
                    <a:pt x="163" y="166"/>
                    <a:pt x="160" y="177"/>
                  </a:cubicBezTo>
                  <a:cubicBezTo>
                    <a:pt x="155" y="189"/>
                    <a:pt x="140" y="201"/>
                    <a:pt x="134" y="216"/>
                  </a:cubicBezTo>
                  <a:cubicBezTo>
                    <a:pt x="124" y="238"/>
                    <a:pt x="122" y="254"/>
                    <a:pt x="126" y="277"/>
                  </a:cubicBezTo>
                  <a:cubicBezTo>
                    <a:pt x="126" y="278"/>
                    <a:pt x="122" y="282"/>
                    <a:pt x="121" y="283"/>
                  </a:cubicBezTo>
                  <a:cubicBezTo>
                    <a:pt x="120" y="285"/>
                    <a:pt x="118" y="287"/>
                    <a:pt x="116" y="289"/>
                  </a:cubicBezTo>
                  <a:cubicBezTo>
                    <a:pt x="113" y="293"/>
                    <a:pt x="110" y="298"/>
                    <a:pt x="107" y="302"/>
                  </a:cubicBezTo>
                  <a:cubicBezTo>
                    <a:pt x="95" y="318"/>
                    <a:pt x="84" y="334"/>
                    <a:pt x="74" y="351"/>
                  </a:cubicBezTo>
                  <a:cubicBezTo>
                    <a:pt x="71" y="355"/>
                    <a:pt x="68" y="360"/>
                    <a:pt x="65" y="364"/>
                  </a:cubicBezTo>
                  <a:cubicBezTo>
                    <a:pt x="60" y="373"/>
                    <a:pt x="55" y="381"/>
                    <a:pt x="50" y="389"/>
                  </a:cubicBezTo>
                  <a:cubicBezTo>
                    <a:pt x="47" y="393"/>
                    <a:pt x="44" y="398"/>
                    <a:pt x="42" y="402"/>
                  </a:cubicBezTo>
                  <a:cubicBezTo>
                    <a:pt x="31" y="418"/>
                    <a:pt x="21" y="434"/>
                    <a:pt x="13" y="451"/>
                  </a:cubicBezTo>
                  <a:cubicBezTo>
                    <a:pt x="13" y="451"/>
                    <a:pt x="13" y="451"/>
                    <a:pt x="13" y="451"/>
                  </a:cubicBezTo>
                  <a:close/>
                  <a:moveTo>
                    <a:pt x="363" y="86"/>
                  </a:moveTo>
                  <a:cubicBezTo>
                    <a:pt x="359" y="90"/>
                    <a:pt x="352" y="90"/>
                    <a:pt x="346" y="93"/>
                  </a:cubicBezTo>
                  <a:cubicBezTo>
                    <a:pt x="346" y="90"/>
                    <a:pt x="356" y="84"/>
                    <a:pt x="363" y="86"/>
                  </a:cubicBezTo>
                  <a:close/>
                  <a:moveTo>
                    <a:pt x="296" y="118"/>
                  </a:moveTo>
                  <a:cubicBezTo>
                    <a:pt x="294" y="125"/>
                    <a:pt x="280" y="131"/>
                    <a:pt x="272" y="136"/>
                  </a:cubicBezTo>
                  <a:cubicBezTo>
                    <a:pt x="266" y="139"/>
                    <a:pt x="289" y="124"/>
                    <a:pt x="296" y="118"/>
                  </a:cubicBezTo>
                  <a:close/>
                  <a:moveTo>
                    <a:pt x="261" y="145"/>
                  </a:moveTo>
                  <a:cubicBezTo>
                    <a:pt x="258" y="148"/>
                    <a:pt x="254" y="149"/>
                    <a:pt x="252" y="153"/>
                  </a:cubicBezTo>
                  <a:cubicBezTo>
                    <a:pt x="249" y="149"/>
                    <a:pt x="257" y="144"/>
                    <a:pt x="261" y="145"/>
                  </a:cubicBezTo>
                  <a:close/>
                  <a:moveTo>
                    <a:pt x="247" y="157"/>
                  </a:moveTo>
                  <a:cubicBezTo>
                    <a:pt x="244" y="159"/>
                    <a:pt x="241" y="160"/>
                    <a:pt x="239" y="163"/>
                  </a:cubicBezTo>
                  <a:cubicBezTo>
                    <a:pt x="236" y="160"/>
                    <a:pt x="243" y="155"/>
                    <a:pt x="247" y="157"/>
                  </a:cubicBezTo>
                  <a:close/>
                  <a:moveTo>
                    <a:pt x="176" y="224"/>
                  </a:moveTo>
                  <a:cubicBezTo>
                    <a:pt x="189" y="201"/>
                    <a:pt x="216" y="182"/>
                    <a:pt x="235" y="164"/>
                  </a:cubicBezTo>
                  <a:cubicBezTo>
                    <a:pt x="220" y="182"/>
                    <a:pt x="194" y="201"/>
                    <a:pt x="176" y="224"/>
                  </a:cubicBezTo>
                  <a:close/>
                  <a:moveTo>
                    <a:pt x="192" y="303"/>
                  </a:moveTo>
                  <a:cubicBezTo>
                    <a:pt x="197" y="309"/>
                    <a:pt x="194" y="313"/>
                    <a:pt x="199" y="321"/>
                  </a:cubicBezTo>
                  <a:cubicBezTo>
                    <a:pt x="194" y="322"/>
                    <a:pt x="188" y="306"/>
                    <a:pt x="192" y="303"/>
                  </a:cubicBezTo>
                  <a:close/>
                  <a:moveTo>
                    <a:pt x="183" y="285"/>
                  </a:moveTo>
                  <a:cubicBezTo>
                    <a:pt x="186" y="285"/>
                    <a:pt x="196" y="299"/>
                    <a:pt x="190" y="304"/>
                  </a:cubicBezTo>
                  <a:cubicBezTo>
                    <a:pt x="187" y="298"/>
                    <a:pt x="186" y="291"/>
                    <a:pt x="183" y="285"/>
                  </a:cubicBezTo>
                  <a:close/>
                  <a:moveTo>
                    <a:pt x="135" y="377"/>
                  </a:moveTo>
                  <a:cubicBezTo>
                    <a:pt x="140" y="379"/>
                    <a:pt x="141" y="395"/>
                    <a:pt x="139" y="406"/>
                  </a:cubicBezTo>
                  <a:cubicBezTo>
                    <a:pt x="135" y="398"/>
                    <a:pt x="138" y="386"/>
                    <a:pt x="135" y="377"/>
                  </a:cubicBezTo>
                  <a:close/>
                  <a:moveTo>
                    <a:pt x="90" y="367"/>
                  </a:moveTo>
                  <a:cubicBezTo>
                    <a:pt x="98" y="379"/>
                    <a:pt x="94" y="389"/>
                    <a:pt x="85" y="404"/>
                  </a:cubicBezTo>
                  <a:cubicBezTo>
                    <a:pt x="90" y="394"/>
                    <a:pt x="91" y="374"/>
                    <a:pt x="90" y="367"/>
                  </a:cubicBezTo>
                  <a:close/>
                  <a:moveTo>
                    <a:pt x="85" y="362"/>
                  </a:moveTo>
                  <a:cubicBezTo>
                    <a:pt x="88" y="357"/>
                    <a:pt x="86" y="366"/>
                    <a:pt x="91" y="366"/>
                  </a:cubicBezTo>
                  <a:cubicBezTo>
                    <a:pt x="86" y="372"/>
                    <a:pt x="88" y="364"/>
                    <a:pt x="85" y="362"/>
                  </a:cubicBezTo>
                  <a:close/>
                  <a:moveTo>
                    <a:pt x="132" y="270"/>
                  </a:moveTo>
                  <a:cubicBezTo>
                    <a:pt x="141" y="246"/>
                    <a:pt x="148" y="211"/>
                    <a:pt x="160" y="186"/>
                  </a:cubicBezTo>
                  <a:cubicBezTo>
                    <a:pt x="176" y="218"/>
                    <a:pt x="153" y="246"/>
                    <a:pt x="132" y="270"/>
                  </a:cubicBezTo>
                  <a:close/>
                  <a:moveTo>
                    <a:pt x="116" y="297"/>
                  </a:moveTo>
                  <a:cubicBezTo>
                    <a:pt x="120" y="291"/>
                    <a:pt x="124" y="285"/>
                    <a:pt x="129" y="280"/>
                  </a:cubicBezTo>
                  <a:cubicBezTo>
                    <a:pt x="132" y="278"/>
                    <a:pt x="117" y="299"/>
                    <a:pt x="116" y="297"/>
                  </a:cubicBezTo>
                  <a:close/>
                  <a:moveTo>
                    <a:pt x="98" y="322"/>
                  </a:moveTo>
                  <a:cubicBezTo>
                    <a:pt x="103" y="314"/>
                    <a:pt x="108" y="309"/>
                    <a:pt x="113" y="300"/>
                  </a:cubicBezTo>
                  <a:cubicBezTo>
                    <a:pt x="114" y="306"/>
                    <a:pt x="100" y="322"/>
                    <a:pt x="98" y="322"/>
                  </a:cubicBezTo>
                  <a:close/>
                  <a:moveTo>
                    <a:pt x="95" y="327"/>
                  </a:moveTo>
                  <a:cubicBezTo>
                    <a:pt x="100" y="324"/>
                    <a:pt x="92" y="332"/>
                    <a:pt x="92" y="335"/>
                  </a:cubicBezTo>
                  <a:cubicBezTo>
                    <a:pt x="88" y="332"/>
                    <a:pt x="95" y="330"/>
                    <a:pt x="95" y="327"/>
                  </a:cubicBezTo>
                  <a:close/>
                  <a:moveTo>
                    <a:pt x="87" y="339"/>
                  </a:moveTo>
                  <a:cubicBezTo>
                    <a:pt x="89" y="333"/>
                    <a:pt x="89" y="345"/>
                    <a:pt x="86" y="342"/>
                  </a:cubicBezTo>
                  <a:cubicBezTo>
                    <a:pt x="82" y="345"/>
                    <a:pt x="86" y="341"/>
                    <a:pt x="87" y="339"/>
                  </a:cubicBezTo>
                  <a:close/>
                  <a:moveTo>
                    <a:pt x="59" y="384"/>
                  </a:moveTo>
                  <a:cubicBezTo>
                    <a:pt x="64" y="376"/>
                    <a:pt x="69" y="366"/>
                    <a:pt x="75" y="358"/>
                  </a:cubicBezTo>
                  <a:cubicBezTo>
                    <a:pt x="76" y="362"/>
                    <a:pt x="65" y="377"/>
                    <a:pt x="61" y="383"/>
                  </a:cubicBezTo>
                  <a:cubicBezTo>
                    <a:pt x="60" y="385"/>
                    <a:pt x="57" y="393"/>
                    <a:pt x="59" y="384"/>
                  </a:cubicBezTo>
                  <a:close/>
                  <a:moveTo>
                    <a:pt x="12" y="474"/>
                  </a:moveTo>
                  <a:cubicBezTo>
                    <a:pt x="24" y="445"/>
                    <a:pt x="38" y="420"/>
                    <a:pt x="53" y="396"/>
                  </a:cubicBezTo>
                  <a:cubicBezTo>
                    <a:pt x="54" y="394"/>
                    <a:pt x="54" y="393"/>
                    <a:pt x="55" y="392"/>
                  </a:cubicBezTo>
                  <a:cubicBezTo>
                    <a:pt x="53" y="395"/>
                    <a:pt x="53" y="395"/>
                    <a:pt x="53" y="395"/>
                  </a:cubicBezTo>
                  <a:cubicBezTo>
                    <a:pt x="53" y="395"/>
                    <a:pt x="53" y="396"/>
                    <a:pt x="53" y="396"/>
                  </a:cubicBezTo>
                  <a:cubicBezTo>
                    <a:pt x="44" y="416"/>
                    <a:pt x="17" y="465"/>
                    <a:pt x="12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83" name="Freeform 1322"/>
            <p:cNvSpPr>
              <a:spLocks/>
            </p:cNvSpPr>
            <p:nvPr/>
          </p:nvSpPr>
          <p:spPr bwMode="auto">
            <a:xfrm>
              <a:off x="7694827" y="5455124"/>
              <a:ext cx="22225" cy="12700"/>
            </a:xfrm>
            <a:custGeom>
              <a:avLst/>
              <a:gdLst>
                <a:gd name="T0" fmla="*/ 6 w 12"/>
                <a:gd name="T1" fmla="*/ 3 h 7"/>
                <a:gd name="T2" fmla="*/ 6 w 12"/>
                <a:gd name="T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7">
                  <a:moveTo>
                    <a:pt x="6" y="3"/>
                  </a:moveTo>
                  <a:cubicBezTo>
                    <a:pt x="0" y="7"/>
                    <a:pt x="12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84" name="Freeform 1323"/>
            <p:cNvSpPr>
              <a:spLocks/>
            </p:cNvSpPr>
            <p:nvPr/>
          </p:nvSpPr>
          <p:spPr bwMode="auto">
            <a:xfrm>
              <a:off x="7656727" y="5470999"/>
              <a:ext cx="36513" cy="11113"/>
            </a:xfrm>
            <a:custGeom>
              <a:avLst/>
              <a:gdLst>
                <a:gd name="T0" fmla="*/ 14 w 19"/>
                <a:gd name="T1" fmla="*/ 1 h 6"/>
                <a:gd name="T2" fmla="*/ 14 w 19"/>
                <a:gd name="T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6">
                  <a:moveTo>
                    <a:pt x="14" y="1"/>
                  </a:moveTo>
                  <a:cubicBezTo>
                    <a:pt x="0" y="6"/>
                    <a:pt x="19" y="0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85" name="Freeform 1324"/>
            <p:cNvSpPr>
              <a:spLocks/>
            </p:cNvSpPr>
            <p:nvPr/>
          </p:nvSpPr>
          <p:spPr bwMode="auto">
            <a:xfrm>
              <a:off x="7656727" y="5336062"/>
              <a:ext cx="1588" cy="476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86" name="Freeform 1325"/>
            <p:cNvSpPr>
              <a:spLocks/>
            </p:cNvSpPr>
            <p:nvPr/>
          </p:nvSpPr>
          <p:spPr bwMode="auto">
            <a:xfrm>
              <a:off x="7431302" y="5683724"/>
              <a:ext cx="1588" cy="317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87" name="Freeform 1326"/>
            <p:cNvSpPr>
              <a:spLocks/>
            </p:cNvSpPr>
            <p:nvPr/>
          </p:nvSpPr>
          <p:spPr bwMode="auto">
            <a:xfrm>
              <a:off x="7418602" y="5683724"/>
              <a:ext cx="20638" cy="14288"/>
            </a:xfrm>
            <a:custGeom>
              <a:avLst/>
              <a:gdLst>
                <a:gd name="T0" fmla="*/ 3 w 11"/>
                <a:gd name="T1" fmla="*/ 8 h 8"/>
                <a:gd name="T2" fmla="*/ 3 w 11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8">
                  <a:moveTo>
                    <a:pt x="3" y="8"/>
                  </a:moveTo>
                  <a:cubicBezTo>
                    <a:pt x="11" y="0"/>
                    <a:pt x="0" y="3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88" name="Freeform 1327"/>
            <p:cNvSpPr>
              <a:spLocks/>
            </p:cNvSpPr>
            <p:nvPr/>
          </p:nvSpPr>
          <p:spPr bwMode="auto">
            <a:xfrm>
              <a:off x="7397965" y="5709124"/>
              <a:ext cx="9525" cy="25400"/>
            </a:xfrm>
            <a:custGeom>
              <a:avLst/>
              <a:gdLst>
                <a:gd name="T0" fmla="*/ 0 w 5"/>
                <a:gd name="T1" fmla="*/ 6 h 13"/>
                <a:gd name="T2" fmla="*/ 0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0" y="6"/>
                  </a:moveTo>
                  <a:cubicBezTo>
                    <a:pt x="0" y="13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89" name="Freeform 1328"/>
            <p:cNvSpPr>
              <a:spLocks/>
            </p:cNvSpPr>
            <p:nvPr/>
          </p:nvSpPr>
          <p:spPr bwMode="auto">
            <a:xfrm>
              <a:off x="7385265" y="5724999"/>
              <a:ext cx="17463" cy="14288"/>
            </a:xfrm>
            <a:custGeom>
              <a:avLst/>
              <a:gdLst>
                <a:gd name="T0" fmla="*/ 3 w 10"/>
                <a:gd name="T1" fmla="*/ 8 h 8"/>
                <a:gd name="T2" fmla="*/ 3 w 10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8">
                  <a:moveTo>
                    <a:pt x="3" y="8"/>
                  </a:moveTo>
                  <a:cubicBezTo>
                    <a:pt x="10" y="0"/>
                    <a:pt x="0" y="2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90" name="Freeform 1329"/>
            <p:cNvSpPr>
              <a:spLocks/>
            </p:cNvSpPr>
            <p:nvPr/>
          </p:nvSpPr>
          <p:spPr bwMode="auto">
            <a:xfrm>
              <a:off x="7364627" y="5732937"/>
              <a:ext cx="30163" cy="34925"/>
            </a:xfrm>
            <a:custGeom>
              <a:avLst/>
              <a:gdLst>
                <a:gd name="T0" fmla="*/ 9 w 16"/>
                <a:gd name="T1" fmla="*/ 7 h 19"/>
                <a:gd name="T2" fmla="*/ 9 w 16"/>
                <a:gd name="T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9">
                  <a:moveTo>
                    <a:pt x="9" y="7"/>
                  </a:moveTo>
                  <a:cubicBezTo>
                    <a:pt x="0" y="19"/>
                    <a:pt x="16" y="0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91" name="Freeform 1330"/>
            <p:cNvSpPr>
              <a:spLocks/>
            </p:cNvSpPr>
            <p:nvPr/>
          </p:nvSpPr>
          <p:spPr bwMode="auto">
            <a:xfrm>
              <a:off x="7367802" y="5748812"/>
              <a:ext cx="9525" cy="25400"/>
            </a:xfrm>
            <a:custGeom>
              <a:avLst/>
              <a:gdLst>
                <a:gd name="T0" fmla="*/ 1 w 5"/>
                <a:gd name="T1" fmla="*/ 5 h 13"/>
                <a:gd name="T2" fmla="*/ 1 w 5"/>
                <a:gd name="T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5"/>
                  </a:moveTo>
                  <a:cubicBezTo>
                    <a:pt x="0" y="13"/>
                    <a:pt x="5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92" name="Freeform 1331"/>
            <p:cNvSpPr>
              <a:spLocks/>
            </p:cNvSpPr>
            <p:nvPr/>
          </p:nvSpPr>
          <p:spPr bwMode="auto">
            <a:xfrm>
              <a:off x="7353515" y="5756749"/>
              <a:ext cx="22225" cy="23813"/>
            </a:xfrm>
            <a:custGeom>
              <a:avLst/>
              <a:gdLst>
                <a:gd name="T0" fmla="*/ 5 w 12"/>
                <a:gd name="T1" fmla="*/ 7 h 13"/>
                <a:gd name="T2" fmla="*/ 5 w 12"/>
                <a:gd name="T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3">
                  <a:moveTo>
                    <a:pt x="5" y="7"/>
                  </a:moveTo>
                  <a:cubicBezTo>
                    <a:pt x="0" y="13"/>
                    <a:pt x="12" y="0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93" name="Freeform 1332"/>
            <p:cNvSpPr>
              <a:spLocks/>
            </p:cNvSpPr>
            <p:nvPr/>
          </p:nvSpPr>
          <p:spPr bwMode="auto">
            <a:xfrm>
              <a:off x="7478927" y="5869462"/>
              <a:ext cx="1588" cy="6350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94" name="Freeform 1333"/>
            <p:cNvSpPr>
              <a:spLocks/>
            </p:cNvSpPr>
            <p:nvPr/>
          </p:nvSpPr>
          <p:spPr bwMode="auto">
            <a:xfrm>
              <a:off x="7282077" y="5913912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95" name="Freeform 1334"/>
            <p:cNvSpPr>
              <a:spLocks/>
            </p:cNvSpPr>
            <p:nvPr/>
          </p:nvSpPr>
          <p:spPr bwMode="auto">
            <a:xfrm>
              <a:off x="7255090" y="5921849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96" name="Freeform 1335"/>
            <p:cNvSpPr>
              <a:spLocks/>
            </p:cNvSpPr>
            <p:nvPr/>
          </p:nvSpPr>
          <p:spPr bwMode="auto">
            <a:xfrm>
              <a:off x="7367802" y="6015512"/>
              <a:ext cx="7938" cy="25400"/>
            </a:xfrm>
            <a:custGeom>
              <a:avLst/>
              <a:gdLst>
                <a:gd name="T0" fmla="*/ 0 w 4"/>
                <a:gd name="T1" fmla="*/ 6 h 13"/>
                <a:gd name="T2" fmla="*/ 0 w 4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3">
                  <a:moveTo>
                    <a:pt x="0" y="6"/>
                  </a:moveTo>
                  <a:cubicBezTo>
                    <a:pt x="0" y="13"/>
                    <a:pt x="4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97" name="Freeform 1336"/>
            <p:cNvSpPr>
              <a:spLocks/>
            </p:cNvSpPr>
            <p:nvPr/>
          </p:nvSpPr>
          <p:spPr bwMode="auto">
            <a:xfrm>
              <a:off x="7258265" y="6020274"/>
              <a:ext cx="4763" cy="476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2" y="3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98" name="Freeform 1337"/>
            <p:cNvSpPr>
              <a:spLocks/>
            </p:cNvSpPr>
            <p:nvPr/>
          </p:nvSpPr>
          <p:spPr bwMode="auto">
            <a:xfrm>
              <a:off x="7799602" y="5405912"/>
              <a:ext cx="11113" cy="31750"/>
            </a:xfrm>
            <a:custGeom>
              <a:avLst/>
              <a:gdLst>
                <a:gd name="T0" fmla="*/ 1 w 6"/>
                <a:gd name="T1" fmla="*/ 6 h 17"/>
                <a:gd name="T2" fmla="*/ 1 w 6"/>
                <a:gd name="T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7">
                  <a:moveTo>
                    <a:pt x="1" y="6"/>
                  </a:moveTo>
                  <a:cubicBezTo>
                    <a:pt x="6" y="17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99" name="Freeform 1338"/>
            <p:cNvSpPr>
              <a:spLocks/>
            </p:cNvSpPr>
            <p:nvPr/>
          </p:nvSpPr>
          <p:spPr bwMode="auto">
            <a:xfrm>
              <a:off x="7604340" y="5058249"/>
              <a:ext cx="176213" cy="176213"/>
            </a:xfrm>
            <a:custGeom>
              <a:avLst/>
              <a:gdLst>
                <a:gd name="T0" fmla="*/ 31 w 94"/>
                <a:gd name="T1" fmla="*/ 77 h 94"/>
                <a:gd name="T2" fmla="*/ 35 w 94"/>
                <a:gd name="T3" fmla="*/ 86 h 94"/>
                <a:gd name="T4" fmla="*/ 0 w 94"/>
                <a:gd name="T5" fmla="*/ 79 h 94"/>
                <a:gd name="T6" fmla="*/ 35 w 94"/>
                <a:gd name="T7" fmla="*/ 80 h 94"/>
                <a:gd name="T8" fmla="*/ 18 w 94"/>
                <a:gd name="T9" fmla="*/ 0 h 94"/>
                <a:gd name="T10" fmla="*/ 38 w 94"/>
                <a:gd name="T11" fmla="*/ 83 h 94"/>
                <a:gd name="T12" fmla="*/ 61 w 94"/>
                <a:gd name="T13" fmla="*/ 47 h 94"/>
                <a:gd name="T14" fmla="*/ 80 w 94"/>
                <a:gd name="T15" fmla="*/ 59 h 94"/>
                <a:gd name="T16" fmla="*/ 55 w 94"/>
                <a:gd name="T17" fmla="*/ 52 h 94"/>
                <a:gd name="T18" fmla="*/ 94 w 94"/>
                <a:gd name="T19" fmla="*/ 78 h 94"/>
                <a:gd name="T20" fmla="*/ 60 w 94"/>
                <a:gd name="T21" fmla="*/ 59 h 94"/>
                <a:gd name="T22" fmla="*/ 38 w 94"/>
                <a:gd name="T23" fmla="*/ 94 h 94"/>
                <a:gd name="T24" fmla="*/ 31 w 94"/>
                <a:gd name="T25" fmla="*/ 7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94">
                  <a:moveTo>
                    <a:pt x="31" y="77"/>
                  </a:moveTo>
                  <a:cubicBezTo>
                    <a:pt x="26" y="77"/>
                    <a:pt x="33" y="84"/>
                    <a:pt x="35" y="86"/>
                  </a:cubicBezTo>
                  <a:cubicBezTo>
                    <a:pt x="29" y="83"/>
                    <a:pt x="9" y="72"/>
                    <a:pt x="0" y="79"/>
                  </a:cubicBezTo>
                  <a:cubicBezTo>
                    <a:pt x="4" y="73"/>
                    <a:pt x="29" y="65"/>
                    <a:pt x="35" y="80"/>
                  </a:cubicBezTo>
                  <a:cubicBezTo>
                    <a:pt x="29" y="53"/>
                    <a:pt x="27" y="25"/>
                    <a:pt x="18" y="0"/>
                  </a:cubicBezTo>
                  <a:cubicBezTo>
                    <a:pt x="43" y="13"/>
                    <a:pt x="42" y="50"/>
                    <a:pt x="38" y="83"/>
                  </a:cubicBezTo>
                  <a:cubicBezTo>
                    <a:pt x="45" y="71"/>
                    <a:pt x="49" y="50"/>
                    <a:pt x="61" y="47"/>
                  </a:cubicBezTo>
                  <a:cubicBezTo>
                    <a:pt x="71" y="49"/>
                    <a:pt x="76" y="54"/>
                    <a:pt x="80" y="59"/>
                  </a:cubicBezTo>
                  <a:cubicBezTo>
                    <a:pt x="74" y="59"/>
                    <a:pt x="64" y="44"/>
                    <a:pt x="55" y="52"/>
                  </a:cubicBezTo>
                  <a:cubicBezTo>
                    <a:pt x="71" y="53"/>
                    <a:pt x="87" y="64"/>
                    <a:pt x="94" y="78"/>
                  </a:cubicBezTo>
                  <a:cubicBezTo>
                    <a:pt x="85" y="76"/>
                    <a:pt x="77" y="62"/>
                    <a:pt x="60" y="59"/>
                  </a:cubicBezTo>
                  <a:cubicBezTo>
                    <a:pt x="49" y="63"/>
                    <a:pt x="44" y="80"/>
                    <a:pt x="38" y="94"/>
                  </a:cubicBezTo>
                  <a:cubicBezTo>
                    <a:pt x="34" y="88"/>
                    <a:pt x="37" y="84"/>
                    <a:pt x="31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2400" name="Group 2399"/>
          <p:cNvGrpSpPr/>
          <p:nvPr/>
        </p:nvGrpSpPr>
        <p:grpSpPr>
          <a:xfrm flipH="1">
            <a:off x="10247691" y="1736663"/>
            <a:ext cx="1595082" cy="5134372"/>
            <a:chOff x="6221414" y="3597275"/>
            <a:chExt cx="790575" cy="2544763"/>
          </a:xfrm>
          <a:solidFill>
            <a:schemeClr val="accent2">
              <a:alpha val="20000"/>
            </a:schemeClr>
          </a:solidFill>
        </p:grpSpPr>
        <p:sp>
          <p:nvSpPr>
            <p:cNvPr id="2401" name="Freeform 1257"/>
            <p:cNvSpPr>
              <a:spLocks/>
            </p:cNvSpPr>
            <p:nvPr/>
          </p:nvSpPr>
          <p:spPr bwMode="auto">
            <a:xfrm>
              <a:off x="6662739" y="3622675"/>
              <a:ext cx="20638" cy="87313"/>
            </a:xfrm>
            <a:custGeom>
              <a:avLst/>
              <a:gdLst>
                <a:gd name="T0" fmla="*/ 7 w 11"/>
                <a:gd name="T1" fmla="*/ 41 h 47"/>
                <a:gd name="T2" fmla="*/ 3 w 11"/>
                <a:gd name="T3" fmla="*/ 0 h 47"/>
                <a:gd name="T4" fmla="*/ 7 w 11"/>
                <a:gd name="T5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7">
                  <a:moveTo>
                    <a:pt x="7" y="41"/>
                  </a:moveTo>
                  <a:cubicBezTo>
                    <a:pt x="7" y="24"/>
                    <a:pt x="11" y="14"/>
                    <a:pt x="3" y="0"/>
                  </a:cubicBezTo>
                  <a:cubicBezTo>
                    <a:pt x="5" y="11"/>
                    <a:pt x="0" y="47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02" name="Freeform 1258"/>
            <p:cNvSpPr>
              <a:spLocks/>
            </p:cNvSpPr>
            <p:nvPr/>
          </p:nvSpPr>
          <p:spPr bwMode="auto">
            <a:xfrm>
              <a:off x="6654801" y="3648075"/>
              <a:ext cx="7938" cy="50800"/>
            </a:xfrm>
            <a:custGeom>
              <a:avLst/>
              <a:gdLst>
                <a:gd name="T0" fmla="*/ 0 w 4"/>
                <a:gd name="T1" fmla="*/ 14 h 27"/>
                <a:gd name="T2" fmla="*/ 0 w 4"/>
                <a:gd name="T3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7">
                  <a:moveTo>
                    <a:pt x="0" y="14"/>
                  </a:moveTo>
                  <a:cubicBezTo>
                    <a:pt x="4" y="27"/>
                    <a:pt x="4" y="0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03" name="Freeform 1259"/>
            <p:cNvSpPr>
              <a:spLocks/>
            </p:cNvSpPr>
            <p:nvPr/>
          </p:nvSpPr>
          <p:spPr bwMode="auto">
            <a:xfrm>
              <a:off x="6697664" y="3689350"/>
              <a:ext cx="7938" cy="7938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0" y="0"/>
                    <a:pt x="4" y="4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04" name="Freeform 1260"/>
            <p:cNvSpPr>
              <a:spLocks/>
            </p:cNvSpPr>
            <p:nvPr/>
          </p:nvSpPr>
          <p:spPr bwMode="auto">
            <a:xfrm>
              <a:off x="6653214" y="3736975"/>
              <a:ext cx="4763" cy="4763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0"/>
                    <a:pt x="3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05" name="Freeform 1261"/>
            <p:cNvSpPr>
              <a:spLocks/>
            </p:cNvSpPr>
            <p:nvPr/>
          </p:nvSpPr>
          <p:spPr bwMode="auto">
            <a:xfrm>
              <a:off x="6615114" y="4003675"/>
              <a:ext cx="15875" cy="20638"/>
            </a:xfrm>
            <a:custGeom>
              <a:avLst/>
              <a:gdLst>
                <a:gd name="T0" fmla="*/ 7 w 8"/>
                <a:gd name="T1" fmla="*/ 11 h 11"/>
                <a:gd name="T2" fmla="*/ 0 w 8"/>
                <a:gd name="T3" fmla="*/ 0 h 11"/>
                <a:gd name="T4" fmla="*/ 7 w 8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1">
                  <a:moveTo>
                    <a:pt x="7" y="11"/>
                  </a:moveTo>
                  <a:cubicBezTo>
                    <a:pt x="8" y="5"/>
                    <a:pt x="5" y="2"/>
                    <a:pt x="0" y="0"/>
                  </a:cubicBezTo>
                  <a:cubicBezTo>
                    <a:pt x="0" y="6"/>
                    <a:pt x="3" y="9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06" name="Freeform 1262"/>
            <p:cNvSpPr>
              <a:spLocks/>
            </p:cNvSpPr>
            <p:nvPr/>
          </p:nvSpPr>
          <p:spPr bwMode="auto">
            <a:xfrm>
              <a:off x="6492876" y="4024313"/>
              <a:ext cx="7938" cy="50800"/>
            </a:xfrm>
            <a:custGeom>
              <a:avLst/>
              <a:gdLst>
                <a:gd name="T0" fmla="*/ 0 w 4"/>
                <a:gd name="T1" fmla="*/ 13 h 27"/>
                <a:gd name="T2" fmla="*/ 0 w 4"/>
                <a:gd name="T3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7">
                  <a:moveTo>
                    <a:pt x="0" y="13"/>
                  </a:moveTo>
                  <a:cubicBezTo>
                    <a:pt x="4" y="27"/>
                    <a:pt x="4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07" name="Freeform 1263"/>
            <p:cNvSpPr>
              <a:spLocks/>
            </p:cNvSpPr>
            <p:nvPr/>
          </p:nvSpPr>
          <p:spPr bwMode="auto">
            <a:xfrm>
              <a:off x="6648451" y="407352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08" name="Freeform 1264"/>
            <p:cNvSpPr>
              <a:spLocks/>
            </p:cNvSpPr>
            <p:nvPr/>
          </p:nvSpPr>
          <p:spPr bwMode="auto">
            <a:xfrm>
              <a:off x="6645276" y="4078288"/>
              <a:ext cx="1588" cy="9525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5 h 5"/>
                <a:gd name="T4" fmla="*/ 1 w 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1" y="2"/>
                    <a:pt x="1" y="3"/>
                    <a:pt x="0" y="5"/>
                  </a:cubicBezTo>
                  <a:cubicBezTo>
                    <a:pt x="0" y="3"/>
                    <a:pt x="1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09" name="Freeform 1265"/>
            <p:cNvSpPr>
              <a:spLocks/>
            </p:cNvSpPr>
            <p:nvPr/>
          </p:nvSpPr>
          <p:spPr bwMode="auto">
            <a:xfrm>
              <a:off x="6646864" y="4075113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10" name="Freeform 1266"/>
            <p:cNvSpPr>
              <a:spLocks/>
            </p:cNvSpPr>
            <p:nvPr/>
          </p:nvSpPr>
          <p:spPr bwMode="auto">
            <a:xfrm>
              <a:off x="6643689" y="4087813"/>
              <a:ext cx="1588" cy="7938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0 h 4"/>
                <a:gd name="T4" fmla="*/ 0 w 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3"/>
                    <a:pt x="1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11" name="Rectangle 1267"/>
            <p:cNvSpPr>
              <a:spLocks noChangeArrowheads="1"/>
            </p:cNvSpPr>
            <p:nvPr/>
          </p:nvSpPr>
          <p:spPr bwMode="auto">
            <a:xfrm>
              <a:off x="6643689" y="40957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12" name="Freeform 1268"/>
            <p:cNvSpPr>
              <a:spLocks/>
            </p:cNvSpPr>
            <p:nvPr/>
          </p:nvSpPr>
          <p:spPr bwMode="auto">
            <a:xfrm>
              <a:off x="6716714" y="4260850"/>
              <a:ext cx="7938" cy="4763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0" y="0"/>
                    <a:pt x="4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13" name="Freeform 1269"/>
            <p:cNvSpPr>
              <a:spLocks/>
            </p:cNvSpPr>
            <p:nvPr/>
          </p:nvSpPr>
          <p:spPr bwMode="auto">
            <a:xfrm>
              <a:off x="6543676" y="4391025"/>
              <a:ext cx="22225" cy="22225"/>
            </a:xfrm>
            <a:custGeom>
              <a:avLst/>
              <a:gdLst>
                <a:gd name="T0" fmla="*/ 11 w 12"/>
                <a:gd name="T1" fmla="*/ 11 h 12"/>
                <a:gd name="T2" fmla="*/ 1 w 12"/>
                <a:gd name="T3" fmla="*/ 1 h 12"/>
                <a:gd name="T4" fmla="*/ 11 w 12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11" y="11"/>
                  </a:moveTo>
                  <a:cubicBezTo>
                    <a:pt x="12" y="4"/>
                    <a:pt x="8" y="0"/>
                    <a:pt x="1" y="1"/>
                  </a:cubicBezTo>
                  <a:cubicBezTo>
                    <a:pt x="0" y="8"/>
                    <a:pt x="3" y="1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14" name="Freeform 1270"/>
            <p:cNvSpPr>
              <a:spLocks/>
            </p:cNvSpPr>
            <p:nvPr/>
          </p:nvSpPr>
          <p:spPr bwMode="auto">
            <a:xfrm>
              <a:off x="6535739" y="5275263"/>
              <a:ext cx="6350" cy="7938"/>
            </a:xfrm>
            <a:custGeom>
              <a:avLst/>
              <a:gdLst>
                <a:gd name="T0" fmla="*/ 1 w 3"/>
                <a:gd name="T1" fmla="*/ 2 h 4"/>
                <a:gd name="T2" fmla="*/ 1 w 3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4">
                  <a:moveTo>
                    <a:pt x="1" y="2"/>
                  </a:moveTo>
                  <a:cubicBezTo>
                    <a:pt x="3" y="4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15" name="Freeform 1271"/>
            <p:cNvSpPr>
              <a:spLocks/>
            </p:cNvSpPr>
            <p:nvPr/>
          </p:nvSpPr>
          <p:spPr bwMode="auto">
            <a:xfrm>
              <a:off x="6502401" y="5470525"/>
              <a:ext cx="7938" cy="6350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4" y="3"/>
                    <a:pt x="0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16" name="Freeform 1272"/>
            <p:cNvSpPr>
              <a:spLocks noEditPoints="1"/>
            </p:cNvSpPr>
            <p:nvPr/>
          </p:nvSpPr>
          <p:spPr bwMode="auto">
            <a:xfrm>
              <a:off x="6565901" y="3597275"/>
              <a:ext cx="211138" cy="458788"/>
            </a:xfrm>
            <a:custGeom>
              <a:avLst/>
              <a:gdLst>
                <a:gd name="T0" fmla="*/ 89 w 112"/>
                <a:gd name="T1" fmla="*/ 0 h 244"/>
                <a:gd name="T2" fmla="*/ 82 w 112"/>
                <a:gd name="T3" fmla="*/ 37 h 244"/>
                <a:gd name="T4" fmla="*/ 58 w 112"/>
                <a:gd name="T5" fmla="*/ 92 h 244"/>
                <a:gd name="T6" fmla="*/ 68 w 112"/>
                <a:gd name="T7" fmla="*/ 58 h 244"/>
                <a:gd name="T8" fmla="*/ 47 w 112"/>
                <a:gd name="T9" fmla="*/ 82 h 244"/>
                <a:gd name="T10" fmla="*/ 41 w 112"/>
                <a:gd name="T11" fmla="*/ 130 h 244"/>
                <a:gd name="T12" fmla="*/ 37 w 112"/>
                <a:gd name="T13" fmla="*/ 58 h 244"/>
                <a:gd name="T14" fmla="*/ 47 w 112"/>
                <a:gd name="T15" fmla="*/ 244 h 244"/>
                <a:gd name="T16" fmla="*/ 89 w 112"/>
                <a:gd name="T17" fmla="*/ 0 h 244"/>
                <a:gd name="T18" fmla="*/ 47 w 112"/>
                <a:gd name="T19" fmla="*/ 213 h 244"/>
                <a:gd name="T20" fmla="*/ 47 w 112"/>
                <a:gd name="T21" fmla="*/ 21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244">
                  <a:moveTo>
                    <a:pt x="89" y="0"/>
                  </a:moveTo>
                  <a:cubicBezTo>
                    <a:pt x="90" y="9"/>
                    <a:pt x="67" y="51"/>
                    <a:pt x="82" y="37"/>
                  </a:cubicBezTo>
                  <a:cubicBezTo>
                    <a:pt x="76" y="57"/>
                    <a:pt x="69" y="77"/>
                    <a:pt x="58" y="92"/>
                  </a:cubicBezTo>
                  <a:cubicBezTo>
                    <a:pt x="57" y="80"/>
                    <a:pt x="74" y="53"/>
                    <a:pt x="68" y="58"/>
                  </a:cubicBezTo>
                  <a:cubicBezTo>
                    <a:pt x="58" y="62"/>
                    <a:pt x="56" y="97"/>
                    <a:pt x="47" y="82"/>
                  </a:cubicBezTo>
                  <a:cubicBezTo>
                    <a:pt x="44" y="104"/>
                    <a:pt x="50" y="117"/>
                    <a:pt x="41" y="130"/>
                  </a:cubicBezTo>
                  <a:cubicBezTo>
                    <a:pt x="40" y="107"/>
                    <a:pt x="27" y="80"/>
                    <a:pt x="37" y="58"/>
                  </a:cubicBezTo>
                  <a:cubicBezTo>
                    <a:pt x="0" y="108"/>
                    <a:pt x="36" y="208"/>
                    <a:pt x="47" y="244"/>
                  </a:cubicBezTo>
                  <a:cubicBezTo>
                    <a:pt x="70" y="175"/>
                    <a:pt x="112" y="92"/>
                    <a:pt x="89" y="0"/>
                  </a:cubicBezTo>
                  <a:close/>
                  <a:moveTo>
                    <a:pt x="47" y="213"/>
                  </a:moveTo>
                  <a:cubicBezTo>
                    <a:pt x="51" y="199"/>
                    <a:pt x="51" y="226"/>
                    <a:pt x="47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17" name="Freeform 1273"/>
            <p:cNvSpPr>
              <a:spLocks noEditPoints="1"/>
            </p:cNvSpPr>
            <p:nvPr/>
          </p:nvSpPr>
          <p:spPr bwMode="auto">
            <a:xfrm>
              <a:off x="6221414" y="3957638"/>
              <a:ext cx="790575" cy="2184400"/>
            </a:xfrm>
            <a:custGeom>
              <a:avLst/>
              <a:gdLst>
                <a:gd name="T0" fmla="*/ 231 w 421"/>
                <a:gd name="T1" fmla="*/ 655 h 1162"/>
                <a:gd name="T2" fmla="*/ 214 w 421"/>
                <a:gd name="T3" fmla="*/ 661 h 1162"/>
                <a:gd name="T4" fmla="*/ 214 w 421"/>
                <a:gd name="T5" fmla="*/ 648 h 1162"/>
                <a:gd name="T6" fmla="*/ 217 w 421"/>
                <a:gd name="T7" fmla="*/ 634 h 1162"/>
                <a:gd name="T8" fmla="*/ 152 w 421"/>
                <a:gd name="T9" fmla="*/ 720 h 1162"/>
                <a:gd name="T10" fmla="*/ 171 w 421"/>
                <a:gd name="T11" fmla="*/ 474 h 1162"/>
                <a:gd name="T12" fmla="*/ 207 w 421"/>
                <a:gd name="T13" fmla="*/ 227 h 1162"/>
                <a:gd name="T14" fmla="*/ 246 w 421"/>
                <a:gd name="T15" fmla="*/ 188 h 1162"/>
                <a:gd name="T16" fmla="*/ 210 w 421"/>
                <a:gd name="T17" fmla="*/ 221 h 1162"/>
                <a:gd name="T18" fmla="*/ 421 w 421"/>
                <a:gd name="T19" fmla="*/ 0 h 1162"/>
                <a:gd name="T20" fmla="*/ 221 w 421"/>
                <a:gd name="T21" fmla="*/ 72 h 1162"/>
                <a:gd name="T22" fmla="*/ 217 w 421"/>
                <a:gd name="T23" fmla="*/ 97 h 1162"/>
                <a:gd name="T24" fmla="*/ 168 w 421"/>
                <a:gd name="T25" fmla="*/ 134 h 1162"/>
                <a:gd name="T26" fmla="*/ 147 w 421"/>
                <a:gd name="T27" fmla="*/ 107 h 1162"/>
                <a:gd name="T28" fmla="*/ 83 w 421"/>
                <a:gd name="T29" fmla="*/ 45 h 1162"/>
                <a:gd name="T30" fmla="*/ 66 w 421"/>
                <a:gd name="T31" fmla="*/ 55 h 1162"/>
                <a:gd name="T32" fmla="*/ 179 w 421"/>
                <a:gd name="T33" fmla="*/ 341 h 1162"/>
                <a:gd name="T34" fmla="*/ 170 w 421"/>
                <a:gd name="T35" fmla="*/ 381 h 1162"/>
                <a:gd name="T36" fmla="*/ 155 w 421"/>
                <a:gd name="T37" fmla="*/ 437 h 1162"/>
                <a:gd name="T38" fmla="*/ 136 w 421"/>
                <a:gd name="T39" fmla="*/ 499 h 1162"/>
                <a:gd name="T40" fmla="*/ 135 w 421"/>
                <a:gd name="T41" fmla="*/ 562 h 1162"/>
                <a:gd name="T42" fmla="*/ 117 w 421"/>
                <a:gd name="T43" fmla="*/ 644 h 1162"/>
                <a:gd name="T44" fmla="*/ 97 w 421"/>
                <a:gd name="T45" fmla="*/ 703 h 1162"/>
                <a:gd name="T46" fmla="*/ 104 w 421"/>
                <a:gd name="T47" fmla="*/ 741 h 1162"/>
                <a:gd name="T48" fmla="*/ 76 w 421"/>
                <a:gd name="T49" fmla="*/ 775 h 1162"/>
                <a:gd name="T50" fmla="*/ 76 w 421"/>
                <a:gd name="T51" fmla="*/ 830 h 1162"/>
                <a:gd name="T52" fmla="*/ 73 w 421"/>
                <a:gd name="T53" fmla="*/ 882 h 1162"/>
                <a:gd name="T54" fmla="*/ 63 w 421"/>
                <a:gd name="T55" fmla="*/ 889 h 1162"/>
                <a:gd name="T56" fmla="*/ 47 w 421"/>
                <a:gd name="T57" fmla="*/ 961 h 1162"/>
                <a:gd name="T58" fmla="*/ 69 w 421"/>
                <a:gd name="T59" fmla="*/ 906 h 1162"/>
                <a:gd name="T60" fmla="*/ 38 w 421"/>
                <a:gd name="T61" fmla="*/ 1002 h 1162"/>
                <a:gd name="T62" fmla="*/ 4 w 421"/>
                <a:gd name="T63" fmla="*/ 1157 h 1162"/>
                <a:gd name="T64" fmla="*/ 45 w 421"/>
                <a:gd name="T65" fmla="*/ 1106 h 1162"/>
                <a:gd name="T66" fmla="*/ 31 w 421"/>
                <a:gd name="T67" fmla="*/ 1137 h 1162"/>
                <a:gd name="T68" fmla="*/ 59 w 421"/>
                <a:gd name="T69" fmla="*/ 1161 h 1162"/>
                <a:gd name="T70" fmla="*/ 142 w 421"/>
                <a:gd name="T71" fmla="*/ 892 h 1162"/>
                <a:gd name="T72" fmla="*/ 345 w 421"/>
                <a:gd name="T73" fmla="*/ 758 h 1162"/>
                <a:gd name="T74" fmla="*/ 148 w 421"/>
                <a:gd name="T75" fmla="*/ 837 h 1162"/>
                <a:gd name="T76" fmla="*/ 283 w 421"/>
                <a:gd name="T77" fmla="*/ 703 h 1162"/>
                <a:gd name="T78" fmla="*/ 221 w 421"/>
                <a:gd name="T79" fmla="*/ 737 h 1162"/>
                <a:gd name="T80" fmla="*/ 259 w 421"/>
                <a:gd name="T81" fmla="*/ 641 h 1162"/>
                <a:gd name="T82" fmla="*/ 152 w 421"/>
                <a:gd name="T83" fmla="*/ 482 h 1162"/>
                <a:gd name="T84" fmla="*/ 152 w 421"/>
                <a:gd name="T85" fmla="*/ 482 h 1162"/>
                <a:gd name="T86" fmla="*/ 183 w 421"/>
                <a:gd name="T87" fmla="*/ 720 h 1162"/>
                <a:gd name="T88" fmla="*/ 90 w 421"/>
                <a:gd name="T89" fmla="*/ 1016 h 1162"/>
                <a:gd name="T90" fmla="*/ 117 w 421"/>
                <a:gd name="T91" fmla="*/ 737 h 1162"/>
                <a:gd name="T92" fmla="*/ 111 w 421"/>
                <a:gd name="T93" fmla="*/ 899 h 1162"/>
                <a:gd name="T94" fmla="*/ 90 w 421"/>
                <a:gd name="T95" fmla="*/ 1016 h 1162"/>
                <a:gd name="T96" fmla="*/ 169 w 421"/>
                <a:gd name="T97" fmla="*/ 772 h 1162"/>
                <a:gd name="T98" fmla="*/ 183 w 421"/>
                <a:gd name="T99" fmla="*/ 741 h 1162"/>
                <a:gd name="T100" fmla="*/ 221 w 421"/>
                <a:gd name="T101" fmla="*/ 703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1" h="1162">
                  <a:moveTo>
                    <a:pt x="259" y="624"/>
                  </a:moveTo>
                  <a:cubicBezTo>
                    <a:pt x="257" y="641"/>
                    <a:pt x="246" y="650"/>
                    <a:pt x="231" y="655"/>
                  </a:cubicBezTo>
                  <a:cubicBezTo>
                    <a:pt x="231" y="648"/>
                    <a:pt x="249" y="643"/>
                    <a:pt x="238" y="637"/>
                  </a:cubicBezTo>
                  <a:cubicBezTo>
                    <a:pt x="230" y="643"/>
                    <a:pt x="221" y="666"/>
                    <a:pt x="214" y="661"/>
                  </a:cubicBezTo>
                  <a:cubicBezTo>
                    <a:pt x="248" y="628"/>
                    <a:pt x="288" y="581"/>
                    <a:pt x="303" y="541"/>
                  </a:cubicBezTo>
                  <a:cubicBezTo>
                    <a:pt x="266" y="567"/>
                    <a:pt x="234" y="616"/>
                    <a:pt x="214" y="648"/>
                  </a:cubicBezTo>
                  <a:cubicBezTo>
                    <a:pt x="221" y="634"/>
                    <a:pt x="235" y="609"/>
                    <a:pt x="231" y="596"/>
                  </a:cubicBezTo>
                  <a:cubicBezTo>
                    <a:pt x="223" y="605"/>
                    <a:pt x="225" y="624"/>
                    <a:pt x="217" y="634"/>
                  </a:cubicBezTo>
                  <a:cubicBezTo>
                    <a:pt x="218" y="613"/>
                    <a:pt x="226" y="599"/>
                    <a:pt x="224" y="575"/>
                  </a:cubicBezTo>
                  <a:cubicBezTo>
                    <a:pt x="194" y="625"/>
                    <a:pt x="207" y="697"/>
                    <a:pt x="152" y="720"/>
                  </a:cubicBezTo>
                  <a:cubicBezTo>
                    <a:pt x="148" y="720"/>
                    <a:pt x="147" y="716"/>
                    <a:pt x="142" y="716"/>
                  </a:cubicBezTo>
                  <a:cubicBezTo>
                    <a:pt x="107" y="637"/>
                    <a:pt x="157" y="537"/>
                    <a:pt x="171" y="474"/>
                  </a:cubicBezTo>
                  <a:cubicBezTo>
                    <a:pt x="171" y="475"/>
                    <a:pt x="170" y="475"/>
                    <a:pt x="169" y="475"/>
                  </a:cubicBezTo>
                  <a:cubicBezTo>
                    <a:pt x="181" y="394"/>
                    <a:pt x="191" y="293"/>
                    <a:pt x="207" y="227"/>
                  </a:cubicBezTo>
                  <a:cubicBezTo>
                    <a:pt x="224" y="223"/>
                    <a:pt x="243" y="204"/>
                    <a:pt x="246" y="189"/>
                  </a:cubicBezTo>
                  <a:cubicBezTo>
                    <a:pt x="248" y="187"/>
                    <a:pt x="249" y="186"/>
                    <a:pt x="246" y="188"/>
                  </a:cubicBezTo>
                  <a:cubicBezTo>
                    <a:pt x="247" y="185"/>
                    <a:pt x="246" y="182"/>
                    <a:pt x="245" y="179"/>
                  </a:cubicBezTo>
                  <a:cubicBezTo>
                    <a:pt x="238" y="195"/>
                    <a:pt x="222" y="221"/>
                    <a:pt x="210" y="221"/>
                  </a:cubicBezTo>
                  <a:cubicBezTo>
                    <a:pt x="227" y="202"/>
                    <a:pt x="215" y="176"/>
                    <a:pt x="221" y="148"/>
                  </a:cubicBezTo>
                  <a:cubicBezTo>
                    <a:pt x="300" y="112"/>
                    <a:pt x="360" y="56"/>
                    <a:pt x="421" y="0"/>
                  </a:cubicBezTo>
                  <a:cubicBezTo>
                    <a:pt x="348" y="35"/>
                    <a:pt x="268" y="78"/>
                    <a:pt x="224" y="114"/>
                  </a:cubicBezTo>
                  <a:cubicBezTo>
                    <a:pt x="229" y="102"/>
                    <a:pt x="230" y="80"/>
                    <a:pt x="221" y="72"/>
                  </a:cubicBezTo>
                  <a:cubicBezTo>
                    <a:pt x="218" y="84"/>
                    <a:pt x="231" y="98"/>
                    <a:pt x="221" y="107"/>
                  </a:cubicBezTo>
                  <a:cubicBezTo>
                    <a:pt x="222" y="103"/>
                    <a:pt x="220" y="86"/>
                    <a:pt x="217" y="97"/>
                  </a:cubicBezTo>
                  <a:cubicBezTo>
                    <a:pt x="219" y="127"/>
                    <a:pt x="207" y="146"/>
                    <a:pt x="207" y="172"/>
                  </a:cubicBezTo>
                  <a:cubicBezTo>
                    <a:pt x="194" y="162"/>
                    <a:pt x="177" y="156"/>
                    <a:pt x="168" y="134"/>
                  </a:cubicBezTo>
                  <a:cubicBezTo>
                    <a:pt x="160" y="111"/>
                    <a:pt x="163" y="78"/>
                    <a:pt x="147" y="59"/>
                  </a:cubicBezTo>
                  <a:cubicBezTo>
                    <a:pt x="147" y="107"/>
                    <a:pt x="147" y="107"/>
                    <a:pt x="147" y="107"/>
                  </a:cubicBezTo>
                  <a:cubicBezTo>
                    <a:pt x="119" y="86"/>
                    <a:pt x="107" y="33"/>
                    <a:pt x="79" y="24"/>
                  </a:cubicBezTo>
                  <a:cubicBezTo>
                    <a:pt x="87" y="31"/>
                    <a:pt x="93" y="46"/>
                    <a:pt x="83" y="45"/>
                  </a:cubicBezTo>
                  <a:cubicBezTo>
                    <a:pt x="89" y="56"/>
                    <a:pt x="109" y="72"/>
                    <a:pt x="104" y="83"/>
                  </a:cubicBezTo>
                  <a:cubicBezTo>
                    <a:pt x="92" y="72"/>
                    <a:pt x="78" y="65"/>
                    <a:pt x="66" y="55"/>
                  </a:cubicBezTo>
                  <a:cubicBezTo>
                    <a:pt x="93" y="108"/>
                    <a:pt x="113" y="167"/>
                    <a:pt x="162" y="196"/>
                  </a:cubicBezTo>
                  <a:cubicBezTo>
                    <a:pt x="198" y="224"/>
                    <a:pt x="183" y="299"/>
                    <a:pt x="179" y="341"/>
                  </a:cubicBezTo>
                  <a:cubicBezTo>
                    <a:pt x="179" y="337"/>
                    <a:pt x="180" y="331"/>
                    <a:pt x="176" y="331"/>
                  </a:cubicBezTo>
                  <a:cubicBezTo>
                    <a:pt x="180" y="331"/>
                    <a:pt x="171" y="377"/>
                    <a:pt x="170" y="381"/>
                  </a:cubicBezTo>
                  <a:cubicBezTo>
                    <a:pt x="168" y="392"/>
                    <a:pt x="165" y="403"/>
                    <a:pt x="162" y="413"/>
                  </a:cubicBezTo>
                  <a:cubicBezTo>
                    <a:pt x="159" y="421"/>
                    <a:pt x="156" y="429"/>
                    <a:pt x="155" y="437"/>
                  </a:cubicBezTo>
                  <a:cubicBezTo>
                    <a:pt x="153" y="447"/>
                    <a:pt x="150" y="457"/>
                    <a:pt x="145" y="467"/>
                  </a:cubicBezTo>
                  <a:cubicBezTo>
                    <a:pt x="141" y="477"/>
                    <a:pt x="136" y="487"/>
                    <a:pt x="136" y="499"/>
                  </a:cubicBezTo>
                  <a:cubicBezTo>
                    <a:pt x="136" y="513"/>
                    <a:pt x="137" y="527"/>
                    <a:pt x="137" y="541"/>
                  </a:cubicBezTo>
                  <a:cubicBezTo>
                    <a:pt x="137" y="548"/>
                    <a:pt x="136" y="555"/>
                    <a:pt x="135" y="562"/>
                  </a:cubicBezTo>
                  <a:cubicBezTo>
                    <a:pt x="134" y="559"/>
                    <a:pt x="135" y="555"/>
                    <a:pt x="131" y="555"/>
                  </a:cubicBezTo>
                  <a:cubicBezTo>
                    <a:pt x="136" y="582"/>
                    <a:pt x="124" y="618"/>
                    <a:pt x="117" y="644"/>
                  </a:cubicBezTo>
                  <a:cubicBezTo>
                    <a:pt x="111" y="625"/>
                    <a:pt x="106" y="603"/>
                    <a:pt x="90" y="593"/>
                  </a:cubicBezTo>
                  <a:cubicBezTo>
                    <a:pt x="95" y="629"/>
                    <a:pt x="90" y="676"/>
                    <a:pt x="97" y="703"/>
                  </a:cubicBezTo>
                  <a:cubicBezTo>
                    <a:pt x="67" y="693"/>
                    <a:pt x="46" y="698"/>
                    <a:pt x="14" y="699"/>
                  </a:cubicBezTo>
                  <a:cubicBezTo>
                    <a:pt x="38" y="719"/>
                    <a:pt x="72" y="728"/>
                    <a:pt x="104" y="741"/>
                  </a:cubicBezTo>
                  <a:cubicBezTo>
                    <a:pt x="84" y="741"/>
                    <a:pt x="102" y="742"/>
                    <a:pt x="100" y="751"/>
                  </a:cubicBezTo>
                  <a:cubicBezTo>
                    <a:pt x="96" y="768"/>
                    <a:pt x="84" y="770"/>
                    <a:pt x="76" y="775"/>
                  </a:cubicBezTo>
                  <a:cubicBezTo>
                    <a:pt x="87" y="778"/>
                    <a:pt x="80" y="821"/>
                    <a:pt x="80" y="840"/>
                  </a:cubicBezTo>
                  <a:cubicBezTo>
                    <a:pt x="79" y="836"/>
                    <a:pt x="80" y="831"/>
                    <a:pt x="76" y="830"/>
                  </a:cubicBezTo>
                  <a:cubicBezTo>
                    <a:pt x="78" y="848"/>
                    <a:pt x="82" y="867"/>
                    <a:pt x="73" y="844"/>
                  </a:cubicBezTo>
                  <a:cubicBezTo>
                    <a:pt x="69" y="858"/>
                    <a:pt x="83" y="872"/>
                    <a:pt x="73" y="882"/>
                  </a:cubicBezTo>
                  <a:cubicBezTo>
                    <a:pt x="72" y="878"/>
                    <a:pt x="72" y="872"/>
                    <a:pt x="68" y="871"/>
                  </a:cubicBezTo>
                  <a:cubicBezTo>
                    <a:pt x="67" y="887"/>
                    <a:pt x="79" y="908"/>
                    <a:pt x="63" y="889"/>
                  </a:cubicBezTo>
                  <a:cubicBezTo>
                    <a:pt x="63" y="902"/>
                    <a:pt x="63" y="902"/>
                    <a:pt x="63" y="902"/>
                  </a:cubicBezTo>
                  <a:cubicBezTo>
                    <a:pt x="63" y="918"/>
                    <a:pt x="52" y="942"/>
                    <a:pt x="47" y="961"/>
                  </a:cubicBezTo>
                  <a:cubicBezTo>
                    <a:pt x="44" y="974"/>
                    <a:pt x="40" y="1016"/>
                    <a:pt x="51" y="978"/>
                  </a:cubicBezTo>
                  <a:cubicBezTo>
                    <a:pt x="57" y="961"/>
                    <a:pt x="56" y="932"/>
                    <a:pt x="69" y="906"/>
                  </a:cubicBezTo>
                  <a:cubicBezTo>
                    <a:pt x="59" y="949"/>
                    <a:pt x="56" y="998"/>
                    <a:pt x="35" y="1030"/>
                  </a:cubicBezTo>
                  <a:cubicBezTo>
                    <a:pt x="33" y="1020"/>
                    <a:pt x="48" y="1009"/>
                    <a:pt x="38" y="1002"/>
                  </a:cubicBezTo>
                  <a:cubicBezTo>
                    <a:pt x="29" y="1028"/>
                    <a:pt x="23" y="1088"/>
                    <a:pt x="0" y="1078"/>
                  </a:cubicBezTo>
                  <a:cubicBezTo>
                    <a:pt x="5" y="1095"/>
                    <a:pt x="3" y="1139"/>
                    <a:pt x="4" y="1157"/>
                  </a:cubicBezTo>
                  <a:cubicBezTo>
                    <a:pt x="5" y="1151"/>
                    <a:pt x="7" y="1159"/>
                    <a:pt x="11" y="1161"/>
                  </a:cubicBezTo>
                  <a:cubicBezTo>
                    <a:pt x="22" y="1142"/>
                    <a:pt x="11" y="1101"/>
                    <a:pt x="45" y="1106"/>
                  </a:cubicBezTo>
                  <a:cubicBezTo>
                    <a:pt x="43" y="1114"/>
                    <a:pt x="38" y="1123"/>
                    <a:pt x="45" y="1130"/>
                  </a:cubicBezTo>
                  <a:cubicBezTo>
                    <a:pt x="36" y="1121"/>
                    <a:pt x="40" y="1136"/>
                    <a:pt x="31" y="1137"/>
                  </a:cubicBezTo>
                  <a:cubicBezTo>
                    <a:pt x="30" y="1147"/>
                    <a:pt x="39" y="1153"/>
                    <a:pt x="31" y="1161"/>
                  </a:cubicBezTo>
                  <a:cubicBezTo>
                    <a:pt x="47" y="1162"/>
                    <a:pt x="49" y="1156"/>
                    <a:pt x="59" y="1161"/>
                  </a:cubicBezTo>
                  <a:cubicBezTo>
                    <a:pt x="77" y="1076"/>
                    <a:pt x="92" y="966"/>
                    <a:pt x="145" y="906"/>
                  </a:cubicBezTo>
                  <a:cubicBezTo>
                    <a:pt x="146" y="899"/>
                    <a:pt x="141" y="898"/>
                    <a:pt x="142" y="892"/>
                  </a:cubicBezTo>
                  <a:cubicBezTo>
                    <a:pt x="154" y="862"/>
                    <a:pt x="187" y="858"/>
                    <a:pt x="214" y="844"/>
                  </a:cubicBezTo>
                  <a:cubicBezTo>
                    <a:pt x="259" y="821"/>
                    <a:pt x="297" y="776"/>
                    <a:pt x="345" y="758"/>
                  </a:cubicBezTo>
                  <a:cubicBezTo>
                    <a:pt x="262" y="768"/>
                    <a:pt x="193" y="792"/>
                    <a:pt x="159" y="851"/>
                  </a:cubicBezTo>
                  <a:cubicBezTo>
                    <a:pt x="154" y="847"/>
                    <a:pt x="152" y="842"/>
                    <a:pt x="148" y="837"/>
                  </a:cubicBezTo>
                  <a:cubicBezTo>
                    <a:pt x="179" y="755"/>
                    <a:pt x="246" y="717"/>
                    <a:pt x="331" y="696"/>
                  </a:cubicBezTo>
                  <a:cubicBezTo>
                    <a:pt x="319" y="687"/>
                    <a:pt x="291" y="707"/>
                    <a:pt x="283" y="703"/>
                  </a:cubicBezTo>
                  <a:cubicBezTo>
                    <a:pt x="293" y="696"/>
                    <a:pt x="320" y="688"/>
                    <a:pt x="317" y="679"/>
                  </a:cubicBezTo>
                  <a:cubicBezTo>
                    <a:pt x="274" y="710"/>
                    <a:pt x="263" y="711"/>
                    <a:pt x="221" y="737"/>
                  </a:cubicBezTo>
                  <a:cubicBezTo>
                    <a:pt x="250" y="667"/>
                    <a:pt x="336" y="634"/>
                    <a:pt x="369" y="579"/>
                  </a:cubicBezTo>
                  <a:cubicBezTo>
                    <a:pt x="336" y="603"/>
                    <a:pt x="296" y="621"/>
                    <a:pt x="259" y="641"/>
                  </a:cubicBezTo>
                  <a:cubicBezTo>
                    <a:pt x="259" y="636"/>
                    <a:pt x="272" y="621"/>
                    <a:pt x="259" y="624"/>
                  </a:cubicBezTo>
                  <a:close/>
                  <a:moveTo>
                    <a:pt x="152" y="482"/>
                  </a:moveTo>
                  <a:cubicBezTo>
                    <a:pt x="150" y="487"/>
                    <a:pt x="149" y="482"/>
                    <a:pt x="145" y="482"/>
                  </a:cubicBezTo>
                  <a:cubicBezTo>
                    <a:pt x="146" y="478"/>
                    <a:pt x="152" y="479"/>
                    <a:pt x="152" y="482"/>
                  </a:cubicBezTo>
                  <a:close/>
                  <a:moveTo>
                    <a:pt x="190" y="716"/>
                  </a:moveTo>
                  <a:cubicBezTo>
                    <a:pt x="190" y="720"/>
                    <a:pt x="186" y="719"/>
                    <a:pt x="183" y="720"/>
                  </a:cubicBezTo>
                  <a:cubicBezTo>
                    <a:pt x="183" y="717"/>
                    <a:pt x="187" y="717"/>
                    <a:pt x="190" y="716"/>
                  </a:cubicBezTo>
                  <a:close/>
                  <a:moveTo>
                    <a:pt x="90" y="1016"/>
                  </a:moveTo>
                  <a:cubicBezTo>
                    <a:pt x="65" y="1024"/>
                    <a:pt x="71" y="1093"/>
                    <a:pt x="35" y="1102"/>
                  </a:cubicBezTo>
                  <a:cubicBezTo>
                    <a:pt x="59" y="977"/>
                    <a:pt x="89" y="858"/>
                    <a:pt x="117" y="737"/>
                  </a:cubicBezTo>
                  <a:cubicBezTo>
                    <a:pt x="128" y="746"/>
                    <a:pt x="138" y="755"/>
                    <a:pt x="145" y="768"/>
                  </a:cubicBezTo>
                  <a:cubicBezTo>
                    <a:pt x="131" y="809"/>
                    <a:pt x="130" y="857"/>
                    <a:pt x="111" y="899"/>
                  </a:cubicBezTo>
                  <a:cubicBezTo>
                    <a:pt x="116" y="898"/>
                    <a:pt x="117" y="902"/>
                    <a:pt x="117" y="906"/>
                  </a:cubicBezTo>
                  <a:cubicBezTo>
                    <a:pt x="107" y="943"/>
                    <a:pt x="87" y="996"/>
                    <a:pt x="90" y="1016"/>
                  </a:cubicBezTo>
                  <a:close/>
                  <a:moveTo>
                    <a:pt x="138" y="875"/>
                  </a:moveTo>
                  <a:cubicBezTo>
                    <a:pt x="128" y="842"/>
                    <a:pt x="137" y="789"/>
                    <a:pt x="169" y="772"/>
                  </a:cubicBezTo>
                  <a:cubicBezTo>
                    <a:pt x="161" y="752"/>
                    <a:pt x="178" y="749"/>
                    <a:pt x="176" y="727"/>
                  </a:cubicBezTo>
                  <a:cubicBezTo>
                    <a:pt x="182" y="728"/>
                    <a:pt x="184" y="733"/>
                    <a:pt x="183" y="741"/>
                  </a:cubicBezTo>
                  <a:cubicBezTo>
                    <a:pt x="192" y="741"/>
                    <a:pt x="210" y="720"/>
                    <a:pt x="193" y="716"/>
                  </a:cubicBezTo>
                  <a:cubicBezTo>
                    <a:pt x="199" y="709"/>
                    <a:pt x="216" y="712"/>
                    <a:pt x="221" y="703"/>
                  </a:cubicBezTo>
                  <a:cubicBezTo>
                    <a:pt x="215" y="768"/>
                    <a:pt x="137" y="791"/>
                    <a:pt x="138" y="8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2418" name="Group 2417"/>
          <p:cNvGrpSpPr/>
          <p:nvPr/>
        </p:nvGrpSpPr>
        <p:grpSpPr>
          <a:xfrm>
            <a:off x="6591387" y="-13341"/>
            <a:ext cx="2398408" cy="6871341"/>
            <a:chOff x="3527426" y="2635250"/>
            <a:chExt cx="1187450" cy="3386138"/>
          </a:xfrm>
          <a:solidFill>
            <a:schemeClr val="accent2">
              <a:alpha val="20000"/>
            </a:schemeClr>
          </a:solidFill>
        </p:grpSpPr>
        <p:sp>
          <p:nvSpPr>
            <p:cNvPr id="2419" name="Freeform 1274"/>
            <p:cNvSpPr>
              <a:spLocks/>
            </p:cNvSpPr>
            <p:nvPr/>
          </p:nvSpPr>
          <p:spPr bwMode="auto">
            <a:xfrm>
              <a:off x="4529139" y="348773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20" name="Freeform 1275"/>
            <p:cNvSpPr>
              <a:spLocks/>
            </p:cNvSpPr>
            <p:nvPr/>
          </p:nvSpPr>
          <p:spPr bwMode="auto">
            <a:xfrm>
              <a:off x="4051301" y="3582988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21" name="Freeform 1276"/>
            <p:cNvSpPr>
              <a:spLocks/>
            </p:cNvSpPr>
            <p:nvPr/>
          </p:nvSpPr>
          <p:spPr bwMode="auto">
            <a:xfrm>
              <a:off x="4048126" y="360521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22" name="Freeform 1277"/>
            <p:cNvSpPr>
              <a:spLocks/>
            </p:cNvSpPr>
            <p:nvPr/>
          </p:nvSpPr>
          <p:spPr bwMode="auto">
            <a:xfrm>
              <a:off x="3589339" y="3879850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23" name="Freeform 1278"/>
            <p:cNvSpPr>
              <a:spLocks noEditPoints="1"/>
            </p:cNvSpPr>
            <p:nvPr/>
          </p:nvSpPr>
          <p:spPr bwMode="auto">
            <a:xfrm>
              <a:off x="3527426" y="2635250"/>
              <a:ext cx="1187450" cy="3386138"/>
            </a:xfrm>
            <a:custGeom>
              <a:avLst/>
              <a:gdLst>
                <a:gd name="T0" fmla="*/ 332 w 632"/>
                <a:gd name="T1" fmla="*/ 1232 h 1802"/>
                <a:gd name="T2" fmla="*/ 316 w 632"/>
                <a:gd name="T3" fmla="*/ 1484 h 1802"/>
                <a:gd name="T4" fmla="*/ 468 w 632"/>
                <a:gd name="T5" fmla="*/ 1632 h 1802"/>
                <a:gd name="T6" fmla="*/ 595 w 632"/>
                <a:gd name="T7" fmla="*/ 1801 h 1802"/>
                <a:gd name="T8" fmla="*/ 611 w 632"/>
                <a:gd name="T9" fmla="*/ 1499 h 1802"/>
                <a:gd name="T10" fmla="*/ 594 w 632"/>
                <a:gd name="T11" fmla="*/ 1100 h 1802"/>
                <a:gd name="T12" fmla="*/ 597 w 632"/>
                <a:gd name="T13" fmla="*/ 946 h 1802"/>
                <a:gd name="T14" fmla="*/ 596 w 632"/>
                <a:gd name="T15" fmla="*/ 630 h 1802"/>
                <a:gd name="T16" fmla="*/ 595 w 632"/>
                <a:gd name="T17" fmla="*/ 575 h 1802"/>
                <a:gd name="T18" fmla="*/ 596 w 632"/>
                <a:gd name="T19" fmla="*/ 459 h 1802"/>
                <a:gd name="T20" fmla="*/ 560 w 632"/>
                <a:gd name="T21" fmla="*/ 132 h 1802"/>
                <a:gd name="T22" fmla="*/ 456 w 632"/>
                <a:gd name="T23" fmla="*/ 0 h 1802"/>
                <a:gd name="T24" fmla="*/ 508 w 632"/>
                <a:gd name="T25" fmla="*/ 228 h 1802"/>
                <a:gd name="T26" fmla="*/ 512 w 632"/>
                <a:gd name="T27" fmla="*/ 436 h 1802"/>
                <a:gd name="T28" fmla="*/ 524 w 632"/>
                <a:gd name="T29" fmla="*/ 1088 h 1802"/>
                <a:gd name="T30" fmla="*/ 484 w 632"/>
                <a:gd name="T31" fmla="*/ 1136 h 1802"/>
                <a:gd name="T32" fmla="*/ 487 w 632"/>
                <a:gd name="T33" fmla="*/ 950 h 1802"/>
                <a:gd name="T34" fmla="*/ 320 w 632"/>
                <a:gd name="T35" fmla="*/ 972 h 1802"/>
                <a:gd name="T36" fmla="*/ 393 w 632"/>
                <a:gd name="T37" fmla="*/ 839 h 1802"/>
                <a:gd name="T38" fmla="*/ 276 w 632"/>
                <a:gd name="T39" fmla="*/ 856 h 1802"/>
                <a:gd name="T40" fmla="*/ 368 w 632"/>
                <a:gd name="T41" fmla="*/ 620 h 1802"/>
                <a:gd name="T42" fmla="*/ 176 w 632"/>
                <a:gd name="T43" fmla="*/ 604 h 1802"/>
                <a:gd name="T44" fmla="*/ 264 w 632"/>
                <a:gd name="T45" fmla="*/ 872 h 1802"/>
                <a:gd name="T46" fmla="*/ 36 w 632"/>
                <a:gd name="T47" fmla="*/ 716 h 1802"/>
                <a:gd name="T48" fmla="*/ 512 w 632"/>
                <a:gd name="T49" fmla="*/ 244 h 1802"/>
                <a:gd name="T50" fmla="*/ 536 w 632"/>
                <a:gd name="T51" fmla="*/ 496 h 1802"/>
                <a:gd name="T52" fmla="*/ 544 w 632"/>
                <a:gd name="T53" fmla="*/ 68 h 1802"/>
                <a:gd name="T54" fmla="*/ 536 w 632"/>
                <a:gd name="T55" fmla="*/ 696 h 1802"/>
                <a:gd name="T56" fmla="*/ 576 w 632"/>
                <a:gd name="T57" fmla="*/ 536 h 1802"/>
                <a:gd name="T58" fmla="*/ 564 w 632"/>
                <a:gd name="T59" fmla="*/ 900 h 1802"/>
                <a:gd name="T60" fmla="*/ 564 w 632"/>
                <a:gd name="T61" fmla="*/ 928 h 1802"/>
                <a:gd name="T62" fmla="*/ 560 w 632"/>
                <a:gd name="T63" fmla="*/ 860 h 1802"/>
                <a:gd name="T64" fmla="*/ 568 w 632"/>
                <a:gd name="T65" fmla="*/ 976 h 1802"/>
                <a:gd name="T66" fmla="*/ 552 w 632"/>
                <a:gd name="T67" fmla="*/ 1132 h 1802"/>
                <a:gd name="T68" fmla="*/ 528 w 632"/>
                <a:gd name="T69" fmla="*/ 1591 h 1802"/>
                <a:gd name="T70" fmla="*/ 528 w 632"/>
                <a:gd name="T71" fmla="*/ 1580 h 1802"/>
                <a:gd name="T72" fmla="*/ 508 w 632"/>
                <a:gd name="T73" fmla="*/ 1492 h 1802"/>
                <a:gd name="T74" fmla="*/ 484 w 632"/>
                <a:gd name="T75" fmla="*/ 1492 h 1802"/>
                <a:gd name="T76" fmla="*/ 332 w 632"/>
                <a:gd name="T77" fmla="*/ 1548 h 1802"/>
                <a:gd name="T78" fmla="*/ 264 w 632"/>
                <a:gd name="T79" fmla="*/ 1320 h 1802"/>
                <a:gd name="T80" fmla="*/ 496 w 632"/>
                <a:gd name="T81" fmla="*/ 1440 h 1802"/>
                <a:gd name="T82" fmla="*/ 488 w 632"/>
                <a:gd name="T83" fmla="*/ 1428 h 1802"/>
                <a:gd name="T84" fmla="*/ 468 w 632"/>
                <a:gd name="T85" fmla="*/ 1336 h 1802"/>
                <a:gd name="T86" fmla="*/ 448 w 632"/>
                <a:gd name="T87" fmla="*/ 1052 h 1802"/>
                <a:gd name="T88" fmla="*/ 384 w 632"/>
                <a:gd name="T89" fmla="*/ 1124 h 1802"/>
                <a:gd name="T90" fmla="*/ 280 w 632"/>
                <a:gd name="T91" fmla="*/ 924 h 1802"/>
                <a:gd name="T92" fmla="*/ 200 w 632"/>
                <a:gd name="T93" fmla="*/ 804 h 1802"/>
                <a:gd name="T94" fmla="*/ 108 w 632"/>
                <a:gd name="T95" fmla="*/ 712 h 1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2" h="1802">
                  <a:moveTo>
                    <a:pt x="0" y="776"/>
                  </a:moveTo>
                  <a:cubicBezTo>
                    <a:pt x="23" y="763"/>
                    <a:pt x="44" y="714"/>
                    <a:pt x="72" y="692"/>
                  </a:cubicBezTo>
                  <a:cubicBezTo>
                    <a:pt x="243" y="828"/>
                    <a:pt x="349" y="1030"/>
                    <a:pt x="432" y="1256"/>
                  </a:cubicBezTo>
                  <a:cubicBezTo>
                    <a:pt x="403" y="1243"/>
                    <a:pt x="378" y="1227"/>
                    <a:pt x="332" y="1232"/>
                  </a:cubicBezTo>
                  <a:cubicBezTo>
                    <a:pt x="291" y="1261"/>
                    <a:pt x="268" y="1307"/>
                    <a:pt x="244" y="1352"/>
                  </a:cubicBezTo>
                  <a:cubicBezTo>
                    <a:pt x="294" y="1323"/>
                    <a:pt x="335" y="1218"/>
                    <a:pt x="436" y="1272"/>
                  </a:cubicBezTo>
                  <a:cubicBezTo>
                    <a:pt x="457" y="1324"/>
                    <a:pt x="470" y="1384"/>
                    <a:pt x="488" y="1440"/>
                  </a:cubicBezTo>
                  <a:cubicBezTo>
                    <a:pt x="441" y="1388"/>
                    <a:pt x="362" y="1454"/>
                    <a:pt x="316" y="1484"/>
                  </a:cubicBezTo>
                  <a:cubicBezTo>
                    <a:pt x="358" y="1481"/>
                    <a:pt x="415" y="1421"/>
                    <a:pt x="468" y="1452"/>
                  </a:cubicBezTo>
                  <a:cubicBezTo>
                    <a:pt x="361" y="1432"/>
                    <a:pt x="332" y="1521"/>
                    <a:pt x="304" y="1592"/>
                  </a:cubicBezTo>
                  <a:cubicBezTo>
                    <a:pt x="362" y="1564"/>
                    <a:pt x="369" y="1433"/>
                    <a:pt x="496" y="1472"/>
                  </a:cubicBezTo>
                  <a:cubicBezTo>
                    <a:pt x="429" y="1496"/>
                    <a:pt x="433" y="1570"/>
                    <a:pt x="468" y="1632"/>
                  </a:cubicBezTo>
                  <a:cubicBezTo>
                    <a:pt x="465" y="1589"/>
                    <a:pt x="456" y="1513"/>
                    <a:pt x="500" y="1496"/>
                  </a:cubicBezTo>
                  <a:cubicBezTo>
                    <a:pt x="516" y="1592"/>
                    <a:pt x="552" y="1688"/>
                    <a:pt x="540" y="1800"/>
                  </a:cubicBezTo>
                  <a:cubicBezTo>
                    <a:pt x="540" y="1800"/>
                    <a:pt x="551" y="1800"/>
                    <a:pt x="552" y="1800"/>
                  </a:cubicBezTo>
                  <a:cubicBezTo>
                    <a:pt x="565" y="1800"/>
                    <a:pt x="581" y="1802"/>
                    <a:pt x="595" y="1801"/>
                  </a:cubicBezTo>
                  <a:cubicBezTo>
                    <a:pt x="609" y="1799"/>
                    <a:pt x="619" y="1764"/>
                    <a:pt x="619" y="1752"/>
                  </a:cubicBezTo>
                  <a:cubicBezTo>
                    <a:pt x="620" y="1704"/>
                    <a:pt x="595" y="1659"/>
                    <a:pt x="602" y="1611"/>
                  </a:cubicBezTo>
                  <a:cubicBezTo>
                    <a:pt x="604" y="1596"/>
                    <a:pt x="610" y="1581"/>
                    <a:pt x="612" y="1566"/>
                  </a:cubicBezTo>
                  <a:cubicBezTo>
                    <a:pt x="614" y="1544"/>
                    <a:pt x="611" y="1521"/>
                    <a:pt x="611" y="1499"/>
                  </a:cubicBezTo>
                  <a:cubicBezTo>
                    <a:pt x="609" y="1434"/>
                    <a:pt x="607" y="1369"/>
                    <a:pt x="604" y="1304"/>
                  </a:cubicBezTo>
                  <a:cubicBezTo>
                    <a:pt x="602" y="1271"/>
                    <a:pt x="601" y="1238"/>
                    <a:pt x="599" y="1204"/>
                  </a:cubicBezTo>
                  <a:cubicBezTo>
                    <a:pt x="597" y="1178"/>
                    <a:pt x="597" y="1151"/>
                    <a:pt x="594" y="1125"/>
                  </a:cubicBezTo>
                  <a:cubicBezTo>
                    <a:pt x="592" y="1116"/>
                    <a:pt x="591" y="1109"/>
                    <a:pt x="594" y="1100"/>
                  </a:cubicBezTo>
                  <a:cubicBezTo>
                    <a:pt x="596" y="1092"/>
                    <a:pt x="600" y="1084"/>
                    <a:pt x="601" y="1075"/>
                  </a:cubicBezTo>
                  <a:cubicBezTo>
                    <a:pt x="603" y="1064"/>
                    <a:pt x="597" y="1052"/>
                    <a:pt x="595" y="1040"/>
                  </a:cubicBezTo>
                  <a:cubicBezTo>
                    <a:pt x="592" y="1024"/>
                    <a:pt x="592" y="1008"/>
                    <a:pt x="593" y="992"/>
                  </a:cubicBezTo>
                  <a:cubicBezTo>
                    <a:pt x="593" y="976"/>
                    <a:pt x="597" y="961"/>
                    <a:pt x="597" y="946"/>
                  </a:cubicBezTo>
                  <a:cubicBezTo>
                    <a:pt x="596" y="918"/>
                    <a:pt x="587" y="891"/>
                    <a:pt x="584" y="864"/>
                  </a:cubicBezTo>
                  <a:cubicBezTo>
                    <a:pt x="574" y="776"/>
                    <a:pt x="592" y="710"/>
                    <a:pt x="576" y="632"/>
                  </a:cubicBezTo>
                  <a:cubicBezTo>
                    <a:pt x="587" y="632"/>
                    <a:pt x="592" y="640"/>
                    <a:pt x="602" y="643"/>
                  </a:cubicBezTo>
                  <a:cubicBezTo>
                    <a:pt x="602" y="643"/>
                    <a:pt x="597" y="631"/>
                    <a:pt x="596" y="630"/>
                  </a:cubicBezTo>
                  <a:cubicBezTo>
                    <a:pt x="593" y="626"/>
                    <a:pt x="589" y="623"/>
                    <a:pt x="585" y="619"/>
                  </a:cubicBezTo>
                  <a:cubicBezTo>
                    <a:pt x="577" y="611"/>
                    <a:pt x="571" y="602"/>
                    <a:pt x="580" y="593"/>
                  </a:cubicBezTo>
                  <a:cubicBezTo>
                    <a:pt x="589" y="600"/>
                    <a:pt x="593" y="612"/>
                    <a:pt x="599" y="622"/>
                  </a:cubicBezTo>
                  <a:cubicBezTo>
                    <a:pt x="599" y="606"/>
                    <a:pt x="598" y="590"/>
                    <a:pt x="595" y="575"/>
                  </a:cubicBezTo>
                  <a:cubicBezTo>
                    <a:pt x="590" y="548"/>
                    <a:pt x="577" y="523"/>
                    <a:pt x="572" y="495"/>
                  </a:cubicBezTo>
                  <a:cubicBezTo>
                    <a:pt x="567" y="465"/>
                    <a:pt x="566" y="434"/>
                    <a:pt x="572" y="404"/>
                  </a:cubicBezTo>
                  <a:cubicBezTo>
                    <a:pt x="574" y="443"/>
                    <a:pt x="586" y="481"/>
                    <a:pt x="593" y="518"/>
                  </a:cubicBezTo>
                  <a:cubicBezTo>
                    <a:pt x="593" y="499"/>
                    <a:pt x="593" y="479"/>
                    <a:pt x="596" y="459"/>
                  </a:cubicBezTo>
                  <a:cubicBezTo>
                    <a:pt x="583" y="408"/>
                    <a:pt x="567" y="348"/>
                    <a:pt x="564" y="288"/>
                  </a:cubicBezTo>
                  <a:cubicBezTo>
                    <a:pt x="561" y="244"/>
                    <a:pt x="562" y="200"/>
                    <a:pt x="560" y="156"/>
                  </a:cubicBezTo>
                  <a:cubicBezTo>
                    <a:pt x="580" y="139"/>
                    <a:pt x="611" y="133"/>
                    <a:pt x="632" y="116"/>
                  </a:cubicBezTo>
                  <a:cubicBezTo>
                    <a:pt x="603" y="117"/>
                    <a:pt x="582" y="125"/>
                    <a:pt x="560" y="132"/>
                  </a:cubicBezTo>
                  <a:cubicBezTo>
                    <a:pt x="552" y="93"/>
                    <a:pt x="560" y="38"/>
                    <a:pt x="552" y="0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502" y="44"/>
                    <a:pt x="515" y="95"/>
                    <a:pt x="504" y="136"/>
                  </a:cubicBezTo>
                  <a:cubicBezTo>
                    <a:pt x="492" y="86"/>
                    <a:pt x="472" y="45"/>
                    <a:pt x="456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70" y="66"/>
                    <a:pt x="505" y="114"/>
                    <a:pt x="508" y="196"/>
                  </a:cubicBezTo>
                  <a:cubicBezTo>
                    <a:pt x="482" y="166"/>
                    <a:pt x="403" y="153"/>
                    <a:pt x="360" y="128"/>
                  </a:cubicBezTo>
                  <a:cubicBezTo>
                    <a:pt x="385" y="169"/>
                    <a:pt x="466" y="190"/>
                    <a:pt x="508" y="228"/>
                  </a:cubicBezTo>
                  <a:cubicBezTo>
                    <a:pt x="487" y="238"/>
                    <a:pt x="507" y="246"/>
                    <a:pt x="484" y="240"/>
                  </a:cubicBezTo>
                  <a:cubicBezTo>
                    <a:pt x="475" y="250"/>
                    <a:pt x="475" y="268"/>
                    <a:pt x="476" y="288"/>
                  </a:cubicBezTo>
                  <a:cubicBezTo>
                    <a:pt x="485" y="277"/>
                    <a:pt x="485" y="257"/>
                    <a:pt x="500" y="252"/>
                  </a:cubicBezTo>
                  <a:cubicBezTo>
                    <a:pt x="504" y="318"/>
                    <a:pt x="503" y="370"/>
                    <a:pt x="512" y="436"/>
                  </a:cubicBezTo>
                  <a:cubicBezTo>
                    <a:pt x="512" y="441"/>
                    <a:pt x="510" y="462"/>
                    <a:pt x="513" y="484"/>
                  </a:cubicBezTo>
                  <a:cubicBezTo>
                    <a:pt x="518" y="519"/>
                    <a:pt x="518" y="557"/>
                    <a:pt x="512" y="592"/>
                  </a:cubicBezTo>
                  <a:cubicBezTo>
                    <a:pt x="508" y="620"/>
                    <a:pt x="525" y="892"/>
                    <a:pt x="516" y="1028"/>
                  </a:cubicBezTo>
                  <a:cubicBezTo>
                    <a:pt x="514" y="1057"/>
                    <a:pt x="517" y="1066"/>
                    <a:pt x="524" y="1088"/>
                  </a:cubicBezTo>
                  <a:cubicBezTo>
                    <a:pt x="560" y="1202"/>
                    <a:pt x="513" y="1329"/>
                    <a:pt x="528" y="1444"/>
                  </a:cubicBezTo>
                  <a:cubicBezTo>
                    <a:pt x="535" y="1499"/>
                    <a:pt x="556" y="1552"/>
                    <a:pt x="548" y="1608"/>
                  </a:cubicBezTo>
                  <a:cubicBezTo>
                    <a:pt x="520" y="1494"/>
                    <a:pt x="494" y="1379"/>
                    <a:pt x="456" y="1276"/>
                  </a:cubicBezTo>
                  <a:cubicBezTo>
                    <a:pt x="480" y="1229"/>
                    <a:pt x="489" y="1191"/>
                    <a:pt x="484" y="1136"/>
                  </a:cubicBezTo>
                  <a:cubicBezTo>
                    <a:pt x="480" y="1099"/>
                    <a:pt x="456" y="1063"/>
                    <a:pt x="456" y="1032"/>
                  </a:cubicBezTo>
                  <a:cubicBezTo>
                    <a:pt x="455" y="1006"/>
                    <a:pt x="457" y="969"/>
                    <a:pt x="482" y="958"/>
                  </a:cubicBezTo>
                  <a:cubicBezTo>
                    <a:pt x="484" y="957"/>
                    <a:pt x="502" y="960"/>
                    <a:pt x="503" y="958"/>
                  </a:cubicBezTo>
                  <a:cubicBezTo>
                    <a:pt x="506" y="952"/>
                    <a:pt x="491" y="952"/>
                    <a:pt x="487" y="950"/>
                  </a:cubicBezTo>
                  <a:cubicBezTo>
                    <a:pt x="454" y="940"/>
                    <a:pt x="435" y="987"/>
                    <a:pt x="422" y="1008"/>
                  </a:cubicBezTo>
                  <a:cubicBezTo>
                    <a:pt x="417" y="1018"/>
                    <a:pt x="413" y="1028"/>
                    <a:pt x="409" y="1038"/>
                  </a:cubicBezTo>
                  <a:cubicBezTo>
                    <a:pt x="399" y="1063"/>
                    <a:pt x="393" y="1089"/>
                    <a:pt x="396" y="1116"/>
                  </a:cubicBezTo>
                  <a:cubicBezTo>
                    <a:pt x="370" y="1068"/>
                    <a:pt x="350" y="1015"/>
                    <a:pt x="320" y="972"/>
                  </a:cubicBezTo>
                  <a:cubicBezTo>
                    <a:pt x="321" y="969"/>
                    <a:pt x="293" y="868"/>
                    <a:pt x="304" y="840"/>
                  </a:cubicBezTo>
                  <a:cubicBezTo>
                    <a:pt x="307" y="832"/>
                    <a:pt x="318" y="834"/>
                    <a:pt x="324" y="836"/>
                  </a:cubicBezTo>
                  <a:cubicBezTo>
                    <a:pt x="337" y="838"/>
                    <a:pt x="349" y="840"/>
                    <a:pt x="362" y="839"/>
                  </a:cubicBezTo>
                  <a:cubicBezTo>
                    <a:pt x="372" y="838"/>
                    <a:pt x="383" y="836"/>
                    <a:pt x="393" y="839"/>
                  </a:cubicBezTo>
                  <a:cubicBezTo>
                    <a:pt x="391" y="839"/>
                    <a:pt x="388" y="837"/>
                    <a:pt x="384" y="836"/>
                  </a:cubicBezTo>
                  <a:cubicBezTo>
                    <a:pt x="366" y="829"/>
                    <a:pt x="331" y="814"/>
                    <a:pt x="296" y="820"/>
                  </a:cubicBezTo>
                  <a:cubicBezTo>
                    <a:pt x="293" y="829"/>
                    <a:pt x="285" y="858"/>
                    <a:pt x="284" y="868"/>
                  </a:cubicBezTo>
                  <a:cubicBezTo>
                    <a:pt x="275" y="854"/>
                    <a:pt x="298" y="801"/>
                    <a:pt x="276" y="856"/>
                  </a:cubicBezTo>
                  <a:cubicBezTo>
                    <a:pt x="258" y="809"/>
                    <a:pt x="256" y="724"/>
                    <a:pt x="260" y="680"/>
                  </a:cubicBezTo>
                  <a:cubicBezTo>
                    <a:pt x="277" y="660"/>
                    <a:pt x="317" y="655"/>
                    <a:pt x="352" y="664"/>
                  </a:cubicBezTo>
                  <a:cubicBezTo>
                    <a:pt x="331" y="641"/>
                    <a:pt x="278" y="637"/>
                    <a:pt x="260" y="664"/>
                  </a:cubicBezTo>
                  <a:cubicBezTo>
                    <a:pt x="275" y="628"/>
                    <a:pt x="311" y="614"/>
                    <a:pt x="368" y="620"/>
                  </a:cubicBezTo>
                  <a:cubicBezTo>
                    <a:pt x="328" y="610"/>
                    <a:pt x="282" y="598"/>
                    <a:pt x="264" y="632"/>
                  </a:cubicBezTo>
                  <a:cubicBezTo>
                    <a:pt x="259" y="612"/>
                    <a:pt x="281" y="543"/>
                    <a:pt x="272" y="552"/>
                  </a:cubicBezTo>
                  <a:cubicBezTo>
                    <a:pt x="264" y="580"/>
                    <a:pt x="259" y="611"/>
                    <a:pt x="252" y="640"/>
                  </a:cubicBezTo>
                  <a:cubicBezTo>
                    <a:pt x="238" y="616"/>
                    <a:pt x="219" y="598"/>
                    <a:pt x="176" y="604"/>
                  </a:cubicBezTo>
                  <a:cubicBezTo>
                    <a:pt x="185" y="613"/>
                    <a:pt x="213" y="604"/>
                    <a:pt x="224" y="612"/>
                  </a:cubicBezTo>
                  <a:cubicBezTo>
                    <a:pt x="186" y="616"/>
                    <a:pt x="163" y="602"/>
                    <a:pt x="140" y="620"/>
                  </a:cubicBezTo>
                  <a:cubicBezTo>
                    <a:pt x="178" y="618"/>
                    <a:pt x="241" y="618"/>
                    <a:pt x="252" y="656"/>
                  </a:cubicBezTo>
                  <a:cubicBezTo>
                    <a:pt x="241" y="728"/>
                    <a:pt x="250" y="811"/>
                    <a:pt x="264" y="872"/>
                  </a:cubicBezTo>
                  <a:cubicBezTo>
                    <a:pt x="205" y="799"/>
                    <a:pt x="129" y="742"/>
                    <a:pt x="84" y="656"/>
                  </a:cubicBezTo>
                  <a:cubicBezTo>
                    <a:pt x="69" y="656"/>
                    <a:pt x="55" y="685"/>
                    <a:pt x="44" y="664"/>
                  </a:cubicBezTo>
                  <a:cubicBezTo>
                    <a:pt x="37" y="669"/>
                    <a:pt x="49" y="675"/>
                    <a:pt x="52" y="680"/>
                  </a:cubicBezTo>
                  <a:cubicBezTo>
                    <a:pt x="55" y="689"/>
                    <a:pt x="39" y="711"/>
                    <a:pt x="36" y="716"/>
                  </a:cubicBezTo>
                  <a:cubicBezTo>
                    <a:pt x="28" y="729"/>
                    <a:pt x="14" y="742"/>
                    <a:pt x="0" y="776"/>
                  </a:cubicBezTo>
                  <a:close/>
                  <a:moveTo>
                    <a:pt x="512" y="244"/>
                  </a:moveTo>
                  <a:cubicBezTo>
                    <a:pt x="508" y="243"/>
                    <a:pt x="504" y="244"/>
                    <a:pt x="504" y="240"/>
                  </a:cubicBezTo>
                  <a:cubicBezTo>
                    <a:pt x="507" y="241"/>
                    <a:pt x="511" y="240"/>
                    <a:pt x="512" y="244"/>
                  </a:cubicBezTo>
                  <a:close/>
                  <a:moveTo>
                    <a:pt x="536" y="468"/>
                  </a:moveTo>
                  <a:cubicBezTo>
                    <a:pt x="526" y="458"/>
                    <a:pt x="527" y="436"/>
                    <a:pt x="528" y="416"/>
                  </a:cubicBezTo>
                  <a:cubicBezTo>
                    <a:pt x="527" y="339"/>
                    <a:pt x="542" y="467"/>
                    <a:pt x="536" y="468"/>
                  </a:cubicBezTo>
                  <a:close/>
                  <a:moveTo>
                    <a:pt x="536" y="496"/>
                  </a:moveTo>
                  <a:cubicBezTo>
                    <a:pt x="541" y="545"/>
                    <a:pt x="551" y="588"/>
                    <a:pt x="532" y="600"/>
                  </a:cubicBezTo>
                  <a:cubicBezTo>
                    <a:pt x="535" y="558"/>
                    <a:pt x="527" y="530"/>
                    <a:pt x="536" y="496"/>
                  </a:cubicBezTo>
                  <a:close/>
                  <a:moveTo>
                    <a:pt x="540" y="96"/>
                  </a:moveTo>
                  <a:cubicBezTo>
                    <a:pt x="540" y="88"/>
                    <a:pt x="537" y="56"/>
                    <a:pt x="544" y="68"/>
                  </a:cubicBezTo>
                  <a:cubicBezTo>
                    <a:pt x="543" y="75"/>
                    <a:pt x="546" y="107"/>
                    <a:pt x="540" y="96"/>
                  </a:cubicBezTo>
                  <a:close/>
                  <a:moveTo>
                    <a:pt x="536" y="696"/>
                  </a:moveTo>
                  <a:cubicBezTo>
                    <a:pt x="517" y="691"/>
                    <a:pt x="524" y="628"/>
                    <a:pt x="544" y="624"/>
                  </a:cubicBezTo>
                  <a:cubicBezTo>
                    <a:pt x="539" y="654"/>
                    <a:pt x="551" y="683"/>
                    <a:pt x="536" y="696"/>
                  </a:cubicBezTo>
                  <a:close/>
                  <a:moveTo>
                    <a:pt x="576" y="536"/>
                  </a:moveTo>
                  <a:cubicBezTo>
                    <a:pt x="564" y="545"/>
                    <a:pt x="553" y="504"/>
                    <a:pt x="556" y="500"/>
                  </a:cubicBezTo>
                  <a:cubicBezTo>
                    <a:pt x="571" y="528"/>
                    <a:pt x="599" y="566"/>
                    <a:pt x="596" y="600"/>
                  </a:cubicBezTo>
                  <a:cubicBezTo>
                    <a:pt x="588" y="569"/>
                    <a:pt x="568" y="554"/>
                    <a:pt x="576" y="536"/>
                  </a:cubicBezTo>
                  <a:close/>
                  <a:moveTo>
                    <a:pt x="552" y="600"/>
                  </a:moveTo>
                  <a:cubicBezTo>
                    <a:pt x="565" y="603"/>
                    <a:pt x="583" y="621"/>
                    <a:pt x="580" y="628"/>
                  </a:cubicBezTo>
                  <a:cubicBezTo>
                    <a:pt x="571" y="618"/>
                    <a:pt x="555" y="616"/>
                    <a:pt x="552" y="600"/>
                  </a:cubicBezTo>
                  <a:close/>
                  <a:moveTo>
                    <a:pt x="564" y="900"/>
                  </a:moveTo>
                  <a:cubicBezTo>
                    <a:pt x="557" y="894"/>
                    <a:pt x="570" y="877"/>
                    <a:pt x="572" y="888"/>
                  </a:cubicBezTo>
                  <a:cubicBezTo>
                    <a:pt x="571" y="886"/>
                    <a:pt x="564" y="900"/>
                    <a:pt x="564" y="900"/>
                  </a:cubicBezTo>
                  <a:close/>
                  <a:moveTo>
                    <a:pt x="572" y="932"/>
                  </a:moveTo>
                  <a:cubicBezTo>
                    <a:pt x="568" y="931"/>
                    <a:pt x="564" y="932"/>
                    <a:pt x="564" y="928"/>
                  </a:cubicBezTo>
                  <a:cubicBezTo>
                    <a:pt x="567" y="929"/>
                    <a:pt x="571" y="928"/>
                    <a:pt x="572" y="932"/>
                  </a:cubicBezTo>
                  <a:close/>
                  <a:moveTo>
                    <a:pt x="560" y="860"/>
                  </a:moveTo>
                  <a:cubicBezTo>
                    <a:pt x="563" y="861"/>
                    <a:pt x="567" y="860"/>
                    <a:pt x="568" y="864"/>
                  </a:cubicBezTo>
                  <a:cubicBezTo>
                    <a:pt x="564" y="863"/>
                    <a:pt x="560" y="864"/>
                    <a:pt x="560" y="860"/>
                  </a:cubicBezTo>
                  <a:close/>
                  <a:moveTo>
                    <a:pt x="576" y="1008"/>
                  </a:moveTo>
                  <a:cubicBezTo>
                    <a:pt x="576" y="1013"/>
                    <a:pt x="576" y="1037"/>
                    <a:pt x="572" y="1024"/>
                  </a:cubicBezTo>
                  <a:cubicBezTo>
                    <a:pt x="571" y="1019"/>
                    <a:pt x="571" y="995"/>
                    <a:pt x="576" y="1008"/>
                  </a:cubicBezTo>
                  <a:close/>
                  <a:moveTo>
                    <a:pt x="568" y="976"/>
                  </a:moveTo>
                  <a:cubicBezTo>
                    <a:pt x="568" y="972"/>
                    <a:pt x="575" y="971"/>
                    <a:pt x="576" y="976"/>
                  </a:cubicBezTo>
                  <a:cubicBezTo>
                    <a:pt x="571" y="975"/>
                    <a:pt x="569" y="982"/>
                    <a:pt x="568" y="976"/>
                  </a:cubicBezTo>
                  <a:close/>
                  <a:moveTo>
                    <a:pt x="552" y="1440"/>
                  </a:moveTo>
                  <a:cubicBezTo>
                    <a:pt x="547" y="1362"/>
                    <a:pt x="553" y="1222"/>
                    <a:pt x="552" y="1132"/>
                  </a:cubicBezTo>
                  <a:cubicBezTo>
                    <a:pt x="560" y="1201"/>
                    <a:pt x="561" y="1294"/>
                    <a:pt x="564" y="1368"/>
                  </a:cubicBezTo>
                  <a:cubicBezTo>
                    <a:pt x="564" y="1392"/>
                    <a:pt x="579" y="1426"/>
                    <a:pt x="552" y="1440"/>
                  </a:cubicBezTo>
                  <a:close/>
                  <a:moveTo>
                    <a:pt x="528" y="1580"/>
                  </a:moveTo>
                  <a:cubicBezTo>
                    <a:pt x="528" y="1583"/>
                    <a:pt x="528" y="1586"/>
                    <a:pt x="528" y="1591"/>
                  </a:cubicBezTo>
                  <a:cubicBezTo>
                    <a:pt x="542" y="1654"/>
                    <a:pt x="555" y="1719"/>
                    <a:pt x="560" y="1792"/>
                  </a:cubicBezTo>
                  <a:cubicBezTo>
                    <a:pt x="556" y="1768"/>
                    <a:pt x="532" y="1640"/>
                    <a:pt x="528" y="1591"/>
                  </a:cubicBezTo>
                  <a:cubicBezTo>
                    <a:pt x="528" y="1590"/>
                    <a:pt x="528" y="1589"/>
                    <a:pt x="528" y="1588"/>
                  </a:cubicBezTo>
                  <a:lnTo>
                    <a:pt x="528" y="1580"/>
                  </a:lnTo>
                  <a:close/>
                  <a:moveTo>
                    <a:pt x="508" y="1492"/>
                  </a:moveTo>
                  <a:cubicBezTo>
                    <a:pt x="515" y="1513"/>
                    <a:pt x="518" y="1538"/>
                    <a:pt x="524" y="1560"/>
                  </a:cubicBezTo>
                  <a:cubicBezTo>
                    <a:pt x="521" y="1580"/>
                    <a:pt x="521" y="1562"/>
                    <a:pt x="520" y="1556"/>
                  </a:cubicBezTo>
                  <a:cubicBezTo>
                    <a:pt x="515" y="1540"/>
                    <a:pt x="503" y="1498"/>
                    <a:pt x="508" y="1492"/>
                  </a:cubicBezTo>
                  <a:close/>
                  <a:moveTo>
                    <a:pt x="468" y="1500"/>
                  </a:moveTo>
                  <a:cubicBezTo>
                    <a:pt x="461" y="1514"/>
                    <a:pt x="449" y="1558"/>
                    <a:pt x="452" y="1584"/>
                  </a:cubicBezTo>
                  <a:cubicBezTo>
                    <a:pt x="442" y="1545"/>
                    <a:pt x="442" y="1521"/>
                    <a:pt x="468" y="1500"/>
                  </a:cubicBezTo>
                  <a:close/>
                  <a:moveTo>
                    <a:pt x="484" y="1492"/>
                  </a:moveTo>
                  <a:cubicBezTo>
                    <a:pt x="475" y="1494"/>
                    <a:pt x="474" y="1513"/>
                    <a:pt x="468" y="1496"/>
                  </a:cubicBezTo>
                  <a:cubicBezTo>
                    <a:pt x="478" y="1501"/>
                    <a:pt x="480" y="1480"/>
                    <a:pt x="484" y="1492"/>
                  </a:cubicBezTo>
                  <a:close/>
                  <a:moveTo>
                    <a:pt x="364" y="1488"/>
                  </a:moveTo>
                  <a:cubicBezTo>
                    <a:pt x="350" y="1505"/>
                    <a:pt x="348" y="1534"/>
                    <a:pt x="332" y="1548"/>
                  </a:cubicBezTo>
                  <a:cubicBezTo>
                    <a:pt x="335" y="1523"/>
                    <a:pt x="351" y="1490"/>
                    <a:pt x="364" y="1488"/>
                  </a:cubicBezTo>
                  <a:close/>
                  <a:moveTo>
                    <a:pt x="264" y="1320"/>
                  </a:moveTo>
                  <a:cubicBezTo>
                    <a:pt x="279" y="1306"/>
                    <a:pt x="277" y="1293"/>
                    <a:pt x="292" y="1284"/>
                  </a:cubicBezTo>
                  <a:cubicBezTo>
                    <a:pt x="298" y="1295"/>
                    <a:pt x="273" y="1326"/>
                    <a:pt x="264" y="1320"/>
                  </a:cubicBezTo>
                  <a:close/>
                  <a:moveTo>
                    <a:pt x="324" y="1252"/>
                  </a:moveTo>
                  <a:cubicBezTo>
                    <a:pt x="313" y="1263"/>
                    <a:pt x="307" y="1277"/>
                    <a:pt x="296" y="1288"/>
                  </a:cubicBezTo>
                  <a:cubicBezTo>
                    <a:pt x="285" y="1273"/>
                    <a:pt x="318" y="1250"/>
                    <a:pt x="324" y="1252"/>
                  </a:cubicBezTo>
                  <a:close/>
                  <a:moveTo>
                    <a:pt x="496" y="1440"/>
                  </a:moveTo>
                  <a:cubicBezTo>
                    <a:pt x="495" y="1446"/>
                    <a:pt x="502" y="1457"/>
                    <a:pt x="496" y="1448"/>
                  </a:cubicBezTo>
                  <a:cubicBezTo>
                    <a:pt x="486" y="1452"/>
                    <a:pt x="494" y="1425"/>
                    <a:pt x="496" y="1440"/>
                  </a:cubicBezTo>
                  <a:close/>
                  <a:moveTo>
                    <a:pt x="488" y="1408"/>
                  </a:moveTo>
                  <a:cubicBezTo>
                    <a:pt x="485" y="1415"/>
                    <a:pt x="499" y="1424"/>
                    <a:pt x="488" y="1428"/>
                  </a:cubicBezTo>
                  <a:cubicBezTo>
                    <a:pt x="489" y="1420"/>
                    <a:pt x="478" y="1399"/>
                    <a:pt x="488" y="1408"/>
                  </a:cubicBezTo>
                  <a:close/>
                  <a:moveTo>
                    <a:pt x="468" y="1336"/>
                  </a:moveTo>
                  <a:cubicBezTo>
                    <a:pt x="471" y="1358"/>
                    <a:pt x="479" y="1375"/>
                    <a:pt x="484" y="1396"/>
                  </a:cubicBezTo>
                  <a:cubicBezTo>
                    <a:pt x="478" y="1394"/>
                    <a:pt x="461" y="1349"/>
                    <a:pt x="468" y="1336"/>
                  </a:cubicBezTo>
                  <a:close/>
                  <a:moveTo>
                    <a:pt x="448" y="1280"/>
                  </a:moveTo>
                  <a:cubicBezTo>
                    <a:pt x="454" y="1295"/>
                    <a:pt x="459" y="1311"/>
                    <a:pt x="464" y="1328"/>
                  </a:cubicBezTo>
                  <a:cubicBezTo>
                    <a:pt x="459" y="1332"/>
                    <a:pt x="441" y="1275"/>
                    <a:pt x="448" y="1280"/>
                  </a:cubicBezTo>
                  <a:close/>
                  <a:moveTo>
                    <a:pt x="448" y="1052"/>
                  </a:moveTo>
                  <a:cubicBezTo>
                    <a:pt x="456" y="1117"/>
                    <a:pt x="446" y="1197"/>
                    <a:pt x="448" y="1256"/>
                  </a:cubicBezTo>
                  <a:cubicBezTo>
                    <a:pt x="419" y="1187"/>
                    <a:pt x="390" y="1109"/>
                    <a:pt x="448" y="1052"/>
                  </a:cubicBezTo>
                  <a:close/>
                  <a:moveTo>
                    <a:pt x="300" y="948"/>
                  </a:moveTo>
                  <a:cubicBezTo>
                    <a:pt x="329" y="1003"/>
                    <a:pt x="372" y="1064"/>
                    <a:pt x="384" y="1124"/>
                  </a:cubicBezTo>
                  <a:cubicBezTo>
                    <a:pt x="363" y="1060"/>
                    <a:pt x="319" y="999"/>
                    <a:pt x="300" y="948"/>
                  </a:cubicBezTo>
                  <a:close/>
                  <a:moveTo>
                    <a:pt x="280" y="924"/>
                  </a:moveTo>
                  <a:cubicBezTo>
                    <a:pt x="288" y="924"/>
                    <a:pt x="300" y="940"/>
                    <a:pt x="292" y="944"/>
                  </a:cubicBezTo>
                  <a:cubicBezTo>
                    <a:pt x="289" y="936"/>
                    <a:pt x="283" y="931"/>
                    <a:pt x="280" y="924"/>
                  </a:cubicBezTo>
                  <a:close/>
                  <a:moveTo>
                    <a:pt x="256" y="888"/>
                  </a:moveTo>
                  <a:cubicBezTo>
                    <a:pt x="267" y="888"/>
                    <a:pt x="279" y="907"/>
                    <a:pt x="272" y="912"/>
                  </a:cubicBezTo>
                  <a:cubicBezTo>
                    <a:pt x="269" y="901"/>
                    <a:pt x="260" y="897"/>
                    <a:pt x="256" y="888"/>
                  </a:cubicBezTo>
                  <a:close/>
                  <a:moveTo>
                    <a:pt x="200" y="804"/>
                  </a:moveTo>
                  <a:cubicBezTo>
                    <a:pt x="210" y="821"/>
                    <a:pt x="251" y="872"/>
                    <a:pt x="240" y="860"/>
                  </a:cubicBezTo>
                  <a:cubicBezTo>
                    <a:pt x="225" y="845"/>
                    <a:pt x="200" y="820"/>
                    <a:pt x="200" y="804"/>
                  </a:cubicBezTo>
                  <a:close/>
                  <a:moveTo>
                    <a:pt x="76" y="684"/>
                  </a:moveTo>
                  <a:cubicBezTo>
                    <a:pt x="93" y="684"/>
                    <a:pt x="110" y="706"/>
                    <a:pt x="108" y="712"/>
                  </a:cubicBezTo>
                  <a:cubicBezTo>
                    <a:pt x="99" y="701"/>
                    <a:pt x="82" y="697"/>
                    <a:pt x="76" y="6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24" name="Freeform 1279"/>
            <p:cNvSpPr>
              <a:spLocks/>
            </p:cNvSpPr>
            <p:nvPr/>
          </p:nvSpPr>
          <p:spPr bwMode="auto">
            <a:xfrm>
              <a:off x="3803651" y="4049713"/>
              <a:ext cx="44450" cy="44450"/>
            </a:xfrm>
            <a:custGeom>
              <a:avLst/>
              <a:gdLst>
                <a:gd name="T0" fmla="*/ 13 w 24"/>
                <a:gd name="T1" fmla="*/ 11 h 23"/>
                <a:gd name="T2" fmla="*/ 13 w 24"/>
                <a:gd name="T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3">
                  <a:moveTo>
                    <a:pt x="13" y="11"/>
                  </a:moveTo>
                  <a:cubicBezTo>
                    <a:pt x="0" y="0"/>
                    <a:pt x="24" y="23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25" name="Freeform 1280"/>
            <p:cNvSpPr>
              <a:spLocks/>
            </p:cNvSpPr>
            <p:nvPr/>
          </p:nvSpPr>
          <p:spPr bwMode="auto">
            <a:xfrm>
              <a:off x="3848101" y="4105275"/>
              <a:ext cx="69850" cy="47625"/>
            </a:xfrm>
            <a:custGeom>
              <a:avLst/>
              <a:gdLst>
                <a:gd name="T0" fmla="*/ 9 w 37"/>
                <a:gd name="T1" fmla="*/ 6 h 26"/>
                <a:gd name="T2" fmla="*/ 9 w 37"/>
                <a:gd name="T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26">
                  <a:moveTo>
                    <a:pt x="9" y="6"/>
                  </a:moveTo>
                  <a:cubicBezTo>
                    <a:pt x="0" y="0"/>
                    <a:pt x="37" y="2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26" name="Freeform 1281"/>
            <p:cNvSpPr>
              <a:spLocks/>
            </p:cNvSpPr>
            <p:nvPr/>
          </p:nvSpPr>
          <p:spPr bwMode="auto">
            <a:xfrm>
              <a:off x="4543426" y="2744788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27" name="Freeform 1282"/>
            <p:cNvSpPr>
              <a:spLocks/>
            </p:cNvSpPr>
            <p:nvPr/>
          </p:nvSpPr>
          <p:spPr bwMode="auto">
            <a:xfrm>
              <a:off x="4543426" y="28797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28" name="Freeform 1283"/>
            <p:cNvSpPr>
              <a:spLocks/>
            </p:cNvSpPr>
            <p:nvPr/>
          </p:nvSpPr>
          <p:spPr bwMode="auto">
            <a:xfrm>
              <a:off x="4543426" y="2901950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29" name="Freeform 1284"/>
            <p:cNvSpPr>
              <a:spLocks/>
            </p:cNvSpPr>
            <p:nvPr/>
          </p:nvSpPr>
          <p:spPr bwMode="auto">
            <a:xfrm>
              <a:off x="4479926" y="287655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30" name="Freeform 1285"/>
            <p:cNvSpPr>
              <a:spLocks/>
            </p:cNvSpPr>
            <p:nvPr/>
          </p:nvSpPr>
          <p:spPr bwMode="auto">
            <a:xfrm>
              <a:off x="4487864" y="28987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31" name="Freeform 1286"/>
            <p:cNvSpPr>
              <a:spLocks/>
            </p:cNvSpPr>
            <p:nvPr/>
          </p:nvSpPr>
          <p:spPr bwMode="auto">
            <a:xfrm>
              <a:off x="4494214" y="292100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32" name="Freeform 1287"/>
            <p:cNvSpPr>
              <a:spLocks/>
            </p:cNvSpPr>
            <p:nvPr/>
          </p:nvSpPr>
          <p:spPr bwMode="auto">
            <a:xfrm>
              <a:off x="4502151" y="29432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33" name="Freeform 1288"/>
            <p:cNvSpPr>
              <a:spLocks/>
            </p:cNvSpPr>
            <p:nvPr/>
          </p:nvSpPr>
          <p:spPr bwMode="auto">
            <a:xfrm>
              <a:off x="4535489" y="30829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34" name="Freeform 1289"/>
            <p:cNvSpPr>
              <a:spLocks/>
            </p:cNvSpPr>
            <p:nvPr/>
          </p:nvSpPr>
          <p:spPr bwMode="auto">
            <a:xfrm>
              <a:off x="4540251" y="30718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35" name="Freeform 1290"/>
            <p:cNvSpPr>
              <a:spLocks/>
            </p:cNvSpPr>
            <p:nvPr/>
          </p:nvSpPr>
          <p:spPr bwMode="auto">
            <a:xfrm>
              <a:off x="4551364" y="3094038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36" name="Freeform 1291"/>
            <p:cNvSpPr>
              <a:spLocks/>
            </p:cNvSpPr>
            <p:nvPr/>
          </p:nvSpPr>
          <p:spPr bwMode="auto">
            <a:xfrm>
              <a:off x="4554539" y="3132138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37" name="Freeform 1292"/>
            <p:cNvSpPr>
              <a:spLocks/>
            </p:cNvSpPr>
            <p:nvPr/>
          </p:nvSpPr>
          <p:spPr bwMode="auto">
            <a:xfrm>
              <a:off x="4570414" y="31908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38" name="Freeform 1293"/>
            <p:cNvSpPr>
              <a:spLocks/>
            </p:cNvSpPr>
            <p:nvPr/>
          </p:nvSpPr>
          <p:spPr bwMode="auto">
            <a:xfrm>
              <a:off x="4581526" y="3255963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39" name="Freeform 1294"/>
            <p:cNvSpPr>
              <a:spLocks/>
            </p:cNvSpPr>
            <p:nvPr/>
          </p:nvSpPr>
          <p:spPr bwMode="auto">
            <a:xfrm>
              <a:off x="4017964" y="3833813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40" name="Freeform 1295"/>
            <p:cNvSpPr>
              <a:spLocks/>
            </p:cNvSpPr>
            <p:nvPr/>
          </p:nvSpPr>
          <p:spPr bwMode="auto">
            <a:xfrm>
              <a:off x="4257676" y="4759325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41" name="Freeform 1296"/>
            <p:cNvSpPr>
              <a:spLocks/>
            </p:cNvSpPr>
            <p:nvPr/>
          </p:nvSpPr>
          <p:spPr bwMode="auto">
            <a:xfrm>
              <a:off x="4248151" y="4756150"/>
              <a:ext cx="39688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42" name="Freeform 1297"/>
            <p:cNvSpPr>
              <a:spLocks/>
            </p:cNvSpPr>
            <p:nvPr/>
          </p:nvSpPr>
          <p:spPr bwMode="auto">
            <a:xfrm>
              <a:off x="4298951" y="48371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43" name="Freeform 1298"/>
            <p:cNvSpPr>
              <a:spLocks/>
            </p:cNvSpPr>
            <p:nvPr/>
          </p:nvSpPr>
          <p:spPr bwMode="auto">
            <a:xfrm>
              <a:off x="4294189" y="4868863"/>
              <a:ext cx="38100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44" name="Freeform 1299"/>
            <p:cNvSpPr>
              <a:spLocks/>
            </p:cNvSpPr>
            <p:nvPr/>
          </p:nvSpPr>
          <p:spPr bwMode="auto">
            <a:xfrm>
              <a:off x="4308476" y="4894263"/>
              <a:ext cx="42863" cy="98425"/>
            </a:xfrm>
            <a:custGeom>
              <a:avLst/>
              <a:gdLst>
                <a:gd name="T0" fmla="*/ 12 w 23"/>
                <a:gd name="T1" fmla="*/ 22 h 53"/>
                <a:gd name="T2" fmla="*/ 12 w 23"/>
                <a:gd name="T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53">
                  <a:moveTo>
                    <a:pt x="12" y="22"/>
                  </a:moveTo>
                  <a:cubicBezTo>
                    <a:pt x="0" y="0"/>
                    <a:pt x="23" y="53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45" name="Freeform 1300"/>
            <p:cNvSpPr>
              <a:spLocks/>
            </p:cNvSpPr>
            <p:nvPr/>
          </p:nvSpPr>
          <p:spPr bwMode="auto">
            <a:xfrm>
              <a:off x="4337051" y="4943475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46" name="Freeform 1301"/>
            <p:cNvSpPr>
              <a:spLocks/>
            </p:cNvSpPr>
            <p:nvPr/>
          </p:nvSpPr>
          <p:spPr bwMode="auto">
            <a:xfrm>
              <a:off x="4332289" y="4964113"/>
              <a:ext cx="34925" cy="66675"/>
            </a:xfrm>
            <a:custGeom>
              <a:avLst/>
              <a:gdLst>
                <a:gd name="T0" fmla="*/ 11 w 18"/>
                <a:gd name="T1" fmla="*/ 21 h 36"/>
                <a:gd name="T2" fmla="*/ 11 w 18"/>
                <a:gd name="T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36">
                  <a:moveTo>
                    <a:pt x="11" y="21"/>
                  </a:moveTo>
                  <a:cubicBezTo>
                    <a:pt x="0" y="0"/>
                    <a:pt x="18" y="36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47" name="Freeform 1302"/>
            <p:cNvSpPr>
              <a:spLocks/>
            </p:cNvSpPr>
            <p:nvPr/>
          </p:nvSpPr>
          <p:spPr bwMode="auto">
            <a:xfrm>
              <a:off x="4017964" y="513397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48" name="Freeform 1303"/>
            <p:cNvSpPr>
              <a:spLocks/>
            </p:cNvSpPr>
            <p:nvPr/>
          </p:nvSpPr>
          <p:spPr bwMode="auto">
            <a:xfrm>
              <a:off x="4416426" y="5375275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49" name="Freeform 1304"/>
            <p:cNvSpPr>
              <a:spLocks/>
            </p:cNvSpPr>
            <p:nvPr/>
          </p:nvSpPr>
          <p:spPr bwMode="auto">
            <a:xfrm>
              <a:off x="4468814" y="541178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50" name="Freeform 1305"/>
            <p:cNvSpPr>
              <a:spLocks/>
            </p:cNvSpPr>
            <p:nvPr/>
          </p:nvSpPr>
          <p:spPr bwMode="auto">
            <a:xfrm>
              <a:off x="4141789" y="552926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51" name="Freeform 1306"/>
            <p:cNvSpPr>
              <a:spLocks/>
            </p:cNvSpPr>
            <p:nvPr/>
          </p:nvSpPr>
          <p:spPr bwMode="auto">
            <a:xfrm>
              <a:off x="4386264" y="562292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52" name="Freeform 1307"/>
            <p:cNvSpPr>
              <a:spLocks/>
            </p:cNvSpPr>
            <p:nvPr/>
          </p:nvSpPr>
          <p:spPr bwMode="auto">
            <a:xfrm>
              <a:off x="4664076" y="589756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53" name="Freeform 1308"/>
            <p:cNvSpPr>
              <a:spLocks/>
            </p:cNvSpPr>
            <p:nvPr/>
          </p:nvSpPr>
          <p:spPr bwMode="auto">
            <a:xfrm>
              <a:off x="4659314" y="59277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54" name="Freeform 1309"/>
            <p:cNvSpPr>
              <a:spLocks/>
            </p:cNvSpPr>
            <p:nvPr/>
          </p:nvSpPr>
          <p:spPr bwMode="auto">
            <a:xfrm>
              <a:off x="3613151" y="3881438"/>
              <a:ext cx="47625" cy="63500"/>
            </a:xfrm>
            <a:custGeom>
              <a:avLst/>
              <a:gdLst>
                <a:gd name="T0" fmla="*/ 18 w 25"/>
                <a:gd name="T1" fmla="*/ 13 h 34"/>
                <a:gd name="T2" fmla="*/ 18 w 25"/>
                <a:gd name="T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34">
                  <a:moveTo>
                    <a:pt x="18" y="13"/>
                  </a:moveTo>
                  <a:cubicBezTo>
                    <a:pt x="25" y="0"/>
                    <a:pt x="0" y="34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55" name="Freeform 1310"/>
            <p:cNvSpPr>
              <a:spLocks/>
            </p:cNvSpPr>
            <p:nvPr/>
          </p:nvSpPr>
          <p:spPr bwMode="auto">
            <a:xfrm>
              <a:off x="3849689" y="3236913"/>
              <a:ext cx="420688" cy="360363"/>
            </a:xfrm>
            <a:custGeom>
              <a:avLst/>
              <a:gdLst>
                <a:gd name="T0" fmla="*/ 140 w 224"/>
                <a:gd name="T1" fmla="*/ 160 h 192"/>
                <a:gd name="T2" fmla="*/ 124 w 224"/>
                <a:gd name="T3" fmla="*/ 176 h 192"/>
                <a:gd name="T4" fmla="*/ 204 w 224"/>
                <a:gd name="T5" fmla="*/ 188 h 192"/>
                <a:gd name="T6" fmla="*/ 128 w 224"/>
                <a:gd name="T7" fmla="*/ 164 h 192"/>
                <a:gd name="T8" fmla="*/ 224 w 224"/>
                <a:gd name="T9" fmla="*/ 0 h 192"/>
                <a:gd name="T10" fmla="*/ 120 w 224"/>
                <a:gd name="T11" fmla="*/ 168 h 192"/>
                <a:gd name="T12" fmla="*/ 96 w 224"/>
                <a:gd name="T13" fmla="*/ 72 h 192"/>
                <a:gd name="T14" fmla="*/ 44 w 224"/>
                <a:gd name="T15" fmla="*/ 84 h 192"/>
                <a:gd name="T16" fmla="*/ 104 w 224"/>
                <a:gd name="T17" fmla="*/ 88 h 192"/>
                <a:gd name="T18" fmla="*/ 0 w 224"/>
                <a:gd name="T19" fmla="*/ 116 h 192"/>
                <a:gd name="T20" fmla="*/ 88 w 224"/>
                <a:gd name="T21" fmla="*/ 100 h 192"/>
                <a:gd name="T22" fmla="*/ 112 w 224"/>
                <a:gd name="T23" fmla="*/ 192 h 192"/>
                <a:gd name="T24" fmla="*/ 140 w 224"/>
                <a:gd name="T25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4" h="192">
                  <a:moveTo>
                    <a:pt x="140" y="160"/>
                  </a:moveTo>
                  <a:cubicBezTo>
                    <a:pt x="149" y="164"/>
                    <a:pt x="129" y="173"/>
                    <a:pt x="124" y="176"/>
                  </a:cubicBezTo>
                  <a:cubicBezTo>
                    <a:pt x="140" y="174"/>
                    <a:pt x="190" y="166"/>
                    <a:pt x="204" y="188"/>
                  </a:cubicBezTo>
                  <a:cubicBezTo>
                    <a:pt x="201" y="171"/>
                    <a:pt x="153" y="135"/>
                    <a:pt x="128" y="164"/>
                  </a:cubicBezTo>
                  <a:cubicBezTo>
                    <a:pt x="160" y="110"/>
                    <a:pt x="186" y="49"/>
                    <a:pt x="224" y="0"/>
                  </a:cubicBezTo>
                  <a:cubicBezTo>
                    <a:pt x="159" y="10"/>
                    <a:pt x="133" y="94"/>
                    <a:pt x="120" y="168"/>
                  </a:cubicBezTo>
                  <a:cubicBezTo>
                    <a:pt x="112" y="136"/>
                    <a:pt x="119" y="88"/>
                    <a:pt x="96" y="72"/>
                  </a:cubicBezTo>
                  <a:cubicBezTo>
                    <a:pt x="72" y="70"/>
                    <a:pt x="57" y="76"/>
                    <a:pt x="44" y="84"/>
                  </a:cubicBezTo>
                  <a:cubicBezTo>
                    <a:pt x="58" y="89"/>
                    <a:pt x="90" y="64"/>
                    <a:pt x="104" y="88"/>
                  </a:cubicBezTo>
                  <a:cubicBezTo>
                    <a:pt x="68" y="78"/>
                    <a:pt x="25" y="91"/>
                    <a:pt x="0" y="116"/>
                  </a:cubicBezTo>
                  <a:cubicBezTo>
                    <a:pt x="22" y="119"/>
                    <a:pt x="49" y="94"/>
                    <a:pt x="88" y="100"/>
                  </a:cubicBezTo>
                  <a:cubicBezTo>
                    <a:pt x="109" y="117"/>
                    <a:pt x="107" y="157"/>
                    <a:pt x="112" y="192"/>
                  </a:cubicBezTo>
                  <a:cubicBezTo>
                    <a:pt x="125" y="181"/>
                    <a:pt x="121" y="170"/>
                    <a:pt x="140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2456" name="Group 2455"/>
          <p:cNvGrpSpPr/>
          <p:nvPr/>
        </p:nvGrpSpPr>
        <p:grpSpPr>
          <a:xfrm flipH="1">
            <a:off x="11322105" y="68350"/>
            <a:ext cx="691843" cy="6809528"/>
            <a:chOff x="5889626" y="2803525"/>
            <a:chExt cx="342900" cy="3375025"/>
          </a:xfrm>
          <a:solidFill>
            <a:schemeClr val="accent2">
              <a:lumMod val="75000"/>
              <a:alpha val="20000"/>
            </a:schemeClr>
          </a:solidFill>
        </p:grpSpPr>
        <p:sp>
          <p:nvSpPr>
            <p:cNvPr id="2457" name="Freeform 1311"/>
            <p:cNvSpPr>
              <a:spLocks/>
            </p:cNvSpPr>
            <p:nvPr/>
          </p:nvSpPr>
          <p:spPr bwMode="auto">
            <a:xfrm>
              <a:off x="6129339" y="2841625"/>
              <a:ext cx="22225" cy="103188"/>
            </a:xfrm>
            <a:custGeom>
              <a:avLst/>
              <a:gdLst>
                <a:gd name="T0" fmla="*/ 12 w 12"/>
                <a:gd name="T1" fmla="*/ 0 h 55"/>
                <a:gd name="T2" fmla="*/ 0 w 12"/>
                <a:gd name="T3" fmla="*/ 47 h 55"/>
                <a:gd name="T4" fmla="*/ 12 w 12"/>
                <a:gd name="T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5">
                  <a:moveTo>
                    <a:pt x="12" y="0"/>
                  </a:moveTo>
                  <a:cubicBezTo>
                    <a:pt x="0" y="15"/>
                    <a:pt x="4" y="27"/>
                    <a:pt x="0" y="47"/>
                  </a:cubicBezTo>
                  <a:cubicBezTo>
                    <a:pt x="7" y="55"/>
                    <a:pt x="8" y="13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58" name="Freeform 1312"/>
            <p:cNvSpPr>
              <a:spLocks/>
            </p:cNvSpPr>
            <p:nvPr/>
          </p:nvSpPr>
          <p:spPr bwMode="auto">
            <a:xfrm>
              <a:off x="6143626" y="2873375"/>
              <a:ext cx="12700" cy="58738"/>
            </a:xfrm>
            <a:custGeom>
              <a:avLst/>
              <a:gdLst>
                <a:gd name="T0" fmla="*/ 7 w 7"/>
                <a:gd name="T1" fmla="*/ 16 h 31"/>
                <a:gd name="T2" fmla="*/ 7 w 7"/>
                <a:gd name="T3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31">
                  <a:moveTo>
                    <a:pt x="7" y="16"/>
                  </a:moveTo>
                  <a:cubicBezTo>
                    <a:pt x="5" y="0"/>
                    <a:pt x="0" y="31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59" name="Freeform 1313"/>
            <p:cNvSpPr>
              <a:spLocks/>
            </p:cNvSpPr>
            <p:nvPr/>
          </p:nvSpPr>
          <p:spPr bwMode="auto">
            <a:xfrm>
              <a:off x="6032501" y="4162425"/>
              <a:ext cx="6350" cy="6350"/>
            </a:xfrm>
            <a:custGeom>
              <a:avLst/>
              <a:gdLst>
                <a:gd name="T0" fmla="*/ 2 w 3"/>
                <a:gd name="T1" fmla="*/ 1 h 3"/>
                <a:gd name="T2" fmla="*/ 2 w 3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3" y="0"/>
                    <a:pt x="0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60" name="Freeform 1314"/>
            <p:cNvSpPr>
              <a:spLocks/>
            </p:cNvSpPr>
            <p:nvPr/>
          </p:nvSpPr>
          <p:spPr bwMode="auto">
            <a:xfrm>
              <a:off x="5908676" y="5842000"/>
              <a:ext cx="1588" cy="1746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9 h 9"/>
                <a:gd name="T4" fmla="*/ 0 w 1"/>
                <a:gd name="T5" fmla="*/ 6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1" y="2"/>
                    <a:pt x="0" y="5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61" name="Freeform 1315"/>
            <p:cNvSpPr>
              <a:spLocks noEditPoints="1"/>
            </p:cNvSpPr>
            <p:nvPr/>
          </p:nvSpPr>
          <p:spPr bwMode="auto">
            <a:xfrm>
              <a:off x="5889626" y="2803525"/>
              <a:ext cx="342900" cy="3375025"/>
            </a:xfrm>
            <a:custGeom>
              <a:avLst/>
              <a:gdLst>
                <a:gd name="T0" fmla="*/ 150 w 182"/>
                <a:gd name="T1" fmla="*/ 459 h 1797"/>
                <a:gd name="T2" fmla="*/ 104 w 182"/>
                <a:gd name="T3" fmla="*/ 368 h 1797"/>
                <a:gd name="T4" fmla="*/ 101 w 182"/>
                <a:gd name="T5" fmla="*/ 287 h 1797"/>
                <a:gd name="T6" fmla="*/ 132 w 182"/>
                <a:gd name="T7" fmla="*/ 158 h 1797"/>
                <a:gd name="T8" fmla="*/ 115 w 182"/>
                <a:gd name="T9" fmla="*/ 70 h 1797"/>
                <a:gd name="T10" fmla="*/ 103 w 182"/>
                <a:gd name="T11" fmla="*/ 44 h 1797"/>
                <a:gd name="T12" fmla="*/ 99 w 182"/>
                <a:gd name="T13" fmla="*/ 275 h 1797"/>
                <a:gd name="T14" fmla="*/ 60 w 182"/>
                <a:gd name="T15" fmla="*/ 371 h 1797"/>
                <a:gd name="T16" fmla="*/ 0 w 182"/>
                <a:gd name="T17" fmla="*/ 457 h 1797"/>
                <a:gd name="T18" fmla="*/ 62 w 182"/>
                <a:gd name="T19" fmla="*/ 552 h 1797"/>
                <a:gd name="T20" fmla="*/ 70 w 182"/>
                <a:gd name="T21" fmla="*/ 562 h 1797"/>
                <a:gd name="T22" fmla="*/ 64 w 182"/>
                <a:gd name="T23" fmla="*/ 747 h 1797"/>
                <a:gd name="T24" fmla="*/ 34 w 182"/>
                <a:gd name="T25" fmla="*/ 1179 h 1797"/>
                <a:gd name="T26" fmla="*/ 18 w 182"/>
                <a:gd name="T27" fmla="*/ 1480 h 1797"/>
                <a:gd name="T28" fmla="*/ 19 w 182"/>
                <a:gd name="T29" fmla="*/ 1641 h 1797"/>
                <a:gd name="T30" fmla="*/ 17 w 182"/>
                <a:gd name="T31" fmla="*/ 1510 h 1797"/>
                <a:gd name="T32" fmla="*/ 18 w 182"/>
                <a:gd name="T33" fmla="*/ 1480 h 1797"/>
                <a:gd name="T34" fmla="*/ 9 w 182"/>
                <a:gd name="T35" fmla="*/ 1545 h 1797"/>
                <a:gd name="T36" fmla="*/ 13 w 182"/>
                <a:gd name="T37" fmla="*/ 1628 h 1797"/>
                <a:gd name="T38" fmla="*/ 16 w 182"/>
                <a:gd name="T39" fmla="*/ 1788 h 1797"/>
                <a:gd name="T40" fmla="*/ 10 w 182"/>
                <a:gd name="T41" fmla="*/ 1734 h 1797"/>
                <a:gd name="T42" fmla="*/ 10 w 182"/>
                <a:gd name="T43" fmla="*/ 1794 h 1797"/>
                <a:gd name="T44" fmla="*/ 50 w 182"/>
                <a:gd name="T45" fmla="*/ 1758 h 1797"/>
                <a:gd name="T46" fmla="*/ 56 w 182"/>
                <a:gd name="T47" fmla="*/ 1610 h 1797"/>
                <a:gd name="T48" fmla="*/ 67 w 182"/>
                <a:gd name="T49" fmla="*/ 1402 h 1797"/>
                <a:gd name="T50" fmla="*/ 71 w 182"/>
                <a:gd name="T51" fmla="*/ 1259 h 1797"/>
                <a:gd name="T52" fmla="*/ 78 w 182"/>
                <a:gd name="T53" fmla="*/ 1220 h 1797"/>
                <a:gd name="T54" fmla="*/ 79 w 182"/>
                <a:gd name="T55" fmla="*/ 1153 h 1797"/>
                <a:gd name="T56" fmla="*/ 81 w 182"/>
                <a:gd name="T57" fmla="*/ 1051 h 1797"/>
                <a:gd name="T58" fmla="*/ 104 w 182"/>
                <a:gd name="T59" fmla="*/ 877 h 1797"/>
                <a:gd name="T60" fmla="*/ 96 w 182"/>
                <a:gd name="T61" fmla="*/ 857 h 1797"/>
                <a:gd name="T62" fmla="*/ 103 w 182"/>
                <a:gd name="T63" fmla="*/ 860 h 1797"/>
                <a:gd name="T64" fmla="*/ 96 w 182"/>
                <a:gd name="T65" fmla="*/ 758 h 1797"/>
                <a:gd name="T66" fmla="*/ 106 w 182"/>
                <a:gd name="T67" fmla="*/ 777 h 1797"/>
                <a:gd name="T68" fmla="*/ 103 w 182"/>
                <a:gd name="T69" fmla="*/ 593 h 1797"/>
                <a:gd name="T70" fmla="*/ 107 w 182"/>
                <a:gd name="T71" fmla="*/ 251 h 1797"/>
                <a:gd name="T72" fmla="*/ 41 w 182"/>
                <a:gd name="T73" fmla="*/ 1451 h 1797"/>
                <a:gd name="T74" fmla="*/ 48 w 182"/>
                <a:gd name="T75" fmla="*/ 1263 h 1797"/>
                <a:gd name="T76" fmla="*/ 77 w 182"/>
                <a:gd name="T77" fmla="*/ 556 h 1797"/>
                <a:gd name="T78" fmla="*/ 77 w 182"/>
                <a:gd name="T79" fmla="*/ 556 h 1797"/>
                <a:gd name="T80" fmla="*/ 64 w 182"/>
                <a:gd name="T81" fmla="*/ 916 h 1797"/>
                <a:gd name="T82" fmla="*/ 72 w 182"/>
                <a:gd name="T83" fmla="*/ 1051 h 1797"/>
                <a:gd name="T84" fmla="*/ 72 w 182"/>
                <a:gd name="T85" fmla="*/ 1051 h 1797"/>
                <a:gd name="T86" fmla="*/ 68 w 182"/>
                <a:gd name="T87" fmla="*/ 1165 h 1797"/>
                <a:gd name="T88" fmla="*/ 66 w 182"/>
                <a:gd name="T89" fmla="*/ 1140 h 1797"/>
                <a:gd name="T90" fmla="*/ 66 w 182"/>
                <a:gd name="T91" fmla="*/ 1140 h 1797"/>
                <a:gd name="T92" fmla="*/ 70 w 182"/>
                <a:gd name="T93" fmla="*/ 1105 h 1797"/>
                <a:gd name="T94" fmla="*/ 68 w 182"/>
                <a:gd name="T95" fmla="*/ 1079 h 1797"/>
                <a:gd name="T96" fmla="*/ 68 w 182"/>
                <a:gd name="T97" fmla="*/ 1079 h 1797"/>
                <a:gd name="T98" fmla="*/ 76 w 182"/>
                <a:gd name="T99" fmla="*/ 757 h 1797"/>
                <a:gd name="T100" fmla="*/ 77 w 182"/>
                <a:gd name="T101" fmla="*/ 735 h 1797"/>
                <a:gd name="T102" fmla="*/ 77 w 182"/>
                <a:gd name="T103" fmla="*/ 735 h 1797"/>
                <a:gd name="T104" fmla="*/ 79 w 182"/>
                <a:gd name="T105" fmla="*/ 840 h 1797"/>
                <a:gd name="T106" fmla="*/ 103 w 182"/>
                <a:gd name="T107" fmla="*/ 842 h 1797"/>
                <a:gd name="T108" fmla="*/ 86 w 182"/>
                <a:gd name="T109" fmla="*/ 761 h 1797"/>
                <a:gd name="T110" fmla="*/ 101 w 182"/>
                <a:gd name="T111" fmla="*/ 440 h 1797"/>
                <a:gd name="T112" fmla="*/ 101 w 182"/>
                <a:gd name="T113" fmla="*/ 440 h 1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2" h="1797">
                  <a:moveTo>
                    <a:pt x="108" y="488"/>
                  </a:moveTo>
                  <a:cubicBezTo>
                    <a:pt x="121" y="475"/>
                    <a:pt x="138" y="472"/>
                    <a:pt x="150" y="459"/>
                  </a:cubicBezTo>
                  <a:cubicBezTo>
                    <a:pt x="134" y="458"/>
                    <a:pt x="122" y="463"/>
                    <a:pt x="110" y="468"/>
                  </a:cubicBezTo>
                  <a:cubicBezTo>
                    <a:pt x="108" y="437"/>
                    <a:pt x="106" y="400"/>
                    <a:pt x="104" y="368"/>
                  </a:cubicBezTo>
                  <a:cubicBezTo>
                    <a:pt x="100" y="281"/>
                    <a:pt x="100" y="281"/>
                    <a:pt x="100" y="281"/>
                  </a:cubicBezTo>
                  <a:cubicBezTo>
                    <a:pt x="100" y="283"/>
                    <a:pt x="101" y="285"/>
                    <a:pt x="101" y="287"/>
                  </a:cubicBezTo>
                  <a:cubicBezTo>
                    <a:pt x="122" y="249"/>
                    <a:pt x="182" y="141"/>
                    <a:pt x="150" y="76"/>
                  </a:cubicBezTo>
                  <a:cubicBezTo>
                    <a:pt x="157" y="104"/>
                    <a:pt x="137" y="132"/>
                    <a:pt x="132" y="158"/>
                  </a:cubicBezTo>
                  <a:cubicBezTo>
                    <a:pt x="123" y="141"/>
                    <a:pt x="133" y="128"/>
                    <a:pt x="133" y="102"/>
                  </a:cubicBezTo>
                  <a:cubicBezTo>
                    <a:pt x="120" y="118"/>
                    <a:pt x="125" y="77"/>
                    <a:pt x="115" y="70"/>
                  </a:cubicBezTo>
                  <a:cubicBezTo>
                    <a:pt x="108" y="64"/>
                    <a:pt x="123" y="97"/>
                    <a:pt x="119" y="111"/>
                  </a:cubicBezTo>
                  <a:cubicBezTo>
                    <a:pt x="110" y="92"/>
                    <a:pt x="106" y="68"/>
                    <a:pt x="103" y="44"/>
                  </a:cubicBezTo>
                  <a:cubicBezTo>
                    <a:pt x="117" y="63"/>
                    <a:pt x="99" y="10"/>
                    <a:pt x="102" y="0"/>
                  </a:cubicBezTo>
                  <a:cubicBezTo>
                    <a:pt x="59" y="95"/>
                    <a:pt x="86" y="195"/>
                    <a:pt x="99" y="275"/>
                  </a:cubicBezTo>
                  <a:cubicBezTo>
                    <a:pt x="95" y="319"/>
                    <a:pt x="87" y="438"/>
                    <a:pt x="79" y="468"/>
                  </a:cubicBezTo>
                  <a:cubicBezTo>
                    <a:pt x="74" y="414"/>
                    <a:pt x="64" y="395"/>
                    <a:pt x="60" y="371"/>
                  </a:cubicBezTo>
                  <a:cubicBezTo>
                    <a:pt x="67" y="419"/>
                    <a:pt x="81" y="457"/>
                    <a:pt x="78" y="517"/>
                  </a:cubicBezTo>
                  <a:cubicBezTo>
                    <a:pt x="65" y="492"/>
                    <a:pt x="23" y="479"/>
                    <a:pt x="0" y="457"/>
                  </a:cubicBezTo>
                  <a:cubicBezTo>
                    <a:pt x="12" y="491"/>
                    <a:pt x="55" y="511"/>
                    <a:pt x="76" y="543"/>
                  </a:cubicBezTo>
                  <a:cubicBezTo>
                    <a:pt x="64" y="550"/>
                    <a:pt x="74" y="558"/>
                    <a:pt x="62" y="552"/>
                  </a:cubicBezTo>
                  <a:cubicBezTo>
                    <a:pt x="56" y="559"/>
                    <a:pt x="55" y="574"/>
                    <a:pt x="55" y="589"/>
                  </a:cubicBezTo>
                  <a:cubicBezTo>
                    <a:pt x="60" y="581"/>
                    <a:pt x="62" y="565"/>
                    <a:pt x="70" y="562"/>
                  </a:cubicBezTo>
                  <a:cubicBezTo>
                    <a:pt x="69" y="614"/>
                    <a:pt x="65" y="656"/>
                    <a:pt x="66" y="709"/>
                  </a:cubicBezTo>
                  <a:cubicBezTo>
                    <a:pt x="66" y="713"/>
                    <a:pt x="64" y="729"/>
                    <a:pt x="64" y="747"/>
                  </a:cubicBezTo>
                  <a:cubicBezTo>
                    <a:pt x="65" y="775"/>
                    <a:pt x="63" y="805"/>
                    <a:pt x="57" y="833"/>
                  </a:cubicBezTo>
                  <a:cubicBezTo>
                    <a:pt x="53" y="854"/>
                    <a:pt x="47" y="1071"/>
                    <a:pt x="34" y="1179"/>
                  </a:cubicBezTo>
                  <a:cubicBezTo>
                    <a:pt x="32" y="1202"/>
                    <a:pt x="33" y="1209"/>
                    <a:pt x="35" y="1227"/>
                  </a:cubicBezTo>
                  <a:cubicBezTo>
                    <a:pt x="47" y="1309"/>
                    <a:pt x="22" y="1397"/>
                    <a:pt x="18" y="1480"/>
                  </a:cubicBezTo>
                  <a:cubicBezTo>
                    <a:pt x="19" y="1497"/>
                    <a:pt x="19" y="1520"/>
                    <a:pt x="19" y="1544"/>
                  </a:cubicBezTo>
                  <a:cubicBezTo>
                    <a:pt x="21" y="1576"/>
                    <a:pt x="24" y="1608"/>
                    <a:pt x="19" y="1641"/>
                  </a:cubicBezTo>
                  <a:cubicBezTo>
                    <a:pt x="16" y="1616"/>
                    <a:pt x="18" y="1579"/>
                    <a:pt x="19" y="1544"/>
                  </a:cubicBezTo>
                  <a:cubicBezTo>
                    <a:pt x="18" y="1533"/>
                    <a:pt x="17" y="1521"/>
                    <a:pt x="17" y="1510"/>
                  </a:cubicBezTo>
                  <a:cubicBezTo>
                    <a:pt x="17" y="1500"/>
                    <a:pt x="17" y="1490"/>
                    <a:pt x="18" y="1480"/>
                  </a:cubicBezTo>
                  <a:cubicBezTo>
                    <a:pt x="18" y="1480"/>
                    <a:pt x="18" y="1480"/>
                    <a:pt x="18" y="1480"/>
                  </a:cubicBezTo>
                  <a:cubicBezTo>
                    <a:pt x="16" y="1491"/>
                    <a:pt x="15" y="1502"/>
                    <a:pt x="13" y="1513"/>
                  </a:cubicBezTo>
                  <a:cubicBezTo>
                    <a:pt x="12" y="1523"/>
                    <a:pt x="9" y="1534"/>
                    <a:pt x="9" y="1545"/>
                  </a:cubicBezTo>
                  <a:cubicBezTo>
                    <a:pt x="10" y="1556"/>
                    <a:pt x="11" y="1566"/>
                    <a:pt x="11" y="1577"/>
                  </a:cubicBezTo>
                  <a:cubicBezTo>
                    <a:pt x="12" y="1594"/>
                    <a:pt x="12" y="1611"/>
                    <a:pt x="13" y="1628"/>
                  </a:cubicBezTo>
                  <a:cubicBezTo>
                    <a:pt x="13" y="1640"/>
                    <a:pt x="13" y="1652"/>
                    <a:pt x="13" y="1665"/>
                  </a:cubicBezTo>
                  <a:cubicBezTo>
                    <a:pt x="15" y="1704"/>
                    <a:pt x="17" y="1744"/>
                    <a:pt x="16" y="1788"/>
                  </a:cubicBezTo>
                  <a:cubicBezTo>
                    <a:pt x="15" y="1777"/>
                    <a:pt x="13" y="1739"/>
                    <a:pt x="12" y="1701"/>
                  </a:cubicBezTo>
                  <a:cubicBezTo>
                    <a:pt x="11" y="1712"/>
                    <a:pt x="11" y="1723"/>
                    <a:pt x="10" y="1734"/>
                  </a:cubicBezTo>
                  <a:cubicBezTo>
                    <a:pt x="8" y="1754"/>
                    <a:pt x="6" y="1774"/>
                    <a:pt x="3" y="1793"/>
                  </a:cubicBezTo>
                  <a:cubicBezTo>
                    <a:pt x="3" y="1793"/>
                    <a:pt x="9" y="1794"/>
                    <a:pt x="10" y="1794"/>
                  </a:cubicBezTo>
                  <a:cubicBezTo>
                    <a:pt x="17" y="1794"/>
                    <a:pt x="26" y="1797"/>
                    <a:pt x="33" y="1796"/>
                  </a:cubicBezTo>
                  <a:cubicBezTo>
                    <a:pt x="41" y="1795"/>
                    <a:pt x="49" y="1768"/>
                    <a:pt x="50" y="1758"/>
                  </a:cubicBezTo>
                  <a:cubicBezTo>
                    <a:pt x="53" y="1720"/>
                    <a:pt x="41" y="1684"/>
                    <a:pt x="48" y="1645"/>
                  </a:cubicBezTo>
                  <a:cubicBezTo>
                    <a:pt x="50" y="1633"/>
                    <a:pt x="54" y="1622"/>
                    <a:pt x="56" y="1610"/>
                  </a:cubicBezTo>
                  <a:cubicBezTo>
                    <a:pt x="59" y="1593"/>
                    <a:pt x="58" y="1575"/>
                    <a:pt x="59" y="1557"/>
                  </a:cubicBezTo>
                  <a:cubicBezTo>
                    <a:pt x="62" y="1505"/>
                    <a:pt x="65" y="1454"/>
                    <a:pt x="67" y="1402"/>
                  </a:cubicBezTo>
                  <a:cubicBezTo>
                    <a:pt x="68" y="1376"/>
                    <a:pt x="69" y="1349"/>
                    <a:pt x="70" y="1322"/>
                  </a:cubicBezTo>
                  <a:cubicBezTo>
                    <a:pt x="70" y="1302"/>
                    <a:pt x="72" y="1280"/>
                    <a:pt x="71" y="1259"/>
                  </a:cubicBezTo>
                  <a:cubicBezTo>
                    <a:pt x="71" y="1252"/>
                    <a:pt x="71" y="1246"/>
                    <a:pt x="73" y="1239"/>
                  </a:cubicBezTo>
                  <a:cubicBezTo>
                    <a:pt x="75" y="1233"/>
                    <a:pt x="77" y="1227"/>
                    <a:pt x="78" y="1220"/>
                  </a:cubicBezTo>
                  <a:cubicBezTo>
                    <a:pt x="80" y="1211"/>
                    <a:pt x="78" y="1201"/>
                    <a:pt x="77" y="1192"/>
                  </a:cubicBezTo>
                  <a:cubicBezTo>
                    <a:pt x="77" y="1179"/>
                    <a:pt x="77" y="1166"/>
                    <a:pt x="79" y="1153"/>
                  </a:cubicBezTo>
                  <a:cubicBezTo>
                    <a:pt x="80" y="1141"/>
                    <a:pt x="83" y="1129"/>
                    <a:pt x="83" y="1117"/>
                  </a:cubicBezTo>
                  <a:cubicBezTo>
                    <a:pt x="85" y="1095"/>
                    <a:pt x="81" y="1073"/>
                    <a:pt x="81" y="1051"/>
                  </a:cubicBezTo>
                  <a:cubicBezTo>
                    <a:pt x="81" y="981"/>
                    <a:pt x="94" y="929"/>
                    <a:pt x="90" y="867"/>
                  </a:cubicBezTo>
                  <a:cubicBezTo>
                    <a:pt x="96" y="868"/>
                    <a:pt x="98" y="874"/>
                    <a:pt x="104" y="877"/>
                  </a:cubicBezTo>
                  <a:cubicBezTo>
                    <a:pt x="103" y="877"/>
                    <a:pt x="102" y="867"/>
                    <a:pt x="101" y="866"/>
                  </a:cubicBezTo>
                  <a:cubicBezTo>
                    <a:pt x="100" y="863"/>
                    <a:pt x="98" y="860"/>
                    <a:pt x="96" y="857"/>
                  </a:cubicBezTo>
                  <a:cubicBezTo>
                    <a:pt x="92" y="851"/>
                    <a:pt x="89" y="843"/>
                    <a:pt x="94" y="836"/>
                  </a:cubicBezTo>
                  <a:cubicBezTo>
                    <a:pt x="99" y="842"/>
                    <a:pt x="101" y="852"/>
                    <a:pt x="103" y="860"/>
                  </a:cubicBezTo>
                  <a:cubicBezTo>
                    <a:pt x="104" y="847"/>
                    <a:pt x="105" y="835"/>
                    <a:pt x="104" y="823"/>
                  </a:cubicBezTo>
                  <a:cubicBezTo>
                    <a:pt x="103" y="801"/>
                    <a:pt x="97" y="780"/>
                    <a:pt x="96" y="758"/>
                  </a:cubicBezTo>
                  <a:cubicBezTo>
                    <a:pt x="95" y="734"/>
                    <a:pt x="96" y="709"/>
                    <a:pt x="101" y="685"/>
                  </a:cubicBezTo>
                  <a:cubicBezTo>
                    <a:pt x="100" y="716"/>
                    <a:pt x="104" y="748"/>
                    <a:pt x="106" y="777"/>
                  </a:cubicBezTo>
                  <a:cubicBezTo>
                    <a:pt x="107" y="762"/>
                    <a:pt x="108" y="746"/>
                    <a:pt x="111" y="731"/>
                  </a:cubicBezTo>
                  <a:cubicBezTo>
                    <a:pt x="107" y="689"/>
                    <a:pt x="101" y="641"/>
                    <a:pt x="103" y="593"/>
                  </a:cubicBezTo>
                  <a:cubicBezTo>
                    <a:pt x="104" y="558"/>
                    <a:pt x="107" y="523"/>
                    <a:pt x="108" y="488"/>
                  </a:cubicBezTo>
                  <a:close/>
                  <a:moveTo>
                    <a:pt x="107" y="251"/>
                  </a:moveTo>
                  <a:cubicBezTo>
                    <a:pt x="100" y="266"/>
                    <a:pt x="105" y="235"/>
                    <a:pt x="107" y="251"/>
                  </a:cubicBezTo>
                  <a:close/>
                  <a:moveTo>
                    <a:pt x="41" y="1451"/>
                  </a:moveTo>
                  <a:cubicBezTo>
                    <a:pt x="40" y="1471"/>
                    <a:pt x="46" y="1498"/>
                    <a:pt x="30" y="1508"/>
                  </a:cubicBezTo>
                  <a:cubicBezTo>
                    <a:pt x="32" y="1446"/>
                    <a:pt x="44" y="1334"/>
                    <a:pt x="48" y="1263"/>
                  </a:cubicBezTo>
                  <a:cubicBezTo>
                    <a:pt x="49" y="1318"/>
                    <a:pt x="44" y="1392"/>
                    <a:pt x="41" y="1451"/>
                  </a:cubicBezTo>
                  <a:close/>
                  <a:moveTo>
                    <a:pt x="77" y="556"/>
                  </a:moveTo>
                  <a:cubicBezTo>
                    <a:pt x="75" y="555"/>
                    <a:pt x="73" y="556"/>
                    <a:pt x="73" y="552"/>
                  </a:cubicBezTo>
                  <a:cubicBezTo>
                    <a:pt x="74" y="553"/>
                    <a:pt x="77" y="553"/>
                    <a:pt x="77" y="556"/>
                  </a:cubicBezTo>
                  <a:close/>
                  <a:moveTo>
                    <a:pt x="73" y="859"/>
                  </a:moveTo>
                  <a:cubicBezTo>
                    <a:pt x="69" y="883"/>
                    <a:pt x="74" y="907"/>
                    <a:pt x="64" y="916"/>
                  </a:cubicBezTo>
                  <a:cubicBezTo>
                    <a:pt x="54" y="911"/>
                    <a:pt x="62" y="862"/>
                    <a:pt x="73" y="859"/>
                  </a:cubicBezTo>
                  <a:close/>
                  <a:moveTo>
                    <a:pt x="72" y="1051"/>
                  </a:moveTo>
                  <a:cubicBezTo>
                    <a:pt x="71" y="1050"/>
                    <a:pt x="68" y="1050"/>
                    <a:pt x="68" y="1047"/>
                  </a:cubicBezTo>
                  <a:cubicBezTo>
                    <a:pt x="70" y="1048"/>
                    <a:pt x="72" y="1048"/>
                    <a:pt x="72" y="1051"/>
                  </a:cubicBezTo>
                  <a:close/>
                  <a:moveTo>
                    <a:pt x="65" y="1178"/>
                  </a:moveTo>
                  <a:cubicBezTo>
                    <a:pt x="65" y="1174"/>
                    <a:pt x="67" y="1155"/>
                    <a:pt x="68" y="1165"/>
                  </a:cubicBezTo>
                  <a:cubicBezTo>
                    <a:pt x="68" y="1170"/>
                    <a:pt x="67" y="1188"/>
                    <a:pt x="65" y="1178"/>
                  </a:cubicBezTo>
                  <a:close/>
                  <a:moveTo>
                    <a:pt x="66" y="1140"/>
                  </a:moveTo>
                  <a:cubicBezTo>
                    <a:pt x="66" y="1137"/>
                    <a:pt x="70" y="1136"/>
                    <a:pt x="70" y="1140"/>
                  </a:cubicBezTo>
                  <a:cubicBezTo>
                    <a:pt x="68" y="1140"/>
                    <a:pt x="66" y="1144"/>
                    <a:pt x="66" y="1140"/>
                  </a:cubicBezTo>
                  <a:close/>
                  <a:moveTo>
                    <a:pt x="66" y="1101"/>
                  </a:moveTo>
                  <a:cubicBezTo>
                    <a:pt x="68" y="1102"/>
                    <a:pt x="71" y="1102"/>
                    <a:pt x="70" y="1105"/>
                  </a:cubicBezTo>
                  <a:cubicBezTo>
                    <a:pt x="69" y="1104"/>
                    <a:pt x="66" y="1105"/>
                    <a:pt x="66" y="1101"/>
                  </a:cubicBezTo>
                  <a:close/>
                  <a:moveTo>
                    <a:pt x="68" y="1079"/>
                  </a:moveTo>
                  <a:cubicBezTo>
                    <a:pt x="65" y="1074"/>
                    <a:pt x="73" y="1061"/>
                    <a:pt x="73" y="1070"/>
                  </a:cubicBezTo>
                  <a:cubicBezTo>
                    <a:pt x="73" y="1069"/>
                    <a:pt x="68" y="1080"/>
                    <a:pt x="68" y="1079"/>
                  </a:cubicBezTo>
                  <a:close/>
                  <a:moveTo>
                    <a:pt x="68" y="840"/>
                  </a:moveTo>
                  <a:cubicBezTo>
                    <a:pt x="72" y="806"/>
                    <a:pt x="69" y="784"/>
                    <a:pt x="76" y="757"/>
                  </a:cubicBezTo>
                  <a:cubicBezTo>
                    <a:pt x="76" y="796"/>
                    <a:pt x="79" y="831"/>
                    <a:pt x="68" y="840"/>
                  </a:cubicBezTo>
                  <a:close/>
                  <a:moveTo>
                    <a:pt x="77" y="735"/>
                  </a:moveTo>
                  <a:cubicBezTo>
                    <a:pt x="73" y="726"/>
                    <a:pt x="75" y="709"/>
                    <a:pt x="76" y="693"/>
                  </a:cubicBezTo>
                  <a:cubicBezTo>
                    <a:pt x="80" y="632"/>
                    <a:pt x="81" y="735"/>
                    <a:pt x="77" y="735"/>
                  </a:cubicBezTo>
                  <a:close/>
                  <a:moveTo>
                    <a:pt x="92" y="864"/>
                  </a:moveTo>
                  <a:cubicBezTo>
                    <a:pt x="88" y="855"/>
                    <a:pt x="79" y="853"/>
                    <a:pt x="79" y="840"/>
                  </a:cubicBezTo>
                  <a:cubicBezTo>
                    <a:pt x="86" y="843"/>
                    <a:pt x="95" y="859"/>
                    <a:pt x="92" y="864"/>
                  </a:cubicBezTo>
                  <a:close/>
                  <a:moveTo>
                    <a:pt x="103" y="842"/>
                  </a:moveTo>
                  <a:cubicBezTo>
                    <a:pt x="100" y="817"/>
                    <a:pt x="90" y="805"/>
                    <a:pt x="95" y="790"/>
                  </a:cubicBezTo>
                  <a:cubicBezTo>
                    <a:pt x="88" y="798"/>
                    <a:pt x="85" y="764"/>
                    <a:pt x="86" y="761"/>
                  </a:cubicBezTo>
                  <a:cubicBezTo>
                    <a:pt x="93" y="784"/>
                    <a:pt x="107" y="815"/>
                    <a:pt x="103" y="842"/>
                  </a:cubicBezTo>
                  <a:close/>
                  <a:moveTo>
                    <a:pt x="101" y="440"/>
                  </a:moveTo>
                  <a:cubicBezTo>
                    <a:pt x="102" y="434"/>
                    <a:pt x="102" y="408"/>
                    <a:pt x="105" y="417"/>
                  </a:cubicBezTo>
                  <a:cubicBezTo>
                    <a:pt x="104" y="423"/>
                    <a:pt x="104" y="449"/>
                    <a:pt x="101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62" name="Freeform 1316"/>
            <p:cNvSpPr>
              <a:spLocks/>
            </p:cNvSpPr>
            <p:nvPr/>
          </p:nvSpPr>
          <p:spPr bwMode="auto">
            <a:xfrm>
              <a:off x="6002339" y="349726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63" name="Freeform 1317"/>
            <p:cNvSpPr>
              <a:spLocks/>
            </p:cNvSpPr>
            <p:nvPr/>
          </p:nvSpPr>
          <p:spPr bwMode="auto">
            <a:xfrm>
              <a:off x="5908676" y="5859463"/>
              <a:ext cx="6350" cy="139700"/>
            </a:xfrm>
            <a:custGeom>
              <a:avLst/>
              <a:gdLst>
                <a:gd name="T0" fmla="*/ 0 w 3"/>
                <a:gd name="T1" fmla="*/ 0 h 74"/>
                <a:gd name="T2" fmla="*/ 2 w 3"/>
                <a:gd name="T3" fmla="*/ 74 h 74"/>
                <a:gd name="T4" fmla="*/ 3 w 3"/>
                <a:gd name="T5" fmla="*/ 38 h 74"/>
                <a:gd name="T6" fmla="*/ 0 w 3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4">
                  <a:moveTo>
                    <a:pt x="0" y="0"/>
                  </a:moveTo>
                  <a:cubicBezTo>
                    <a:pt x="0" y="17"/>
                    <a:pt x="0" y="45"/>
                    <a:pt x="2" y="74"/>
                  </a:cubicBezTo>
                  <a:cubicBezTo>
                    <a:pt x="2" y="62"/>
                    <a:pt x="2" y="50"/>
                    <a:pt x="3" y="38"/>
                  </a:cubicBezTo>
                  <a:cubicBezTo>
                    <a:pt x="2" y="25"/>
                    <a:pt x="1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2464" name="Group 2463"/>
          <p:cNvGrpSpPr/>
          <p:nvPr/>
        </p:nvGrpSpPr>
        <p:grpSpPr>
          <a:xfrm flipH="1">
            <a:off x="9982925" y="4629893"/>
            <a:ext cx="1450949" cy="2229271"/>
            <a:chOff x="7109040" y="5058249"/>
            <a:chExt cx="719138" cy="1104900"/>
          </a:xfrm>
          <a:solidFill>
            <a:schemeClr val="accent2">
              <a:lumMod val="75000"/>
              <a:alpha val="20000"/>
            </a:schemeClr>
          </a:solidFill>
        </p:grpSpPr>
        <p:sp>
          <p:nvSpPr>
            <p:cNvPr id="2465" name="Freeform 1318"/>
            <p:cNvSpPr>
              <a:spLocks/>
            </p:cNvSpPr>
            <p:nvPr/>
          </p:nvSpPr>
          <p:spPr bwMode="auto">
            <a:xfrm>
              <a:off x="7672602" y="5228112"/>
              <a:ext cx="9525" cy="25400"/>
            </a:xfrm>
            <a:custGeom>
              <a:avLst/>
              <a:gdLst>
                <a:gd name="T0" fmla="*/ 1 w 5"/>
                <a:gd name="T1" fmla="*/ 6 h 13"/>
                <a:gd name="T2" fmla="*/ 1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6"/>
                  </a:moveTo>
                  <a:cubicBezTo>
                    <a:pt x="5" y="0"/>
                    <a:pt x="0" y="13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66" name="Freeform 1319"/>
            <p:cNvSpPr>
              <a:spLocks/>
            </p:cNvSpPr>
            <p:nvPr/>
          </p:nvSpPr>
          <p:spPr bwMode="auto">
            <a:xfrm>
              <a:off x="7664665" y="5237637"/>
              <a:ext cx="14288" cy="30163"/>
            </a:xfrm>
            <a:custGeom>
              <a:avLst/>
              <a:gdLst>
                <a:gd name="T0" fmla="*/ 5 w 8"/>
                <a:gd name="T1" fmla="*/ 7 h 16"/>
                <a:gd name="T2" fmla="*/ 5 w 8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6">
                  <a:moveTo>
                    <a:pt x="5" y="7"/>
                  </a:moveTo>
                  <a:cubicBezTo>
                    <a:pt x="8" y="0"/>
                    <a:pt x="0" y="16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67" name="Freeform 1320"/>
            <p:cNvSpPr>
              <a:spLocks/>
            </p:cNvSpPr>
            <p:nvPr/>
          </p:nvSpPr>
          <p:spPr bwMode="auto">
            <a:xfrm>
              <a:off x="7826590" y="5412262"/>
              <a:ext cx="1588" cy="6350"/>
            </a:xfrm>
            <a:custGeom>
              <a:avLst/>
              <a:gdLst>
                <a:gd name="T0" fmla="*/ 1 w 1"/>
                <a:gd name="T1" fmla="*/ 1 h 3"/>
                <a:gd name="T2" fmla="*/ 1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0" y="0"/>
                    <a:pt x="1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68" name="Freeform 1321"/>
            <p:cNvSpPr>
              <a:spLocks noEditPoints="1"/>
            </p:cNvSpPr>
            <p:nvPr/>
          </p:nvSpPr>
          <p:spPr bwMode="auto">
            <a:xfrm>
              <a:off x="7109040" y="5258274"/>
              <a:ext cx="717550" cy="904875"/>
            </a:xfrm>
            <a:custGeom>
              <a:avLst/>
              <a:gdLst>
                <a:gd name="T0" fmla="*/ 0 w 382"/>
                <a:gd name="T1" fmla="*/ 475 h 481"/>
                <a:gd name="T2" fmla="*/ 19 w 382"/>
                <a:gd name="T3" fmla="*/ 481 h 481"/>
                <a:gd name="T4" fmla="*/ 72 w 382"/>
                <a:gd name="T5" fmla="*/ 421 h 481"/>
                <a:gd name="T6" fmla="*/ 145 w 382"/>
                <a:gd name="T7" fmla="*/ 428 h 481"/>
                <a:gd name="T8" fmla="*/ 155 w 382"/>
                <a:gd name="T9" fmla="*/ 382 h 481"/>
                <a:gd name="T10" fmla="*/ 135 w 382"/>
                <a:gd name="T11" fmla="*/ 278 h 481"/>
                <a:gd name="T12" fmla="*/ 183 w 382"/>
                <a:gd name="T13" fmla="*/ 276 h 481"/>
                <a:gd name="T14" fmla="*/ 364 w 382"/>
                <a:gd name="T15" fmla="*/ 90 h 481"/>
                <a:gd name="T16" fmla="*/ 375 w 382"/>
                <a:gd name="T17" fmla="*/ 105 h 481"/>
                <a:gd name="T18" fmla="*/ 379 w 382"/>
                <a:gd name="T19" fmla="*/ 82 h 481"/>
                <a:gd name="T20" fmla="*/ 260 w 382"/>
                <a:gd name="T21" fmla="*/ 137 h 481"/>
                <a:gd name="T22" fmla="*/ 346 w 382"/>
                <a:gd name="T23" fmla="*/ 51 h 481"/>
                <a:gd name="T24" fmla="*/ 333 w 382"/>
                <a:gd name="T25" fmla="*/ 39 h 481"/>
                <a:gd name="T26" fmla="*/ 301 w 382"/>
                <a:gd name="T27" fmla="*/ 5 h 481"/>
                <a:gd name="T28" fmla="*/ 252 w 382"/>
                <a:gd name="T29" fmla="*/ 20 h 481"/>
                <a:gd name="T30" fmla="*/ 253 w 382"/>
                <a:gd name="T31" fmla="*/ 40 h 481"/>
                <a:gd name="T32" fmla="*/ 258 w 382"/>
                <a:gd name="T33" fmla="*/ 129 h 481"/>
                <a:gd name="T34" fmla="*/ 254 w 382"/>
                <a:gd name="T35" fmla="*/ 112 h 481"/>
                <a:gd name="T36" fmla="*/ 212 w 382"/>
                <a:gd name="T37" fmla="*/ 106 h 481"/>
                <a:gd name="T38" fmla="*/ 240 w 382"/>
                <a:gd name="T39" fmla="*/ 114 h 481"/>
                <a:gd name="T40" fmla="*/ 224 w 382"/>
                <a:gd name="T41" fmla="*/ 171 h 481"/>
                <a:gd name="T42" fmla="*/ 178 w 382"/>
                <a:gd name="T43" fmla="*/ 186 h 481"/>
                <a:gd name="T44" fmla="*/ 158 w 382"/>
                <a:gd name="T45" fmla="*/ 139 h 481"/>
                <a:gd name="T46" fmla="*/ 159 w 382"/>
                <a:gd name="T47" fmla="*/ 143 h 481"/>
                <a:gd name="T48" fmla="*/ 134 w 382"/>
                <a:gd name="T49" fmla="*/ 216 h 481"/>
                <a:gd name="T50" fmla="*/ 121 w 382"/>
                <a:gd name="T51" fmla="*/ 283 h 481"/>
                <a:gd name="T52" fmla="*/ 107 w 382"/>
                <a:gd name="T53" fmla="*/ 302 h 481"/>
                <a:gd name="T54" fmla="*/ 65 w 382"/>
                <a:gd name="T55" fmla="*/ 364 h 481"/>
                <a:gd name="T56" fmla="*/ 42 w 382"/>
                <a:gd name="T57" fmla="*/ 402 h 481"/>
                <a:gd name="T58" fmla="*/ 13 w 382"/>
                <a:gd name="T59" fmla="*/ 451 h 481"/>
                <a:gd name="T60" fmla="*/ 346 w 382"/>
                <a:gd name="T61" fmla="*/ 93 h 481"/>
                <a:gd name="T62" fmla="*/ 296 w 382"/>
                <a:gd name="T63" fmla="*/ 118 h 481"/>
                <a:gd name="T64" fmla="*/ 296 w 382"/>
                <a:gd name="T65" fmla="*/ 118 h 481"/>
                <a:gd name="T66" fmla="*/ 252 w 382"/>
                <a:gd name="T67" fmla="*/ 153 h 481"/>
                <a:gd name="T68" fmla="*/ 247 w 382"/>
                <a:gd name="T69" fmla="*/ 157 h 481"/>
                <a:gd name="T70" fmla="*/ 247 w 382"/>
                <a:gd name="T71" fmla="*/ 157 h 481"/>
                <a:gd name="T72" fmla="*/ 235 w 382"/>
                <a:gd name="T73" fmla="*/ 164 h 481"/>
                <a:gd name="T74" fmla="*/ 192 w 382"/>
                <a:gd name="T75" fmla="*/ 303 h 481"/>
                <a:gd name="T76" fmla="*/ 192 w 382"/>
                <a:gd name="T77" fmla="*/ 303 h 481"/>
                <a:gd name="T78" fmla="*/ 190 w 382"/>
                <a:gd name="T79" fmla="*/ 304 h 481"/>
                <a:gd name="T80" fmla="*/ 135 w 382"/>
                <a:gd name="T81" fmla="*/ 377 h 481"/>
                <a:gd name="T82" fmla="*/ 135 w 382"/>
                <a:gd name="T83" fmla="*/ 377 h 481"/>
                <a:gd name="T84" fmla="*/ 85 w 382"/>
                <a:gd name="T85" fmla="*/ 404 h 481"/>
                <a:gd name="T86" fmla="*/ 85 w 382"/>
                <a:gd name="T87" fmla="*/ 362 h 481"/>
                <a:gd name="T88" fmla="*/ 85 w 382"/>
                <a:gd name="T89" fmla="*/ 362 h 481"/>
                <a:gd name="T90" fmla="*/ 160 w 382"/>
                <a:gd name="T91" fmla="*/ 186 h 481"/>
                <a:gd name="T92" fmla="*/ 116 w 382"/>
                <a:gd name="T93" fmla="*/ 297 h 481"/>
                <a:gd name="T94" fmla="*/ 116 w 382"/>
                <a:gd name="T95" fmla="*/ 297 h 481"/>
                <a:gd name="T96" fmla="*/ 113 w 382"/>
                <a:gd name="T97" fmla="*/ 300 h 481"/>
                <a:gd name="T98" fmla="*/ 95 w 382"/>
                <a:gd name="T99" fmla="*/ 327 h 481"/>
                <a:gd name="T100" fmla="*/ 95 w 382"/>
                <a:gd name="T101" fmla="*/ 327 h 481"/>
                <a:gd name="T102" fmla="*/ 86 w 382"/>
                <a:gd name="T103" fmla="*/ 342 h 481"/>
                <a:gd name="T104" fmla="*/ 59 w 382"/>
                <a:gd name="T105" fmla="*/ 384 h 481"/>
                <a:gd name="T106" fmla="*/ 61 w 382"/>
                <a:gd name="T107" fmla="*/ 383 h 481"/>
                <a:gd name="T108" fmla="*/ 12 w 382"/>
                <a:gd name="T109" fmla="*/ 474 h 481"/>
                <a:gd name="T110" fmla="*/ 55 w 382"/>
                <a:gd name="T111" fmla="*/ 392 h 481"/>
                <a:gd name="T112" fmla="*/ 53 w 382"/>
                <a:gd name="T113" fmla="*/ 396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2" h="481">
                  <a:moveTo>
                    <a:pt x="13" y="451"/>
                  </a:moveTo>
                  <a:cubicBezTo>
                    <a:pt x="12" y="453"/>
                    <a:pt x="1" y="475"/>
                    <a:pt x="0" y="475"/>
                  </a:cubicBezTo>
                  <a:cubicBezTo>
                    <a:pt x="5" y="476"/>
                    <a:pt x="10" y="477"/>
                    <a:pt x="14" y="479"/>
                  </a:cubicBezTo>
                  <a:cubicBezTo>
                    <a:pt x="15" y="479"/>
                    <a:pt x="19" y="480"/>
                    <a:pt x="19" y="481"/>
                  </a:cubicBezTo>
                  <a:cubicBezTo>
                    <a:pt x="30" y="433"/>
                    <a:pt x="58" y="398"/>
                    <a:pt x="78" y="361"/>
                  </a:cubicBezTo>
                  <a:cubicBezTo>
                    <a:pt x="93" y="374"/>
                    <a:pt x="79" y="404"/>
                    <a:pt x="72" y="421"/>
                  </a:cubicBezTo>
                  <a:cubicBezTo>
                    <a:pt x="95" y="401"/>
                    <a:pt x="107" y="371"/>
                    <a:pt x="83" y="352"/>
                  </a:cubicBezTo>
                  <a:cubicBezTo>
                    <a:pt x="140" y="353"/>
                    <a:pt x="125" y="408"/>
                    <a:pt x="145" y="428"/>
                  </a:cubicBezTo>
                  <a:cubicBezTo>
                    <a:pt x="143" y="394"/>
                    <a:pt x="143" y="354"/>
                    <a:pt x="97" y="347"/>
                  </a:cubicBezTo>
                  <a:cubicBezTo>
                    <a:pt x="123" y="342"/>
                    <a:pt x="138" y="375"/>
                    <a:pt x="155" y="382"/>
                  </a:cubicBezTo>
                  <a:cubicBezTo>
                    <a:pt x="140" y="363"/>
                    <a:pt x="117" y="325"/>
                    <a:pt x="90" y="340"/>
                  </a:cubicBezTo>
                  <a:cubicBezTo>
                    <a:pt x="105" y="319"/>
                    <a:pt x="119" y="297"/>
                    <a:pt x="135" y="278"/>
                  </a:cubicBezTo>
                  <a:cubicBezTo>
                    <a:pt x="183" y="270"/>
                    <a:pt x="186" y="319"/>
                    <a:pt x="203" y="337"/>
                  </a:cubicBezTo>
                  <a:cubicBezTo>
                    <a:pt x="199" y="315"/>
                    <a:pt x="196" y="293"/>
                    <a:pt x="183" y="276"/>
                  </a:cubicBezTo>
                  <a:cubicBezTo>
                    <a:pt x="165" y="267"/>
                    <a:pt x="152" y="270"/>
                    <a:pt x="139" y="272"/>
                  </a:cubicBezTo>
                  <a:cubicBezTo>
                    <a:pt x="203" y="191"/>
                    <a:pt x="275" y="122"/>
                    <a:pt x="364" y="90"/>
                  </a:cubicBezTo>
                  <a:cubicBezTo>
                    <a:pt x="372" y="103"/>
                    <a:pt x="374" y="126"/>
                    <a:pt x="382" y="134"/>
                  </a:cubicBezTo>
                  <a:cubicBezTo>
                    <a:pt x="381" y="118"/>
                    <a:pt x="377" y="111"/>
                    <a:pt x="375" y="105"/>
                  </a:cubicBezTo>
                  <a:cubicBezTo>
                    <a:pt x="375" y="102"/>
                    <a:pt x="371" y="91"/>
                    <a:pt x="374" y="88"/>
                  </a:cubicBezTo>
                  <a:cubicBezTo>
                    <a:pt x="375" y="86"/>
                    <a:pt x="381" y="85"/>
                    <a:pt x="379" y="82"/>
                  </a:cubicBezTo>
                  <a:cubicBezTo>
                    <a:pt x="372" y="89"/>
                    <a:pt x="370" y="75"/>
                    <a:pt x="364" y="73"/>
                  </a:cubicBezTo>
                  <a:cubicBezTo>
                    <a:pt x="333" y="102"/>
                    <a:pt x="295" y="115"/>
                    <a:pt x="260" y="137"/>
                  </a:cubicBezTo>
                  <a:cubicBezTo>
                    <a:pt x="274" y="114"/>
                    <a:pt x="290" y="81"/>
                    <a:pt x="295" y="50"/>
                  </a:cubicBezTo>
                  <a:cubicBezTo>
                    <a:pt x="305" y="36"/>
                    <a:pt x="330" y="45"/>
                    <a:pt x="346" y="51"/>
                  </a:cubicBezTo>
                  <a:cubicBezTo>
                    <a:pt x="339" y="41"/>
                    <a:pt x="327" y="43"/>
                    <a:pt x="313" y="36"/>
                  </a:cubicBezTo>
                  <a:cubicBezTo>
                    <a:pt x="318" y="34"/>
                    <a:pt x="328" y="42"/>
                    <a:pt x="333" y="39"/>
                  </a:cubicBezTo>
                  <a:cubicBezTo>
                    <a:pt x="316" y="31"/>
                    <a:pt x="306" y="36"/>
                    <a:pt x="297" y="44"/>
                  </a:cubicBezTo>
                  <a:cubicBezTo>
                    <a:pt x="298" y="31"/>
                    <a:pt x="301" y="17"/>
                    <a:pt x="301" y="5"/>
                  </a:cubicBezTo>
                  <a:cubicBezTo>
                    <a:pt x="298" y="0"/>
                    <a:pt x="298" y="31"/>
                    <a:pt x="293" y="39"/>
                  </a:cubicBezTo>
                  <a:cubicBezTo>
                    <a:pt x="291" y="22"/>
                    <a:pt x="270" y="21"/>
                    <a:pt x="252" y="20"/>
                  </a:cubicBezTo>
                  <a:cubicBezTo>
                    <a:pt x="276" y="25"/>
                    <a:pt x="289" y="36"/>
                    <a:pt x="291" y="52"/>
                  </a:cubicBezTo>
                  <a:cubicBezTo>
                    <a:pt x="287" y="39"/>
                    <a:pt x="264" y="33"/>
                    <a:pt x="253" y="40"/>
                  </a:cubicBezTo>
                  <a:cubicBezTo>
                    <a:pt x="268" y="41"/>
                    <a:pt x="284" y="49"/>
                    <a:pt x="288" y="59"/>
                  </a:cubicBezTo>
                  <a:cubicBezTo>
                    <a:pt x="284" y="78"/>
                    <a:pt x="271" y="112"/>
                    <a:pt x="258" y="129"/>
                  </a:cubicBezTo>
                  <a:cubicBezTo>
                    <a:pt x="256" y="104"/>
                    <a:pt x="258" y="129"/>
                    <a:pt x="253" y="133"/>
                  </a:cubicBezTo>
                  <a:cubicBezTo>
                    <a:pt x="254" y="129"/>
                    <a:pt x="254" y="116"/>
                    <a:pt x="254" y="112"/>
                  </a:cubicBezTo>
                  <a:cubicBezTo>
                    <a:pt x="241" y="104"/>
                    <a:pt x="224" y="106"/>
                    <a:pt x="216" y="106"/>
                  </a:cubicBezTo>
                  <a:cubicBezTo>
                    <a:pt x="214" y="106"/>
                    <a:pt x="213" y="106"/>
                    <a:pt x="212" y="106"/>
                  </a:cubicBezTo>
                  <a:cubicBezTo>
                    <a:pt x="216" y="106"/>
                    <a:pt x="220" y="108"/>
                    <a:pt x="225" y="110"/>
                  </a:cubicBezTo>
                  <a:cubicBezTo>
                    <a:pt x="230" y="113"/>
                    <a:pt x="235" y="114"/>
                    <a:pt x="240" y="114"/>
                  </a:cubicBezTo>
                  <a:cubicBezTo>
                    <a:pt x="243" y="114"/>
                    <a:pt x="248" y="115"/>
                    <a:pt x="248" y="119"/>
                  </a:cubicBezTo>
                  <a:cubicBezTo>
                    <a:pt x="249" y="132"/>
                    <a:pt x="224" y="170"/>
                    <a:pt x="224" y="171"/>
                  </a:cubicBezTo>
                  <a:cubicBezTo>
                    <a:pt x="205" y="184"/>
                    <a:pt x="190" y="203"/>
                    <a:pt x="173" y="219"/>
                  </a:cubicBezTo>
                  <a:cubicBezTo>
                    <a:pt x="177" y="209"/>
                    <a:pt x="179" y="197"/>
                    <a:pt x="178" y="186"/>
                  </a:cubicBezTo>
                  <a:cubicBezTo>
                    <a:pt x="178" y="181"/>
                    <a:pt x="177" y="176"/>
                    <a:pt x="176" y="171"/>
                  </a:cubicBezTo>
                  <a:cubicBezTo>
                    <a:pt x="174" y="161"/>
                    <a:pt x="173" y="139"/>
                    <a:pt x="158" y="139"/>
                  </a:cubicBezTo>
                  <a:cubicBezTo>
                    <a:pt x="156" y="139"/>
                    <a:pt x="150" y="137"/>
                    <a:pt x="150" y="140"/>
                  </a:cubicBezTo>
                  <a:cubicBezTo>
                    <a:pt x="150" y="141"/>
                    <a:pt x="158" y="142"/>
                    <a:pt x="159" y="143"/>
                  </a:cubicBezTo>
                  <a:cubicBezTo>
                    <a:pt x="168" y="151"/>
                    <a:pt x="163" y="166"/>
                    <a:pt x="160" y="177"/>
                  </a:cubicBezTo>
                  <a:cubicBezTo>
                    <a:pt x="155" y="189"/>
                    <a:pt x="140" y="201"/>
                    <a:pt x="134" y="216"/>
                  </a:cubicBezTo>
                  <a:cubicBezTo>
                    <a:pt x="124" y="238"/>
                    <a:pt x="122" y="254"/>
                    <a:pt x="126" y="277"/>
                  </a:cubicBezTo>
                  <a:cubicBezTo>
                    <a:pt x="126" y="278"/>
                    <a:pt x="122" y="282"/>
                    <a:pt x="121" y="283"/>
                  </a:cubicBezTo>
                  <a:cubicBezTo>
                    <a:pt x="120" y="285"/>
                    <a:pt x="118" y="287"/>
                    <a:pt x="116" y="289"/>
                  </a:cubicBezTo>
                  <a:cubicBezTo>
                    <a:pt x="113" y="293"/>
                    <a:pt x="110" y="298"/>
                    <a:pt x="107" y="302"/>
                  </a:cubicBezTo>
                  <a:cubicBezTo>
                    <a:pt x="95" y="318"/>
                    <a:pt x="84" y="334"/>
                    <a:pt x="74" y="351"/>
                  </a:cubicBezTo>
                  <a:cubicBezTo>
                    <a:pt x="71" y="355"/>
                    <a:pt x="68" y="360"/>
                    <a:pt x="65" y="364"/>
                  </a:cubicBezTo>
                  <a:cubicBezTo>
                    <a:pt x="60" y="373"/>
                    <a:pt x="55" y="381"/>
                    <a:pt x="50" y="389"/>
                  </a:cubicBezTo>
                  <a:cubicBezTo>
                    <a:pt x="47" y="393"/>
                    <a:pt x="44" y="398"/>
                    <a:pt x="42" y="402"/>
                  </a:cubicBezTo>
                  <a:cubicBezTo>
                    <a:pt x="31" y="418"/>
                    <a:pt x="21" y="434"/>
                    <a:pt x="13" y="451"/>
                  </a:cubicBezTo>
                  <a:cubicBezTo>
                    <a:pt x="13" y="451"/>
                    <a:pt x="13" y="451"/>
                    <a:pt x="13" y="451"/>
                  </a:cubicBezTo>
                  <a:close/>
                  <a:moveTo>
                    <a:pt x="363" y="86"/>
                  </a:moveTo>
                  <a:cubicBezTo>
                    <a:pt x="359" y="90"/>
                    <a:pt x="352" y="90"/>
                    <a:pt x="346" y="93"/>
                  </a:cubicBezTo>
                  <a:cubicBezTo>
                    <a:pt x="346" y="90"/>
                    <a:pt x="356" y="84"/>
                    <a:pt x="363" y="86"/>
                  </a:cubicBezTo>
                  <a:close/>
                  <a:moveTo>
                    <a:pt x="296" y="118"/>
                  </a:moveTo>
                  <a:cubicBezTo>
                    <a:pt x="294" y="125"/>
                    <a:pt x="280" y="131"/>
                    <a:pt x="272" y="136"/>
                  </a:cubicBezTo>
                  <a:cubicBezTo>
                    <a:pt x="266" y="139"/>
                    <a:pt x="289" y="124"/>
                    <a:pt x="296" y="118"/>
                  </a:cubicBezTo>
                  <a:close/>
                  <a:moveTo>
                    <a:pt x="261" y="145"/>
                  </a:moveTo>
                  <a:cubicBezTo>
                    <a:pt x="258" y="148"/>
                    <a:pt x="254" y="149"/>
                    <a:pt x="252" y="153"/>
                  </a:cubicBezTo>
                  <a:cubicBezTo>
                    <a:pt x="249" y="149"/>
                    <a:pt x="257" y="144"/>
                    <a:pt x="261" y="145"/>
                  </a:cubicBezTo>
                  <a:close/>
                  <a:moveTo>
                    <a:pt x="247" y="157"/>
                  </a:moveTo>
                  <a:cubicBezTo>
                    <a:pt x="244" y="159"/>
                    <a:pt x="241" y="160"/>
                    <a:pt x="239" y="163"/>
                  </a:cubicBezTo>
                  <a:cubicBezTo>
                    <a:pt x="236" y="160"/>
                    <a:pt x="243" y="155"/>
                    <a:pt x="247" y="157"/>
                  </a:cubicBezTo>
                  <a:close/>
                  <a:moveTo>
                    <a:pt x="176" y="224"/>
                  </a:moveTo>
                  <a:cubicBezTo>
                    <a:pt x="189" y="201"/>
                    <a:pt x="216" y="182"/>
                    <a:pt x="235" y="164"/>
                  </a:cubicBezTo>
                  <a:cubicBezTo>
                    <a:pt x="220" y="182"/>
                    <a:pt x="194" y="201"/>
                    <a:pt x="176" y="224"/>
                  </a:cubicBezTo>
                  <a:close/>
                  <a:moveTo>
                    <a:pt x="192" y="303"/>
                  </a:moveTo>
                  <a:cubicBezTo>
                    <a:pt x="197" y="309"/>
                    <a:pt x="194" y="313"/>
                    <a:pt x="199" y="321"/>
                  </a:cubicBezTo>
                  <a:cubicBezTo>
                    <a:pt x="194" y="322"/>
                    <a:pt x="188" y="306"/>
                    <a:pt x="192" y="303"/>
                  </a:cubicBezTo>
                  <a:close/>
                  <a:moveTo>
                    <a:pt x="183" y="285"/>
                  </a:moveTo>
                  <a:cubicBezTo>
                    <a:pt x="186" y="285"/>
                    <a:pt x="196" y="299"/>
                    <a:pt x="190" y="304"/>
                  </a:cubicBezTo>
                  <a:cubicBezTo>
                    <a:pt x="187" y="298"/>
                    <a:pt x="186" y="291"/>
                    <a:pt x="183" y="285"/>
                  </a:cubicBezTo>
                  <a:close/>
                  <a:moveTo>
                    <a:pt x="135" y="377"/>
                  </a:moveTo>
                  <a:cubicBezTo>
                    <a:pt x="140" y="379"/>
                    <a:pt x="141" y="395"/>
                    <a:pt x="139" y="406"/>
                  </a:cubicBezTo>
                  <a:cubicBezTo>
                    <a:pt x="135" y="398"/>
                    <a:pt x="138" y="386"/>
                    <a:pt x="135" y="377"/>
                  </a:cubicBezTo>
                  <a:close/>
                  <a:moveTo>
                    <a:pt x="90" y="367"/>
                  </a:moveTo>
                  <a:cubicBezTo>
                    <a:pt x="98" y="379"/>
                    <a:pt x="94" y="389"/>
                    <a:pt x="85" y="404"/>
                  </a:cubicBezTo>
                  <a:cubicBezTo>
                    <a:pt x="90" y="394"/>
                    <a:pt x="91" y="374"/>
                    <a:pt x="90" y="367"/>
                  </a:cubicBezTo>
                  <a:close/>
                  <a:moveTo>
                    <a:pt x="85" y="362"/>
                  </a:moveTo>
                  <a:cubicBezTo>
                    <a:pt x="88" y="357"/>
                    <a:pt x="86" y="366"/>
                    <a:pt x="91" y="366"/>
                  </a:cubicBezTo>
                  <a:cubicBezTo>
                    <a:pt x="86" y="372"/>
                    <a:pt x="88" y="364"/>
                    <a:pt x="85" y="362"/>
                  </a:cubicBezTo>
                  <a:close/>
                  <a:moveTo>
                    <a:pt x="132" y="270"/>
                  </a:moveTo>
                  <a:cubicBezTo>
                    <a:pt x="141" y="246"/>
                    <a:pt x="148" y="211"/>
                    <a:pt x="160" y="186"/>
                  </a:cubicBezTo>
                  <a:cubicBezTo>
                    <a:pt x="176" y="218"/>
                    <a:pt x="153" y="246"/>
                    <a:pt x="132" y="270"/>
                  </a:cubicBezTo>
                  <a:close/>
                  <a:moveTo>
                    <a:pt x="116" y="297"/>
                  </a:moveTo>
                  <a:cubicBezTo>
                    <a:pt x="120" y="291"/>
                    <a:pt x="124" y="285"/>
                    <a:pt x="129" y="280"/>
                  </a:cubicBezTo>
                  <a:cubicBezTo>
                    <a:pt x="132" y="278"/>
                    <a:pt x="117" y="299"/>
                    <a:pt x="116" y="297"/>
                  </a:cubicBezTo>
                  <a:close/>
                  <a:moveTo>
                    <a:pt x="98" y="322"/>
                  </a:moveTo>
                  <a:cubicBezTo>
                    <a:pt x="103" y="314"/>
                    <a:pt x="108" y="309"/>
                    <a:pt x="113" y="300"/>
                  </a:cubicBezTo>
                  <a:cubicBezTo>
                    <a:pt x="114" y="306"/>
                    <a:pt x="100" y="322"/>
                    <a:pt x="98" y="322"/>
                  </a:cubicBezTo>
                  <a:close/>
                  <a:moveTo>
                    <a:pt x="95" y="327"/>
                  </a:moveTo>
                  <a:cubicBezTo>
                    <a:pt x="100" y="324"/>
                    <a:pt x="92" y="332"/>
                    <a:pt x="92" y="335"/>
                  </a:cubicBezTo>
                  <a:cubicBezTo>
                    <a:pt x="88" y="332"/>
                    <a:pt x="95" y="330"/>
                    <a:pt x="95" y="327"/>
                  </a:cubicBezTo>
                  <a:close/>
                  <a:moveTo>
                    <a:pt x="87" y="339"/>
                  </a:moveTo>
                  <a:cubicBezTo>
                    <a:pt x="89" y="333"/>
                    <a:pt x="89" y="345"/>
                    <a:pt x="86" y="342"/>
                  </a:cubicBezTo>
                  <a:cubicBezTo>
                    <a:pt x="82" y="345"/>
                    <a:pt x="86" y="341"/>
                    <a:pt x="87" y="339"/>
                  </a:cubicBezTo>
                  <a:close/>
                  <a:moveTo>
                    <a:pt x="59" y="384"/>
                  </a:moveTo>
                  <a:cubicBezTo>
                    <a:pt x="64" y="376"/>
                    <a:pt x="69" y="366"/>
                    <a:pt x="75" y="358"/>
                  </a:cubicBezTo>
                  <a:cubicBezTo>
                    <a:pt x="76" y="362"/>
                    <a:pt x="65" y="377"/>
                    <a:pt x="61" y="383"/>
                  </a:cubicBezTo>
                  <a:cubicBezTo>
                    <a:pt x="60" y="385"/>
                    <a:pt x="57" y="393"/>
                    <a:pt x="59" y="384"/>
                  </a:cubicBezTo>
                  <a:close/>
                  <a:moveTo>
                    <a:pt x="12" y="474"/>
                  </a:moveTo>
                  <a:cubicBezTo>
                    <a:pt x="24" y="445"/>
                    <a:pt x="38" y="420"/>
                    <a:pt x="53" y="396"/>
                  </a:cubicBezTo>
                  <a:cubicBezTo>
                    <a:pt x="54" y="394"/>
                    <a:pt x="54" y="393"/>
                    <a:pt x="55" y="392"/>
                  </a:cubicBezTo>
                  <a:cubicBezTo>
                    <a:pt x="53" y="395"/>
                    <a:pt x="53" y="395"/>
                    <a:pt x="53" y="395"/>
                  </a:cubicBezTo>
                  <a:cubicBezTo>
                    <a:pt x="53" y="395"/>
                    <a:pt x="53" y="396"/>
                    <a:pt x="53" y="396"/>
                  </a:cubicBezTo>
                  <a:cubicBezTo>
                    <a:pt x="44" y="416"/>
                    <a:pt x="17" y="465"/>
                    <a:pt x="12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69" name="Freeform 1322"/>
            <p:cNvSpPr>
              <a:spLocks/>
            </p:cNvSpPr>
            <p:nvPr/>
          </p:nvSpPr>
          <p:spPr bwMode="auto">
            <a:xfrm>
              <a:off x="7694827" y="5455124"/>
              <a:ext cx="22225" cy="12700"/>
            </a:xfrm>
            <a:custGeom>
              <a:avLst/>
              <a:gdLst>
                <a:gd name="T0" fmla="*/ 6 w 12"/>
                <a:gd name="T1" fmla="*/ 3 h 7"/>
                <a:gd name="T2" fmla="*/ 6 w 12"/>
                <a:gd name="T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7">
                  <a:moveTo>
                    <a:pt x="6" y="3"/>
                  </a:moveTo>
                  <a:cubicBezTo>
                    <a:pt x="0" y="7"/>
                    <a:pt x="12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70" name="Freeform 1323"/>
            <p:cNvSpPr>
              <a:spLocks/>
            </p:cNvSpPr>
            <p:nvPr/>
          </p:nvSpPr>
          <p:spPr bwMode="auto">
            <a:xfrm>
              <a:off x="7656727" y="5470999"/>
              <a:ext cx="36513" cy="11113"/>
            </a:xfrm>
            <a:custGeom>
              <a:avLst/>
              <a:gdLst>
                <a:gd name="T0" fmla="*/ 14 w 19"/>
                <a:gd name="T1" fmla="*/ 1 h 6"/>
                <a:gd name="T2" fmla="*/ 14 w 19"/>
                <a:gd name="T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6">
                  <a:moveTo>
                    <a:pt x="14" y="1"/>
                  </a:moveTo>
                  <a:cubicBezTo>
                    <a:pt x="0" y="6"/>
                    <a:pt x="19" y="0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71" name="Freeform 1324"/>
            <p:cNvSpPr>
              <a:spLocks/>
            </p:cNvSpPr>
            <p:nvPr/>
          </p:nvSpPr>
          <p:spPr bwMode="auto">
            <a:xfrm>
              <a:off x="7656727" y="5336062"/>
              <a:ext cx="1588" cy="476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72" name="Freeform 1325"/>
            <p:cNvSpPr>
              <a:spLocks/>
            </p:cNvSpPr>
            <p:nvPr/>
          </p:nvSpPr>
          <p:spPr bwMode="auto">
            <a:xfrm>
              <a:off x="7431302" y="5683724"/>
              <a:ext cx="1588" cy="317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73" name="Freeform 1326"/>
            <p:cNvSpPr>
              <a:spLocks/>
            </p:cNvSpPr>
            <p:nvPr/>
          </p:nvSpPr>
          <p:spPr bwMode="auto">
            <a:xfrm>
              <a:off x="7418602" y="5683724"/>
              <a:ext cx="20638" cy="14288"/>
            </a:xfrm>
            <a:custGeom>
              <a:avLst/>
              <a:gdLst>
                <a:gd name="T0" fmla="*/ 3 w 11"/>
                <a:gd name="T1" fmla="*/ 8 h 8"/>
                <a:gd name="T2" fmla="*/ 3 w 11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8">
                  <a:moveTo>
                    <a:pt x="3" y="8"/>
                  </a:moveTo>
                  <a:cubicBezTo>
                    <a:pt x="11" y="0"/>
                    <a:pt x="0" y="3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74" name="Freeform 1327"/>
            <p:cNvSpPr>
              <a:spLocks/>
            </p:cNvSpPr>
            <p:nvPr/>
          </p:nvSpPr>
          <p:spPr bwMode="auto">
            <a:xfrm>
              <a:off x="7397965" y="5709124"/>
              <a:ext cx="9525" cy="25400"/>
            </a:xfrm>
            <a:custGeom>
              <a:avLst/>
              <a:gdLst>
                <a:gd name="T0" fmla="*/ 0 w 5"/>
                <a:gd name="T1" fmla="*/ 6 h 13"/>
                <a:gd name="T2" fmla="*/ 0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0" y="6"/>
                  </a:moveTo>
                  <a:cubicBezTo>
                    <a:pt x="0" y="13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75" name="Freeform 1328"/>
            <p:cNvSpPr>
              <a:spLocks/>
            </p:cNvSpPr>
            <p:nvPr/>
          </p:nvSpPr>
          <p:spPr bwMode="auto">
            <a:xfrm>
              <a:off x="7385265" y="5724999"/>
              <a:ext cx="17463" cy="14288"/>
            </a:xfrm>
            <a:custGeom>
              <a:avLst/>
              <a:gdLst>
                <a:gd name="T0" fmla="*/ 3 w 10"/>
                <a:gd name="T1" fmla="*/ 8 h 8"/>
                <a:gd name="T2" fmla="*/ 3 w 10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8">
                  <a:moveTo>
                    <a:pt x="3" y="8"/>
                  </a:moveTo>
                  <a:cubicBezTo>
                    <a:pt x="10" y="0"/>
                    <a:pt x="0" y="2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76" name="Freeform 1329"/>
            <p:cNvSpPr>
              <a:spLocks/>
            </p:cNvSpPr>
            <p:nvPr/>
          </p:nvSpPr>
          <p:spPr bwMode="auto">
            <a:xfrm>
              <a:off x="7364627" y="5732937"/>
              <a:ext cx="30163" cy="34925"/>
            </a:xfrm>
            <a:custGeom>
              <a:avLst/>
              <a:gdLst>
                <a:gd name="T0" fmla="*/ 9 w 16"/>
                <a:gd name="T1" fmla="*/ 7 h 19"/>
                <a:gd name="T2" fmla="*/ 9 w 16"/>
                <a:gd name="T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9">
                  <a:moveTo>
                    <a:pt x="9" y="7"/>
                  </a:moveTo>
                  <a:cubicBezTo>
                    <a:pt x="0" y="19"/>
                    <a:pt x="16" y="0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77" name="Freeform 1330"/>
            <p:cNvSpPr>
              <a:spLocks/>
            </p:cNvSpPr>
            <p:nvPr/>
          </p:nvSpPr>
          <p:spPr bwMode="auto">
            <a:xfrm>
              <a:off x="7367802" y="5748812"/>
              <a:ext cx="9525" cy="25400"/>
            </a:xfrm>
            <a:custGeom>
              <a:avLst/>
              <a:gdLst>
                <a:gd name="T0" fmla="*/ 1 w 5"/>
                <a:gd name="T1" fmla="*/ 5 h 13"/>
                <a:gd name="T2" fmla="*/ 1 w 5"/>
                <a:gd name="T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5"/>
                  </a:moveTo>
                  <a:cubicBezTo>
                    <a:pt x="0" y="13"/>
                    <a:pt x="5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78" name="Freeform 1331"/>
            <p:cNvSpPr>
              <a:spLocks/>
            </p:cNvSpPr>
            <p:nvPr/>
          </p:nvSpPr>
          <p:spPr bwMode="auto">
            <a:xfrm>
              <a:off x="7353515" y="5756749"/>
              <a:ext cx="22225" cy="23813"/>
            </a:xfrm>
            <a:custGeom>
              <a:avLst/>
              <a:gdLst>
                <a:gd name="T0" fmla="*/ 5 w 12"/>
                <a:gd name="T1" fmla="*/ 7 h 13"/>
                <a:gd name="T2" fmla="*/ 5 w 12"/>
                <a:gd name="T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3">
                  <a:moveTo>
                    <a:pt x="5" y="7"/>
                  </a:moveTo>
                  <a:cubicBezTo>
                    <a:pt x="0" y="13"/>
                    <a:pt x="12" y="0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79" name="Freeform 1332"/>
            <p:cNvSpPr>
              <a:spLocks/>
            </p:cNvSpPr>
            <p:nvPr/>
          </p:nvSpPr>
          <p:spPr bwMode="auto">
            <a:xfrm>
              <a:off x="7478927" y="5869462"/>
              <a:ext cx="1588" cy="6350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80" name="Freeform 1333"/>
            <p:cNvSpPr>
              <a:spLocks/>
            </p:cNvSpPr>
            <p:nvPr/>
          </p:nvSpPr>
          <p:spPr bwMode="auto">
            <a:xfrm>
              <a:off x="7282077" y="5913912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81" name="Freeform 1334"/>
            <p:cNvSpPr>
              <a:spLocks/>
            </p:cNvSpPr>
            <p:nvPr/>
          </p:nvSpPr>
          <p:spPr bwMode="auto">
            <a:xfrm>
              <a:off x="7255090" y="5921849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82" name="Freeform 1335"/>
            <p:cNvSpPr>
              <a:spLocks/>
            </p:cNvSpPr>
            <p:nvPr/>
          </p:nvSpPr>
          <p:spPr bwMode="auto">
            <a:xfrm>
              <a:off x="7367802" y="6015512"/>
              <a:ext cx="7938" cy="25400"/>
            </a:xfrm>
            <a:custGeom>
              <a:avLst/>
              <a:gdLst>
                <a:gd name="T0" fmla="*/ 0 w 4"/>
                <a:gd name="T1" fmla="*/ 6 h 13"/>
                <a:gd name="T2" fmla="*/ 0 w 4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3">
                  <a:moveTo>
                    <a:pt x="0" y="6"/>
                  </a:moveTo>
                  <a:cubicBezTo>
                    <a:pt x="0" y="13"/>
                    <a:pt x="4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83" name="Freeform 1336"/>
            <p:cNvSpPr>
              <a:spLocks/>
            </p:cNvSpPr>
            <p:nvPr/>
          </p:nvSpPr>
          <p:spPr bwMode="auto">
            <a:xfrm>
              <a:off x="7258265" y="6020274"/>
              <a:ext cx="4763" cy="476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2" y="3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84" name="Freeform 1337"/>
            <p:cNvSpPr>
              <a:spLocks/>
            </p:cNvSpPr>
            <p:nvPr/>
          </p:nvSpPr>
          <p:spPr bwMode="auto">
            <a:xfrm>
              <a:off x="7799602" y="5405912"/>
              <a:ext cx="11113" cy="31750"/>
            </a:xfrm>
            <a:custGeom>
              <a:avLst/>
              <a:gdLst>
                <a:gd name="T0" fmla="*/ 1 w 6"/>
                <a:gd name="T1" fmla="*/ 6 h 17"/>
                <a:gd name="T2" fmla="*/ 1 w 6"/>
                <a:gd name="T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7">
                  <a:moveTo>
                    <a:pt x="1" y="6"/>
                  </a:moveTo>
                  <a:cubicBezTo>
                    <a:pt x="6" y="17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85" name="Freeform 1338"/>
            <p:cNvSpPr>
              <a:spLocks/>
            </p:cNvSpPr>
            <p:nvPr/>
          </p:nvSpPr>
          <p:spPr bwMode="auto">
            <a:xfrm>
              <a:off x="7604340" y="5058249"/>
              <a:ext cx="176213" cy="176213"/>
            </a:xfrm>
            <a:custGeom>
              <a:avLst/>
              <a:gdLst>
                <a:gd name="T0" fmla="*/ 31 w 94"/>
                <a:gd name="T1" fmla="*/ 77 h 94"/>
                <a:gd name="T2" fmla="*/ 35 w 94"/>
                <a:gd name="T3" fmla="*/ 86 h 94"/>
                <a:gd name="T4" fmla="*/ 0 w 94"/>
                <a:gd name="T5" fmla="*/ 79 h 94"/>
                <a:gd name="T6" fmla="*/ 35 w 94"/>
                <a:gd name="T7" fmla="*/ 80 h 94"/>
                <a:gd name="T8" fmla="*/ 18 w 94"/>
                <a:gd name="T9" fmla="*/ 0 h 94"/>
                <a:gd name="T10" fmla="*/ 38 w 94"/>
                <a:gd name="T11" fmla="*/ 83 h 94"/>
                <a:gd name="T12" fmla="*/ 61 w 94"/>
                <a:gd name="T13" fmla="*/ 47 h 94"/>
                <a:gd name="T14" fmla="*/ 80 w 94"/>
                <a:gd name="T15" fmla="*/ 59 h 94"/>
                <a:gd name="T16" fmla="*/ 55 w 94"/>
                <a:gd name="T17" fmla="*/ 52 h 94"/>
                <a:gd name="T18" fmla="*/ 94 w 94"/>
                <a:gd name="T19" fmla="*/ 78 h 94"/>
                <a:gd name="T20" fmla="*/ 60 w 94"/>
                <a:gd name="T21" fmla="*/ 59 h 94"/>
                <a:gd name="T22" fmla="*/ 38 w 94"/>
                <a:gd name="T23" fmla="*/ 94 h 94"/>
                <a:gd name="T24" fmla="*/ 31 w 94"/>
                <a:gd name="T25" fmla="*/ 7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94">
                  <a:moveTo>
                    <a:pt x="31" y="77"/>
                  </a:moveTo>
                  <a:cubicBezTo>
                    <a:pt x="26" y="77"/>
                    <a:pt x="33" y="84"/>
                    <a:pt x="35" y="86"/>
                  </a:cubicBezTo>
                  <a:cubicBezTo>
                    <a:pt x="29" y="83"/>
                    <a:pt x="9" y="72"/>
                    <a:pt x="0" y="79"/>
                  </a:cubicBezTo>
                  <a:cubicBezTo>
                    <a:pt x="4" y="73"/>
                    <a:pt x="29" y="65"/>
                    <a:pt x="35" y="80"/>
                  </a:cubicBezTo>
                  <a:cubicBezTo>
                    <a:pt x="29" y="53"/>
                    <a:pt x="27" y="25"/>
                    <a:pt x="18" y="0"/>
                  </a:cubicBezTo>
                  <a:cubicBezTo>
                    <a:pt x="43" y="13"/>
                    <a:pt x="42" y="50"/>
                    <a:pt x="38" y="83"/>
                  </a:cubicBezTo>
                  <a:cubicBezTo>
                    <a:pt x="45" y="71"/>
                    <a:pt x="49" y="50"/>
                    <a:pt x="61" y="47"/>
                  </a:cubicBezTo>
                  <a:cubicBezTo>
                    <a:pt x="71" y="49"/>
                    <a:pt x="76" y="54"/>
                    <a:pt x="80" y="59"/>
                  </a:cubicBezTo>
                  <a:cubicBezTo>
                    <a:pt x="74" y="59"/>
                    <a:pt x="64" y="44"/>
                    <a:pt x="55" y="52"/>
                  </a:cubicBezTo>
                  <a:cubicBezTo>
                    <a:pt x="71" y="53"/>
                    <a:pt x="87" y="64"/>
                    <a:pt x="94" y="78"/>
                  </a:cubicBezTo>
                  <a:cubicBezTo>
                    <a:pt x="85" y="76"/>
                    <a:pt x="77" y="62"/>
                    <a:pt x="60" y="59"/>
                  </a:cubicBezTo>
                  <a:cubicBezTo>
                    <a:pt x="49" y="63"/>
                    <a:pt x="44" y="80"/>
                    <a:pt x="38" y="94"/>
                  </a:cubicBezTo>
                  <a:cubicBezTo>
                    <a:pt x="34" y="88"/>
                    <a:pt x="37" y="84"/>
                    <a:pt x="31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2486" name="Group 2485"/>
          <p:cNvGrpSpPr/>
          <p:nvPr/>
        </p:nvGrpSpPr>
        <p:grpSpPr>
          <a:xfrm>
            <a:off x="9678125" y="4629893"/>
            <a:ext cx="1450949" cy="2229271"/>
            <a:chOff x="7109040" y="5058249"/>
            <a:chExt cx="719138" cy="1104900"/>
          </a:xfrm>
          <a:solidFill>
            <a:schemeClr val="accent2">
              <a:lumMod val="75000"/>
              <a:alpha val="20000"/>
            </a:schemeClr>
          </a:solidFill>
        </p:grpSpPr>
        <p:sp>
          <p:nvSpPr>
            <p:cNvPr id="2487" name="Freeform 1318"/>
            <p:cNvSpPr>
              <a:spLocks/>
            </p:cNvSpPr>
            <p:nvPr/>
          </p:nvSpPr>
          <p:spPr bwMode="auto">
            <a:xfrm>
              <a:off x="7672602" y="5228112"/>
              <a:ext cx="9525" cy="25400"/>
            </a:xfrm>
            <a:custGeom>
              <a:avLst/>
              <a:gdLst>
                <a:gd name="T0" fmla="*/ 1 w 5"/>
                <a:gd name="T1" fmla="*/ 6 h 13"/>
                <a:gd name="T2" fmla="*/ 1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6"/>
                  </a:moveTo>
                  <a:cubicBezTo>
                    <a:pt x="5" y="0"/>
                    <a:pt x="0" y="13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88" name="Freeform 1319"/>
            <p:cNvSpPr>
              <a:spLocks/>
            </p:cNvSpPr>
            <p:nvPr/>
          </p:nvSpPr>
          <p:spPr bwMode="auto">
            <a:xfrm>
              <a:off x="7664665" y="5237637"/>
              <a:ext cx="14288" cy="30163"/>
            </a:xfrm>
            <a:custGeom>
              <a:avLst/>
              <a:gdLst>
                <a:gd name="T0" fmla="*/ 5 w 8"/>
                <a:gd name="T1" fmla="*/ 7 h 16"/>
                <a:gd name="T2" fmla="*/ 5 w 8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6">
                  <a:moveTo>
                    <a:pt x="5" y="7"/>
                  </a:moveTo>
                  <a:cubicBezTo>
                    <a:pt x="8" y="0"/>
                    <a:pt x="0" y="16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89" name="Freeform 1320"/>
            <p:cNvSpPr>
              <a:spLocks/>
            </p:cNvSpPr>
            <p:nvPr/>
          </p:nvSpPr>
          <p:spPr bwMode="auto">
            <a:xfrm>
              <a:off x="7826590" y="5412262"/>
              <a:ext cx="1588" cy="6350"/>
            </a:xfrm>
            <a:custGeom>
              <a:avLst/>
              <a:gdLst>
                <a:gd name="T0" fmla="*/ 1 w 1"/>
                <a:gd name="T1" fmla="*/ 1 h 3"/>
                <a:gd name="T2" fmla="*/ 1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0" y="0"/>
                    <a:pt x="1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90" name="Freeform 1321"/>
            <p:cNvSpPr>
              <a:spLocks noEditPoints="1"/>
            </p:cNvSpPr>
            <p:nvPr/>
          </p:nvSpPr>
          <p:spPr bwMode="auto">
            <a:xfrm>
              <a:off x="7109040" y="5258274"/>
              <a:ext cx="717550" cy="904875"/>
            </a:xfrm>
            <a:custGeom>
              <a:avLst/>
              <a:gdLst>
                <a:gd name="T0" fmla="*/ 0 w 382"/>
                <a:gd name="T1" fmla="*/ 475 h 481"/>
                <a:gd name="T2" fmla="*/ 19 w 382"/>
                <a:gd name="T3" fmla="*/ 481 h 481"/>
                <a:gd name="T4" fmla="*/ 72 w 382"/>
                <a:gd name="T5" fmla="*/ 421 h 481"/>
                <a:gd name="T6" fmla="*/ 145 w 382"/>
                <a:gd name="T7" fmla="*/ 428 h 481"/>
                <a:gd name="T8" fmla="*/ 155 w 382"/>
                <a:gd name="T9" fmla="*/ 382 h 481"/>
                <a:gd name="T10" fmla="*/ 135 w 382"/>
                <a:gd name="T11" fmla="*/ 278 h 481"/>
                <a:gd name="T12" fmla="*/ 183 w 382"/>
                <a:gd name="T13" fmla="*/ 276 h 481"/>
                <a:gd name="T14" fmla="*/ 364 w 382"/>
                <a:gd name="T15" fmla="*/ 90 h 481"/>
                <a:gd name="T16" fmla="*/ 375 w 382"/>
                <a:gd name="T17" fmla="*/ 105 h 481"/>
                <a:gd name="T18" fmla="*/ 379 w 382"/>
                <a:gd name="T19" fmla="*/ 82 h 481"/>
                <a:gd name="T20" fmla="*/ 260 w 382"/>
                <a:gd name="T21" fmla="*/ 137 h 481"/>
                <a:gd name="T22" fmla="*/ 346 w 382"/>
                <a:gd name="T23" fmla="*/ 51 h 481"/>
                <a:gd name="T24" fmla="*/ 333 w 382"/>
                <a:gd name="T25" fmla="*/ 39 h 481"/>
                <a:gd name="T26" fmla="*/ 301 w 382"/>
                <a:gd name="T27" fmla="*/ 5 h 481"/>
                <a:gd name="T28" fmla="*/ 252 w 382"/>
                <a:gd name="T29" fmla="*/ 20 h 481"/>
                <a:gd name="T30" fmla="*/ 253 w 382"/>
                <a:gd name="T31" fmla="*/ 40 h 481"/>
                <a:gd name="T32" fmla="*/ 258 w 382"/>
                <a:gd name="T33" fmla="*/ 129 h 481"/>
                <a:gd name="T34" fmla="*/ 254 w 382"/>
                <a:gd name="T35" fmla="*/ 112 h 481"/>
                <a:gd name="T36" fmla="*/ 212 w 382"/>
                <a:gd name="T37" fmla="*/ 106 h 481"/>
                <a:gd name="T38" fmla="*/ 240 w 382"/>
                <a:gd name="T39" fmla="*/ 114 h 481"/>
                <a:gd name="T40" fmla="*/ 224 w 382"/>
                <a:gd name="T41" fmla="*/ 171 h 481"/>
                <a:gd name="T42" fmla="*/ 178 w 382"/>
                <a:gd name="T43" fmla="*/ 186 h 481"/>
                <a:gd name="T44" fmla="*/ 158 w 382"/>
                <a:gd name="T45" fmla="*/ 139 h 481"/>
                <a:gd name="T46" fmla="*/ 159 w 382"/>
                <a:gd name="T47" fmla="*/ 143 h 481"/>
                <a:gd name="T48" fmla="*/ 134 w 382"/>
                <a:gd name="T49" fmla="*/ 216 h 481"/>
                <a:gd name="T50" fmla="*/ 121 w 382"/>
                <a:gd name="T51" fmla="*/ 283 h 481"/>
                <a:gd name="T52" fmla="*/ 107 w 382"/>
                <a:gd name="T53" fmla="*/ 302 h 481"/>
                <a:gd name="T54" fmla="*/ 65 w 382"/>
                <a:gd name="T55" fmla="*/ 364 h 481"/>
                <a:gd name="T56" fmla="*/ 42 w 382"/>
                <a:gd name="T57" fmla="*/ 402 h 481"/>
                <a:gd name="T58" fmla="*/ 13 w 382"/>
                <a:gd name="T59" fmla="*/ 451 h 481"/>
                <a:gd name="T60" fmla="*/ 346 w 382"/>
                <a:gd name="T61" fmla="*/ 93 h 481"/>
                <a:gd name="T62" fmla="*/ 296 w 382"/>
                <a:gd name="T63" fmla="*/ 118 h 481"/>
                <a:gd name="T64" fmla="*/ 296 w 382"/>
                <a:gd name="T65" fmla="*/ 118 h 481"/>
                <a:gd name="T66" fmla="*/ 252 w 382"/>
                <a:gd name="T67" fmla="*/ 153 h 481"/>
                <a:gd name="T68" fmla="*/ 247 w 382"/>
                <a:gd name="T69" fmla="*/ 157 h 481"/>
                <a:gd name="T70" fmla="*/ 247 w 382"/>
                <a:gd name="T71" fmla="*/ 157 h 481"/>
                <a:gd name="T72" fmla="*/ 235 w 382"/>
                <a:gd name="T73" fmla="*/ 164 h 481"/>
                <a:gd name="T74" fmla="*/ 192 w 382"/>
                <a:gd name="T75" fmla="*/ 303 h 481"/>
                <a:gd name="T76" fmla="*/ 192 w 382"/>
                <a:gd name="T77" fmla="*/ 303 h 481"/>
                <a:gd name="T78" fmla="*/ 190 w 382"/>
                <a:gd name="T79" fmla="*/ 304 h 481"/>
                <a:gd name="T80" fmla="*/ 135 w 382"/>
                <a:gd name="T81" fmla="*/ 377 h 481"/>
                <a:gd name="T82" fmla="*/ 135 w 382"/>
                <a:gd name="T83" fmla="*/ 377 h 481"/>
                <a:gd name="T84" fmla="*/ 85 w 382"/>
                <a:gd name="T85" fmla="*/ 404 h 481"/>
                <a:gd name="T86" fmla="*/ 85 w 382"/>
                <a:gd name="T87" fmla="*/ 362 h 481"/>
                <a:gd name="T88" fmla="*/ 85 w 382"/>
                <a:gd name="T89" fmla="*/ 362 h 481"/>
                <a:gd name="T90" fmla="*/ 160 w 382"/>
                <a:gd name="T91" fmla="*/ 186 h 481"/>
                <a:gd name="T92" fmla="*/ 116 w 382"/>
                <a:gd name="T93" fmla="*/ 297 h 481"/>
                <a:gd name="T94" fmla="*/ 116 w 382"/>
                <a:gd name="T95" fmla="*/ 297 h 481"/>
                <a:gd name="T96" fmla="*/ 113 w 382"/>
                <a:gd name="T97" fmla="*/ 300 h 481"/>
                <a:gd name="T98" fmla="*/ 95 w 382"/>
                <a:gd name="T99" fmla="*/ 327 h 481"/>
                <a:gd name="T100" fmla="*/ 95 w 382"/>
                <a:gd name="T101" fmla="*/ 327 h 481"/>
                <a:gd name="T102" fmla="*/ 86 w 382"/>
                <a:gd name="T103" fmla="*/ 342 h 481"/>
                <a:gd name="T104" fmla="*/ 59 w 382"/>
                <a:gd name="T105" fmla="*/ 384 h 481"/>
                <a:gd name="T106" fmla="*/ 61 w 382"/>
                <a:gd name="T107" fmla="*/ 383 h 481"/>
                <a:gd name="T108" fmla="*/ 12 w 382"/>
                <a:gd name="T109" fmla="*/ 474 h 481"/>
                <a:gd name="T110" fmla="*/ 55 w 382"/>
                <a:gd name="T111" fmla="*/ 392 h 481"/>
                <a:gd name="T112" fmla="*/ 53 w 382"/>
                <a:gd name="T113" fmla="*/ 396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2" h="481">
                  <a:moveTo>
                    <a:pt x="13" y="451"/>
                  </a:moveTo>
                  <a:cubicBezTo>
                    <a:pt x="12" y="453"/>
                    <a:pt x="1" y="475"/>
                    <a:pt x="0" y="475"/>
                  </a:cubicBezTo>
                  <a:cubicBezTo>
                    <a:pt x="5" y="476"/>
                    <a:pt x="10" y="477"/>
                    <a:pt x="14" y="479"/>
                  </a:cubicBezTo>
                  <a:cubicBezTo>
                    <a:pt x="15" y="479"/>
                    <a:pt x="19" y="480"/>
                    <a:pt x="19" y="481"/>
                  </a:cubicBezTo>
                  <a:cubicBezTo>
                    <a:pt x="30" y="433"/>
                    <a:pt x="58" y="398"/>
                    <a:pt x="78" y="361"/>
                  </a:cubicBezTo>
                  <a:cubicBezTo>
                    <a:pt x="93" y="374"/>
                    <a:pt x="79" y="404"/>
                    <a:pt x="72" y="421"/>
                  </a:cubicBezTo>
                  <a:cubicBezTo>
                    <a:pt x="95" y="401"/>
                    <a:pt x="107" y="371"/>
                    <a:pt x="83" y="352"/>
                  </a:cubicBezTo>
                  <a:cubicBezTo>
                    <a:pt x="140" y="353"/>
                    <a:pt x="125" y="408"/>
                    <a:pt x="145" y="428"/>
                  </a:cubicBezTo>
                  <a:cubicBezTo>
                    <a:pt x="143" y="394"/>
                    <a:pt x="143" y="354"/>
                    <a:pt x="97" y="347"/>
                  </a:cubicBezTo>
                  <a:cubicBezTo>
                    <a:pt x="123" y="342"/>
                    <a:pt x="138" y="375"/>
                    <a:pt x="155" y="382"/>
                  </a:cubicBezTo>
                  <a:cubicBezTo>
                    <a:pt x="140" y="363"/>
                    <a:pt x="117" y="325"/>
                    <a:pt x="90" y="340"/>
                  </a:cubicBezTo>
                  <a:cubicBezTo>
                    <a:pt x="105" y="319"/>
                    <a:pt x="119" y="297"/>
                    <a:pt x="135" y="278"/>
                  </a:cubicBezTo>
                  <a:cubicBezTo>
                    <a:pt x="183" y="270"/>
                    <a:pt x="186" y="319"/>
                    <a:pt x="203" y="337"/>
                  </a:cubicBezTo>
                  <a:cubicBezTo>
                    <a:pt x="199" y="315"/>
                    <a:pt x="196" y="293"/>
                    <a:pt x="183" y="276"/>
                  </a:cubicBezTo>
                  <a:cubicBezTo>
                    <a:pt x="165" y="267"/>
                    <a:pt x="152" y="270"/>
                    <a:pt x="139" y="272"/>
                  </a:cubicBezTo>
                  <a:cubicBezTo>
                    <a:pt x="203" y="191"/>
                    <a:pt x="275" y="122"/>
                    <a:pt x="364" y="90"/>
                  </a:cubicBezTo>
                  <a:cubicBezTo>
                    <a:pt x="372" y="103"/>
                    <a:pt x="374" y="126"/>
                    <a:pt x="382" y="134"/>
                  </a:cubicBezTo>
                  <a:cubicBezTo>
                    <a:pt x="381" y="118"/>
                    <a:pt x="377" y="111"/>
                    <a:pt x="375" y="105"/>
                  </a:cubicBezTo>
                  <a:cubicBezTo>
                    <a:pt x="375" y="102"/>
                    <a:pt x="371" y="91"/>
                    <a:pt x="374" y="88"/>
                  </a:cubicBezTo>
                  <a:cubicBezTo>
                    <a:pt x="375" y="86"/>
                    <a:pt x="381" y="85"/>
                    <a:pt x="379" y="82"/>
                  </a:cubicBezTo>
                  <a:cubicBezTo>
                    <a:pt x="372" y="89"/>
                    <a:pt x="370" y="75"/>
                    <a:pt x="364" y="73"/>
                  </a:cubicBezTo>
                  <a:cubicBezTo>
                    <a:pt x="333" y="102"/>
                    <a:pt x="295" y="115"/>
                    <a:pt x="260" y="137"/>
                  </a:cubicBezTo>
                  <a:cubicBezTo>
                    <a:pt x="274" y="114"/>
                    <a:pt x="290" y="81"/>
                    <a:pt x="295" y="50"/>
                  </a:cubicBezTo>
                  <a:cubicBezTo>
                    <a:pt x="305" y="36"/>
                    <a:pt x="330" y="45"/>
                    <a:pt x="346" y="51"/>
                  </a:cubicBezTo>
                  <a:cubicBezTo>
                    <a:pt x="339" y="41"/>
                    <a:pt x="327" y="43"/>
                    <a:pt x="313" y="36"/>
                  </a:cubicBezTo>
                  <a:cubicBezTo>
                    <a:pt x="318" y="34"/>
                    <a:pt x="328" y="42"/>
                    <a:pt x="333" y="39"/>
                  </a:cubicBezTo>
                  <a:cubicBezTo>
                    <a:pt x="316" y="31"/>
                    <a:pt x="306" y="36"/>
                    <a:pt x="297" y="44"/>
                  </a:cubicBezTo>
                  <a:cubicBezTo>
                    <a:pt x="298" y="31"/>
                    <a:pt x="301" y="17"/>
                    <a:pt x="301" y="5"/>
                  </a:cubicBezTo>
                  <a:cubicBezTo>
                    <a:pt x="298" y="0"/>
                    <a:pt x="298" y="31"/>
                    <a:pt x="293" y="39"/>
                  </a:cubicBezTo>
                  <a:cubicBezTo>
                    <a:pt x="291" y="22"/>
                    <a:pt x="270" y="21"/>
                    <a:pt x="252" y="20"/>
                  </a:cubicBezTo>
                  <a:cubicBezTo>
                    <a:pt x="276" y="25"/>
                    <a:pt x="289" y="36"/>
                    <a:pt x="291" y="52"/>
                  </a:cubicBezTo>
                  <a:cubicBezTo>
                    <a:pt x="287" y="39"/>
                    <a:pt x="264" y="33"/>
                    <a:pt x="253" y="40"/>
                  </a:cubicBezTo>
                  <a:cubicBezTo>
                    <a:pt x="268" y="41"/>
                    <a:pt x="284" y="49"/>
                    <a:pt x="288" y="59"/>
                  </a:cubicBezTo>
                  <a:cubicBezTo>
                    <a:pt x="284" y="78"/>
                    <a:pt x="271" y="112"/>
                    <a:pt x="258" y="129"/>
                  </a:cubicBezTo>
                  <a:cubicBezTo>
                    <a:pt x="256" y="104"/>
                    <a:pt x="258" y="129"/>
                    <a:pt x="253" y="133"/>
                  </a:cubicBezTo>
                  <a:cubicBezTo>
                    <a:pt x="254" y="129"/>
                    <a:pt x="254" y="116"/>
                    <a:pt x="254" y="112"/>
                  </a:cubicBezTo>
                  <a:cubicBezTo>
                    <a:pt x="241" y="104"/>
                    <a:pt x="224" y="106"/>
                    <a:pt x="216" y="106"/>
                  </a:cubicBezTo>
                  <a:cubicBezTo>
                    <a:pt x="214" y="106"/>
                    <a:pt x="213" y="106"/>
                    <a:pt x="212" y="106"/>
                  </a:cubicBezTo>
                  <a:cubicBezTo>
                    <a:pt x="216" y="106"/>
                    <a:pt x="220" y="108"/>
                    <a:pt x="225" y="110"/>
                  </a:cubicBezTo>
                  <a:cubicBezTo>
                    <a:pt x="230" y="113"/>
                    <a:pt x="235" y="114"/>
                    <a:pt x="240" y="114"/>
                  </a:cubicBezTo>
                  <a:cubicBezTo>
                    <a:pt x="243" y="114"/>
                    <a:pt x="248" y="115"/>
                    <a:pt x="248" y="119"/>
                  </a:cubicBezTo>
                  <a:cubicBezTo>
                    <a:pt x="249" y="132"/>
                    <a:pt x="224" y="170"/>
                    <a:pt x="224" y="171"/>
                  </a:cubicBezTo>
                  <a:cubicBezTo>
                    <a:pt x="205" y="184"/>
                    <a:pt x="190" y="203"/>
                    <a:pt x="173" y="219"/>
                  </a:cubicBezTo>
                  <a:cubicBezTo>
                    <a:pt x="177" y="209"/>
                    <a:pt x="179" y="197"/>
                    <a:pt x="178" y="186"/>
                  </a:cubicBezTo>
                  <a:cubicBezTo>
                    <a:pt x="178" y="181"/>
                    <a:pt x="177" y="176"/>
                    <a:pt x="176" y="171"/>
                  </a:cubicBezTo>
                  <a:cubicBezTo>
                    <a:pt x="174" y="161"/>
                    <a:pt x="173" y="139"/>
                    <a:pt x="158" y="139"/>
                  </a:cubicBezTo>
                  <a:cubicBezTo>
                    <a:pt x="156" y="139"/>
                    <a:pt x="150" y="137"/>
                    <a:pt x="150" y="140"/>
                  </a:cubicBezTo>
                  <a:cubicBezTo>
                    <a:pt x="150" y="141"/>
                    <a:pt x="158" y="142"/>
                    <a:pt x="159" y="143"/>
                  </a:cubicBezTo>
                  <a:cubicBezTo>
                    <a:pt x="168" y="151"/>
                    <a:pt x="163" y="166"/>
                    <a:pt x="160" y="177"/>
                  </a:cubicBezTo>
                  <a:cubicBezTo>
                    <a:pt x="155" y="189"/>
                    <a:pt x="140" y="201"/>
                    <a:pt x="134" y="216"/>
                  </a:cubicBezTo>
                  <a:cubicBezTo>
                    <a:pt x="124" y="238"/>
                    <a:pt x="122" y="254"/>
                    <a:pt x="126" y="277"/>
                  </a:cubicBezTo>
                  <a:cubicBezTo>
                    <a:pt x="126" y="278"/>
                    <a:pt x="122" y="282"/>
                    <a:pt x="121" y="283"/>
                  </a:cubicBezTo>
                  <a:cubicBezTo>
                    <a:pt x="120" y="285"/>
                    <a:pt x="118" y="287"/>
                    <a:pt x="116" y="289"/>
                  </a:cubicBezTo>
                  <a:cubicBezTo>
                    <a:pt x="113" y="293"/>
                    <a:pt x="110" y="298"/>
                    <a:pt x="107" y="302"/>
                  </a:cubicBezTo>
                  <a:cubicBezTo>
                    <a:pt x="95" y="318"/>
                    <a:pt x="84" y="334"/>
                    <a:pt x="74" y="351"/>
                  </a:cubicBezTo>
                  <a:cubicBezTo>
                    <a:pt x="71" y="355"/>
                    <a:pt x="68" y="360"/>
                    <a:pt x="65" y="364"/>
                  </a:cubicBezTo>
                  <a:cubicBezTo>
                    <a:pt x="60" y="373"/>
                    <a:pt x="55" y="381"/>
                    <a:pt x="50" y="389"/>
                  </a:cubicBezTo>
                  <a:cubicBezTo>
                    <a:pt x="47" y="393"/>
                    <a:pt x="44" y="398"/>
                    <a:pt x="42" y="402"/>
                  </a:cubicBezTo>
                  <a:cubicBezTo>
                    <a:pt x="31" y="418"/>
                    <a:pt x="21" y="434"/>
                    <a:pt x="13" y="451"/>
                  </a:cubicBezTo>
                  <a:cubicBezTo>
                    <a:pt x="13" y="451"/>
                    <a:pt x="13" y="451"/>
                    <a:pt x="13" y="451"/>
                  </a:cubicBezTo>
                  <a:close/>
                  <a:moveTo>
                    <a:pt x="363" y="86"/>
                  </a:moveTo>
                  <a:cubicBezTo>
                    <a:pt x="359" y="90"/>
                    <a:pt x="352" y="90"/>
                    <a:pt x="346" y="93"/>
                  </a:cubicBezTo>
                  <a:cubicBezTo>
                    <a:pt x="346" y="90"/>
                    <a:pt x="356" y="84"/>
                    <a:pt x="363" y="86"/>
                  </a:cubicBezTo>
                  <a:close/>
                  <a:moveTo>
                    <a:pt x="296" y="118"/>
                  </a:moveTo>
                  <a:cubicBezTo>
                    <a:pt x="294" y="125"/>
                    <a:pt x="280" y="131"/>
                    <a:pt x="272" y="136"/>
                  </a:cubicBezTo>
                  <a:cubicBezTo>
                    <a:pt x="266" y="139"/>
                    <a:pt x="289" y="124"/>
                    <a:pt x="296" y="118"/>
                  </a:cubicBezTo>
                  <a:close/>
                  <a:moveTo>
                    <a:pt x="261" y="145"/>
                  </a:moveTo>
                  <a:cubicBezTo>
                    <a:pt x="258" y="148"/>
                    <a:pt x="254" y="149"/>
                    <a:pt x="252" y="153"/>
                  </a:cubicBezTo>
                  <a:cubicBezTo>
                    <a:pt x="249" y="149"/>
                    <a:pt x="257" y="144"/>
                    <a:pt x="261" y="145"/>
                  </a:cubicBezTo>
                  <a:close/>
                  <a:moveTo>
                    <a:pt x="247" y="157"/>
                  </a:moveTo>
                  <a:cubicBezTo>
                    <a:pt x="244" y="159"/>
                    <a:pt x="241" y="160"/>
                    <a:pt x="239" y="163"/>
                  </a:cubicBezTo>
                  <a:cubicBezTo>
                    <a:pt x="236" y="160"/>
                    <a:pt x="243" y="155"/>
                    <a:pt x="247" y="157"/>
                  </a:cubicBezTo>
                  <a:close/>
                  <a:moveTo>
                    <a:pt x="176" y="224"/>
                  </a:moveTo>
                  <a:cubicBezTo>
                    <a:pt x="189" y="201"/>
                    <a:pt x="216" y="182"/>
                    <a:pt x="235" y="164"/>
                  </a:cubicBezTo>
                  <a:cubicBezTo>
                    <a:pt x="220" y="182"/>
                    <a:pt x="194" y="201"/>
                    <a:pt x="176" y="224"/>
                  </a:cubicBezTo>
                  <a:close/>
                  <a:moveTo>
                    <a:pt x="192" y="303"/>
                  </a:moveTo>
                  <a:cubicBezTo>
                    <a:pt x="197" y="309"/>
                    <a:pt x="194" y="313"/>
                    <a:pt x="199" y="321"/>
                  </a:cubicBezTo>
                  <a:cubicBezTo>
                    <a:pt x="194" y="322"/>
                    <a:pt x="188" y="306"/>
                    <a:pt x="192" y="303"/>
                  </a:cubicBezTo>
                  <a:close/>
                  <a:moveTo>
                    <a:pt x="183" y="285"/>
                  </a:moveTo>
                  <a:cubicBezTo>
                    <a:pt x="186" y="285"/>
                    <a:pt x="196" y="299"/>
                    <a:pt x="190" y="304"/>
                  </a:cubicBezTo>
                  <a:cubicBezTo>
                    <a:pt x="187" y="298"/>
                    <a:pt x="186" y="291"/>
                    <a:pt x="183" y="285"/>
                  </a:cubicBezTo>
                  <a:close/>
                  <a:moveTo>
                    <a:pt x="135" y="377"/>
                  </a:moveTo>
                  <a:cubicBezTo>
                    <a:pt x="140" y="379"/>
                    <a:pt x="141" y="395"/>
                    <a:pt x="139" y="406"/>
                  </a:cubicBezTo>
                  <a:cubicBezTo>
                    <a:pt x="135" y="398"/>
                    <a:pt x="138" y="386"/>
                    <a:pt x="135" y="377"/>
                  </a:cubicBezTo>
                  <a:close/>
                  <a:moveTo>
                    <a:pt x="90" y="367"/>
                  </a:moveTo>
                  <a:cubicBezTo>
                    <a:pt x="98" y="379"/>
                    <a:pt x="94" y="389"/>
                    <a:pt x="85" y="404"/>
                  </a:cubicBezTo>
                  <a:cubicBezTo>
                    <a:pt x="90" y="394"/>
                    <a:pt x="91" y="374"/>
                    <a:pt x="90" y="367"/>
                  </a:cubicBezTo>
                  <a:close/>
                  <a:moveTo>
                    <a:pt x="85" y="362"/>
                  </a:moveTo>
                  <a:cubicBezTo>
                    <a:pt x="88" y="357"/>
                    <a:pt x="86" y="366"/>
                    <a:pt x="91" y="366"/>
                  </a:cubicBezTo>
                  <a:cubicBezTo>
                    <a:pt x="86" y="372"/>
                    <a:pt x="88" y="364"/>
                    <a:pt x="85" y="362"/>
                  </a:cubicBezTo>
                  <a:close/>
                  <a:moveTo>
                    <a:pt x="132" y="270"/>
                  </a:moveTo>
                  <a:cubicBezTo>
                    <a:pt x="141" y="246"/>
                    <a:pt x="148" y="211"/>
                    <a:pt x="160" y="186"/>
                  </a:cubicBezTo>
                  <a:cubicBezTo>
                    <a:pt x="176" y="218"/>
                    <a:pt x="153" y="246"/>
                    <a:pt x="132" y="270"/>
                  </a:cubicBezTo>
                  <a:close/>
                  <a:moveTo>
                    <a:pt x="116" y="297"/>
                  </a:moveTo>
                  <a:cubicBezTo>
                    <a:pt x="120" y="291"/>
                    <a:pt x="124" y="285"/>
                    <a:pt x="129" y="280"/>
                  </a:cubicBezTo>
                  <a:cubicBezTo>
                    <a:pt x="132" y="278"/>
                    <a:pt x="117" y="299"/>
                    <a:pt x="116" y="297"/>
                  </a:cubicBezTo>
                  <a:close/>
                  <a:moveTo>
                    <a:pt x="98" y="322"/>
                  </a:moveTo>
                  <a:cubicBezTo>
                    <a:pt x="103" y="314"/>
                    <a:pt x="108" y="309"/>
                    <a:pt x="113" y="300"/>
                  </a:cubicBezTo>
                  <a:cubicBezTo>
                    <a:pt x="114" y="306"/>
                    <a:pt x="100" y="322"/>
                    <a:pt x="98" y="322"/>
                  </a:cubicBezTo>
                  <a:close/>
                  <a:moveTo>
                    <a:pt x="95" y="327"/>
                  </a:moveTo>
                  <a:cubicBezTo>
                    <a:pt x="100" y="324"/>
                    <a:pt x="92" y="332"/>
                    <a:pt x="92" y="335"/>
                  </a:cubicBezTo>
                  <a:cubicBezTo>
                    <a:pt x="88" y="332"/>
                    <a:pt x="95" y="330"/>
                    <a:pt x="95" y="327"/>
                  </a:cubicBezTo>
                  <a:close/>
                  <a:moveTo>
                    <a:pt x="87" y="339"/>
                  </a:moveTo>
                  <a:cubicBezTo>
                    <a:pt x="89" y="333"/>
                    <a:pt x="89" y="345"/>
                    <a:pt x="86" y="342"/>
                  </a:cubicBezTo>
                  <a:cubicBezTo>
                    <a:pt x="82" y="345"/>
                    <a:pt x="86" y="341"/>
                    <a:pt x="87" y="339"/>
                  </a:cubicBezTo>
                  <a:close/>
                  <a:moveTo>
                    <a:pt x="59" y="384"/>
                  </a:moveTo>
                  <a:cubicBezTo>
                    <a:pt x="64" y="376"/>
                    <a:pt x="69" y="366"/>
                    <a:pt x="75" y="358"/>
                  </a:cubicBezTo>
                  <a:cubicBezTo>
                    <a:pt x="76" y="362"/>
                    <a:pt x="65" y="377"/>
                    <a:pt x="61" y="383"/>
                  </a:cubicBezTo>
                  <a:cubicBezTo>
                    <a:pt x="60" y="385"/>
                    <a:pt x="57" y="393"/>
                    <a:pt x="59" y="384"/>
                  </a:cubicBezTo>
                  <a:close/>
                  <a:moveTo>
                    <a:pt x="12" y="474"/>
                  </a:moveTo>
                  <a:cubicBezTo>
                    <a:pt x="24" y="445"/>
                    <a:pt x="38" y="420"/>
                    <a:pt x="53" y="396"/>
                  </a:cubicBezTo>
                  <a:cubicBezTo>
                    <a:pt x="54" y="394"/>
                    <a:pt x="54" y="393"/>
                    <a:pt x="55" y="392"/>
                  </a:cubicBezTo>
                  <a:cubicBezTo>
                    <a:pt x="53" y="395"/>
                    <a:pt x="53" y="395"/>
                    <a:pt x="53" y="395"/>
                  </a:cubicBezTo>
                  <a:cubicBezTo>
                    <a:pt x="53" y="395"/>
                    <a:pt x="53" y="396"/>
                    <a:pt x="53" y="396"/>
                  </a:cubicBezTo>
                  <a:cubicBezTo>
                    <a:pt x="44" y="416"/>
                    <a:pt x="17" y="465"/>
                    <a:pt x="12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91" name="Freeform 1322"/>
            <p:cNvSpPr>
              <a:spLocks/>
            </p:cNvSpPr>
            <p:nvPr/>
          </p:nvSpPr>
          <p:spPr bwMode="auto">
            <a:xfrm>
              <a:off x="7694827" y="5455124"/>
              <a:ext cx="22225" cy="12700"/>
            </a:xfrm>
            <a:custGeom>
              <a:avLst/>
              <a:gdLst>
                <a:gd name="T0" fmla="*/ 6 w 12"/>
                <a:gd name="T1" fmla="*/ 3 h 7"/>
                <a:gd name="T2" fmla="*/ 6 w 12"/>
                <a:gd name="T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7">
                  <a:moveTo>
                    <a:pt x="6" y="3"/>
                  </a:moveTo>
                  <a:cubicBezTo>
                    <a:pt x="0" y="7"/>
                    <a:pt x="12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92" name="Freeform 1323"/>
            <p:cNvSpPr>
              <a:spLocks/>
            </p:cNvSpPr>
            <p:nvPr/>
          </p:nvSpPr>
          <p:spPr bwMode="auto">
            <a:xfrm>
              <a:off x="7656727" y="5470999"/>
              <a:ext cx="36513" cy="11113"/>
            </a:xfrm>
            <a:custGeom>
              <a:avLst/>
              <a:gdLst>
                <a:gd name="T0" fmla="*/ 14 w 19"/>
                <a:gd name="T1" fmla="*/ 1 h 6"/>
                <a:gd name="T2" fmla="*/ 14 w 19"/>
                <a:gd name="T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6">
                  <a:moveTo>
                    <a:pt x="14" y="1"/>
                  </a:moveTo>
                  <a:cubicBezTo>
                    <a:pt x="0" y="6"/>
                    <a:pt x="19" y="0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93" name="Freeform 1324"/>
            <p:cNvSpPr>
              <a:spLocks/>
            </p:cNvSpPr>
            <p:nvPr/>
          </p:nvSpPr>
          <p:spPr bwMode="auto">
            <a:xfrm>
              <a:off x="7656727" y="5336062"/>
              <a:ext cx="1588" cy="476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94" name="Freeform 1325"/>
            <p:cNvSpPr>
              <a:spLocks/>
            </p:cNvSpPr>
            <p:nvPr/>
          </p:nvSpPr>
          <p:spPr bwMode="auto">
            <a:xfrm>
              <a:off x="7431302" y="5683724"/>
              <a:ext cx="1588" cy="317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95" name="Freeform 1326"/>
            <p:cNvSpPr>
              <a:spLocks/>
            </p:cNvSpPr>
            <p:nvPr/>
          </p:nvSpPr>
          <p:spPr bwMode="auto">
            <a:xfrm>
              <a:off x="7418602" y="5683724"/>
              <a:ext cx="20638" cy="14288"/>
            </a:xfrm>
            <a:custGeom>
              <a:avLst/>
              <a:gdLst>
                <a:gd name="T0" fmla="*/ 3 w 11"/>
                <a:gd name="T1" fmla="*/ 8 h 8"/>
                <a:gd name="T2" fmla="*/ 3 w 11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8">
                  <a:moveTo>
                    <a:pt x="3" y="8"/>
                  </a:moveTo>
                  <a:cubicBezTo>
                    <a:pt x="11" y="0"/>
                    <a:pt x="0" y="3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96" name="Freeform 1327"/>
            <p:cNvSpPr>
              <a:spLocks/>
            </p:cNvSpPr>
            <p:nvPr/>
          </p:nvSpPr>
          <p:spPr bwMode="auto">
            <a:xfrm>
              <a:off x="7397965" y="5709124"/>
              <a:ext cx="9525" cy="25400"/>
            </a:xfrm>
            <a:custGeom>
              <a:avLst/>
              <a:gdLst>
                <a:gd name="T0" fmla="*/ 0 w 5"/>
                <a:gd name="T1" fmla="*/ 6 h 13"/>
                <a:gd name="T2" fmla="*/ 0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0" y="6"/>
                  </a:moveTo>
                  <a:cubicBezTo>
                    <a:pt x="0" y="13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97" name="Freeform 1328"/>
            <p:cNvSpPr>
              <a:spLocks/>
            </p:cNvSpPr>
            <p:nvPr/>
          </p:nvSpPr>
          <p:spPr bwMode="auto">
            <a:xfrm>
              <a:off x="7385265" y="5724999"/>
              <a:ext cx="17463" cy="14288"/>
            </a:xfrm>
            <a:custGeom>
              <a:avLst/>
              <a:gdLst>
                <a:gd name="T0" fmla="*/ 3 w 10"/>
                <a:gd name="T1" fmla="*/ 8 h 8"/>
                <a:gd name="T2" fmla="*/ 3 w 10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8">
                  <a:moveTo>
                    <a:pt x="3" y="8"/>
                  </a:moveTo>
                  <a:cubicBezTo>
                    <a:pt x="10" y="0"/>
                    <a:pt x="0" y="2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98" name="Freeform 1329"/>
            <p:cNvSpPr>
              <a:spLocks/>
            </p:cNvSpPr>
            <p:nvPr/>
          </p:nvSpPr>
          <p:spPr bwMode="auto">
            <a:xfrm>
              <a:off x="7364627" y="5732937"/>
              <a:ext cx="30163" cy="34925"/>
            </a:xfrm>
            <a:custGeom>
              <a:avLst/>
              <a:gdLst>
                <a:gd name="T0" fmla="*/ 9 w 16"/>
                <a:gd name="T1" fmla="*/ 7 h 19"/>
                <a:gd name="T2" fmla="*/ 9 w 16"/>
                <a:gd name="T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9">
                  <a:moveTo>
                    <a:pt x="9" y="7"/>
                  </a:moveTo>
                  <a:cubicBezTo>
                    <a:pt x="0" y="19"/>
                    <a:pt x="16" y="0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99" name="Freeform 1330"/>
            <p:cNvSpPr>
              <a:spLocks/>
            </p:cNvSpPr>
            <p:nvPr/>
          </p:nvSpPr>
          <p:spPr bwMode="auto">
            <a:xfrm>
              <a:off x="7367802" y="5748812"/>
              <a:ext cx="9525" cy="25400"/>
            </a:xfrm>
            <a:custGeom>
              <a:avLst/>
              <a:gdLst>
                <a:gd name="T0" fmla="*/ 1 w 5"/>
                <a:gd name="T1" fmla="*/ 5 h 13"/>
                <a:gd name="T2" fmla="*/ 1 w 5"/>
                <a:gd name="T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5"/>
                  </a:moveTo>
                  <a:cubicBezTo>
                    <a:pt x="0" y="13"/>
                    <a:pt x="5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00" name="Freeform 1331"/>
            <p:cNvSpPr>
              <a:spLocks/>
            </p:cNvSpPr>
            <p:nvPr/>
          </p:nvSpPr>
          <p:spPr bwMode="auto">
            <a:xfrm>
              <a:off x="7353515" y="5756749"/>
              <a:ext cx="22225" cy="23813"/>
            </a:xfrm>
            <a:custGeom>
              <a:avLst/>
              <a:gdLst>
                <a:gd name="T0" fmla="*/ 5 w 12"/>
                <a:gd name="T1" fmla="*/ 7 h 13"/>
                <a:gd name="T2" fmla="*/ 5 w 12"/>
                <a:gd name="T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3">
                  <a:moveTo>
                    <a:pt x="5" y="7"/>
                  </a:moveTo>
                  <a:cubicBezTo>
                    <a:pt x="0" y="13"/>
                    <a:pt x="12" y="0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01" name="Freeform 1332"/>
            <p:cNvSpPr>
              <a:spLocks/>
            </p:cNvSpPr>
            <p:nvPr/>
          </p:nvSpPr>
          <p:spPr bwMode="auto">
            <a:xfrm>
              <a:off x="7478927" y="5869462"/>
              <a:ext cx="1588" cy="6350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02" name="Freeform 1333"/>
            <p:cNvSpPr>
              <a:spLocks/>
            </p:cNvSpPr>
            <p:nvPr/>
          </p:nvSpPr>
          <p:spPr bwMode="auto">
            <a:xfrm>
              <a:off x="7282077" y="5913912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03" name="Freeform 1334"/>
            <p:cNvSpPr>
              <a:spLocks/>
            </p:cNvSpPr>
            <p:nvPr/>
          </p:nvSpPr>
          <p:spPr bwMode="auto">
            <a:xfrm>
              <a:off x="7255090" y="5921849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04" name="Freeform 1335"/>
            <p:cNvSpPr>
              <a:spLocks/>
            </p:cNvSpPr>
            <p:nvPr/>
          </p:nvSpPr>
          <p:spPr bwMode="auto">
            <a:xfrm>
              <a:off x="7367802" y="6015512"/>
              <a:ext cx="7938" cy="25400"/>
            </a:xfrm>
            <a:custGeom>
              <a:avLst/>
              <a:gdLst>
                <a:gd name="T0" fmla="*/ 0 w 4"/>
                <a:gd name="T1" fmla="*/ 6 h 13"/>
                <a:gd name="T2" fmla="*/ 0 w 4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3">
                  <a:moveTo>
                    <a:pt x="0" y="6"/>
                  </a:moveTo>
                  <a:cubicBezTo>
                    <a:pt x="0" y="13"/>
                    <a:pt x="4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05" name="Freeform 1336"/>
            <p:cNvSpPr>
              <a:spLocks/>
            </p:cNvSpPr>
            <p:nvPr/>
          </p:nvSpPr>
          <p:spPr bwMode="auto">
            <a:xfrm>
              <a:off x="7258265" y="6020274"/>
              <a:ext cx="4763" cy="476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2" y="3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06" name="Freeform 1337"/>
            <p:cNvSpPr>
              <a:spLocks/>
            </p:cNvSpPr>
            <p:nvPr/>
          </p:nvSpPr>
          <p:spPr bwMode="auto">
            <a:xfrm>
              <a:off x="7799602" y="5405912"/>
              <a:ext cx="11113" cy="31750"/>
            </a:xfrm>
            <a:custGeom>
              <a:avLst/>
              <a:gdLst>
                <a:gd name="T0" fmla="*/ 1 w 6"/>
                <a:gd name="T1" fmla="*/ 6 h 17"/>
                <a:gd name="T2" fmla="*/ 1 w 6"/>
                <a:gd name="T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7">
                  <a:moveTo>
                    <a:pt x="1" y="6"/>
                  </a:moveTo>
                  <a:cubicBezTo>
                    <a:pt x="6" y="17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07" name="Freeform 1338"/>
            <p:cNvSpPr>
              <a:spLocks/>
            </p:cNvSpPr>
            <p:nvPr/>
          </p:nvSpPr>
          <p:spPr bwMode="auto">
            <a:xfrm>
              <a:off x="7604340" y="5058249"/>
              <a:ext cx="176213" cy="176213"/>
            </a:xfrm>
            <a:custGeom>
              <a:avLst/>
              <a:gdLst>
                <a:gd name="T0" fmla="*/ 31 w 94"/>
                <a:gd name="T1" fmla="*/ 77 h 94"/>
                <a:gd name="T2" fmla="*/ 35 w 94"/>
                <a:gd name="T3" fmla="*/ 86 h 94"/>
                <a:gd name="T4" fmla="*/ 0 w 94"/>
                <a:gd name="T5" fmla="*/ 79 h 94"/>
                <a:gd name="T6" fmla="*/ 35 w 94"/>
                <a:gd name="T7" fmla="*/ 80 h 94"/>
                <a:gd name="T8" fmla="*/ 18 w 94"/>
                <a:gd name="T9" fmla="*/ 0 h 94"/>
                <a:gd name="T10" fmla="*/ 38 w 94"/>
                <a:gd name="T11" fmla="*/ 83 h 94"/>
                <a:gd name="T12" fmla="*/ 61 w 94"/>
                <a:gd name="T13" fmla="*/ 47 h 94"/>
                <a:gd name="T14" fmla="*/ 80 w 94"/>
                <a:gd name="T15" fmla="*/ 59 h 94"/>
                <a:gd name="T16" fmla="*/ 55 w 94"/>
                <a:gd name="T17" fmla="*/ 52 h 94"/>
                <a:gd name="T18" fmla="*/ 94 w 94"/>
                <a:gd name="T19" fmla="*/ 78 h 94"/>
                <a:gd name="T20" fmla="*/ 60 w 94"/>
                <a:gd name="T21" fmla="*/ 59 h 94"/>
                <a:gd name="T22" fmla="*/ 38 w 94"/>
                <a:gd name="T23" fmla="*/ 94 h 94"/>
                <a:gd name="T24" fmla="*/ 31 w 94"/>
                <a:gd name="T25" fmla="*/ 7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94">
                  <a:moveTo>
                    <a:pt x="31" y="77"/>
                  </a:moveTo>
                  <a:cubicBezTo>
                    <a:pt x="26" y="77"/>
                    <a:pt x="33" y="84"/>
                    <a:pt x="35" y="86"/>
                  </a:cubicBezTo>
                  <a:cubicBezTo>
                    <a:pt x="29" y="83"/>
                    <a:pt x="9" y="72"/>
                    <a:pt x="0" y="79"/>
                  </a:cubicBezTo>
                  <a:cubicBezTo>
                    <a:pt x="4" y="73"/>
                    <a:pt x="29" y="65"/>
                    <a:pt x="35" y="80"/>
                  </a:cubicBezTo>
                  <a:cubicBezTo>
                    <a:pt x="29" y="53"/>
                    <a:pt x="27" y="25"/>
                    <a:pt x="18" y="0"/>
                  </a:cubicBezTo>
                  <a:cubicBezTo>
                    <a:pt x="43" y="13"/>
                    <a:pt x="42" y="50"/>
                    <a:pt x="38" y="83"/>
                  </a:cubicBezTo>
                  <a:cubicBezTo>
                    <a:pt x="45" y="71"/>
                    <a:pt x="49" y="50"/>
                    <a:pt x="61" y="47"/>
                  </a:cubicBezTo>
                  <a:cubicBezTo>
                    <a:pt x="71" y="49"/>
                    <a:pt x="76" y="54"/>
                    <a:pt x="80" y="59"/>
                  </a:cubicBezTo>
                  <a:cubicBezTo>
                    <a:pt x="74" y="59"/>
                    <a:pt x="64" y="44"/>
                    <a:pt x="55" y="52"/>
                  </a:cubicBezTo>
                  <a:cubicBezTo>
                    <a:pt x="71" y="53"/>
                    <a:pt x="87" y="64"/>
                    <a:pt x="94" y="78"/>
                  </a:cubicBezTo>
                  <a:cubicBezTo>
                    <a:pt x="85" y="76"/>
                    <a:pt x="77" y="62"/>
                    <a:pt x="60" y="59"/>
                  </a:cubicBezTo>
                  <a:cubicBezTo>
                    <a:pt x="49" y="63"/>
                    <a:pt x="44" y="80"/>
                    <a:pt x="38" y="94"/>
                  </a:cubicBezTo>
                  <a:cubicBezTo>
                    <a:pt x="34" y="88"/>
                    <a:pt x="37" y="84"/>
                    <a:pt x="31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sp>
        <p:nvSpPr>
          <p:cNvPr id="2546" name="Freeform 1197"/>
          <p:cNvSpPr>
            <a:spLocks noEditPoints="1"/>
          </p:cNvSpPr>
          <p:nvPr/>
        </p:nvSpPr>
        <p:spPr bwMode="auto">
          <a:xfrm rot="1176380">
            <a:off x="6695079" y="296136"/>
            <a:ext cx="505850" cy="387045"/>
          </a:xfrm>
          <a:custGeom>
            <a:avLst/>
            <a:gdLst>
              <a:gd name="T0" fmla="*/ 149 w 380"/>
              <a:gd name="T1" fmla="*/ 68 h 291"/>
              <a:gd name="T2" fmla="*/ 57 w 380"/>
              <a:gd name="T3" fmla="*/ 233 h 291"/>
              <a:gd name="T4" fmla="*/ 326 w 380"/>
              <a:gd name="T5" fmla="*/ 233 h 291"/>
              <a:gd name="T6" fmla="*/ 379 w 380"/>
              <a:gd name="T7" fmla="*/ 13 h 291"/>
              <a:gd name="T8" fmla="*/ 151 w 380"/>
              <a:gd name="T9" fmla="*/ 190 h 291"/>
              <a:gd name="T10" fmla="*/ 131 w 380"/>
              <a:gd name="T11" fmla="*/ 224 h 291"/>
              <a:gd name="T12" fmla="*/ 134 w 380"/>
              <a:gd name="T13" fmla="*/ 258 h 291"/>
              <a:gd name="T14" fmla="*/ 119 w 380"/>
              <a:gd name="T15" fmla="*/ 230 h 291"/>
              <a:gd name="T16" fmla="*/ 119 w 380"/>
              <a:gd name="T17" fmla="*/ 164 h 291"/>
              <a:gd name="T18" fmla="*/ 120 w 380"/>
              <a:gd name="T19" fmla="*/ 136 h 291"/>
              <a:gd name="T20" fmla="*/ 109 w 380"/>
              <a:gd name="T21" fmla="*/ 81 h 291"/>
              <a:gd name="T22" fmla="*/ 103 w 380"/>
              <a:gd name="T23" fmla="*/ 132 h 291"/>
              <a:gd name="T24" fmla="*/ 92 w 380"/>
              <a:gd name="T25" fmla="*/ 38 h 291"/>
              <a:gd name="T26" fmla="*/ 56 w 380"/>
              <a:gd name="T27" fmla="*/ 13 h 291"/>
              <a:gd name="T28" fmla="*/ 24 w 380"/>
              <a:gd name="T29" fmla="*/ 6 h 291"/>
              <a:gd name="T30" fmla="*/ 14 w 380"/>
              <a:gd name="T31" fmla="*/ 43 h 291"/>
              <a:gd name="T32" fmla="*/ 24 w 380"/>
              <a:gd name="T33" fmla="*/ 50 h 291"/>
              <a:gd name="T34" fmla="*/ 34 w 380"/>
              <a:gd name="T35" fmla="*/ 82 h 291"/>
              <a:gd name="T36" fmla="*/ 48 w 380"/>
              <a:gd name="T37" fmla="*/ 98 h 291"/>
              <a:gd name="T38" fmla="*/ 62 w 380"/>
              <a:gd name="T39" fmla="*/ 102 h 291"/>
              <a:gd name="T40" fmla="*/ 86 w 380"/>
              <a:gd name="T41" fmla="*/ 40 h 291"/>
              <a:gd name="T42" fmla="*/ 70 w 380"/>
              <a:gd name="T43" fmla="*/ 194 h 291"/>
              <a:gd name="T44" fmla="*/ 74 w 380"/>
              <a:gd name="T45" fmla="*/ 242 h 291"/>
              <a:gd name="T46" fmla="*/ 95 w 380"/>
              <a:gd name="T47" fmla="*/ 265 h 291"/>
              <a:gd name="T48" fmla="*/ 78 w 380"/>
              <a:gd name="T49" fmla="*/ 198 h 291"/>
              <a:gd name="T50" fmla="*/ 111 w 380"/>
              <a:gd name="T51" fmla="*/ 222 h 291"/>
              <a:gd name="T52" fmla="*/ 111 w 380"/>
              <a:gd name="T53" fmla="*/ 271 h 291"/>
              <a:gd name="T54" fmla="*/ 126 w 380"/>
              <a:gd name="T55" fmla="*/ 267 h 291"/>
              <a:gd name="T56" fmla="*/ 148 w 380"/>
              <a:gd name="T57" fmla="*/ 262 h 291"/>
              <a:gd name="T58" fmla="*/ 180 w 380"/>
              <a:gd name="T59" fmla="*/ 197 h 291"/>
              <a:gd name="T60" fmla="*/ 195 w 380"/>
              <a:gd name="T61" fmla="*/ 131 h 291"/>
              <a:gd name="T62" fmla="*/ 337 w 380"/>
              <a:gd name="T63" fmla="*/ 15 h 291"/>
              <a:gd name="T64" fmla="*/ 319 w 380"/>
              <a:gd name="T65" fmla="*/ 79 h 291"/>
              <a:gd name="T66" fmla="*/ 291 w 380"/>
              <a:gd name="T67" fmla="*/ 39 h 291"/>
              <a:gd name="T68" fmla="*/ 280 w 380"/>
              <a:gd name="T69" fmla="*/ 56 h 291"/>
              <a:gd name="T70" fmla="*/ 286 w 380"/>
              <a:gd name="T71" fmla="*/ 157 h 291"/>
              <a:gd name="T72" fmla="*/ 268 w 380"/>
              <a:gd name="T73" fmla="*/ 52 h 291"/>
              <a:gd name="T74" fmla="*/ 263 w 380"/>
              <a:gd name="T75" fmla="*/ 162 h 291"/>
              <a:gd name="T76" fmla="*/ 243 w 380"/>
              <a:gd name="T77" fmla="*/ 79 h 291"/>
              <a:gd name="T78" fmla="*/ 271 w 380"/>
              <a:gd name="T79" fmla="*/ 209 h 291"/>
              <a:gd name="T80" fmla="*/ 262 w 380"/>
              <a:gd name="T81" fmla="*/ 212 h 291"/>
              <a:gd name="T82" fmla="*/ 244 w 380"/>
              <a:gd name="T83" fmla="*/ 202 h 291"/>
              <a:gd name="T84" fmla="*/ 230 w 380"/>
              <a:gd name="T85" fmla="*/ 192 h 291"/>
              <a:gd name="T86" fmla="*/ 259 w 380"/>
              <a:gd name="T87" fmla="*/ 255 h 291"/>
              <a:gd name="T88" fmla="*/ 203 w 380"/>
              <a:gd name="T89" fmla="*/ 197 h 291"/>
              <a:gd name="T90" fmla="*/ 243 w 380"/>
              <a:gd name="T91" fmla="*/ 257 h 291"/>
              <a:gd name="T92" fmla="*/ 251 w 380"/>
              <a:gd name="T93" fmla="*/ 272 h 291"/>
              <a:gd name="T94" fmla="*/ 271 w 380"/>
              <a:gd name="T95" fmla="*/ 213 h 291"/>
              <a:gd name="T96" fmla="*/ 278 w 380"/>
              <a:gd name="T97" fmla="*/ 265 h 291"/>
              <a:gd name="T98" fmla="*/ 279 w 380"/>
              <a:gd name="T99" fmla="*/ 217 h 291"/>
              <a:gd name="T100" fmla="*/ 316 w 380"/>
              <a:gd name="T101" fmla="*/ 203 h 291"/>
              <a:gd name="T102" fmla="*/ 291 w 380"/>
              <a:gd name="T103" fmla="*/ 262 h 291"/>
              <a:gd name="T104" fmla="*/ 295 w 380"/>
              <a:gd name="T105" fmla="*/ 207 h 291"/>
              <a:gd name="T106" fmla="*/ 325 w 380"/>
              <a:gd name="T107" fmla="*/ 221 h 291"/>
              <a:gd name="T108" fmla="*/ 304 w 380"/>
              <a:gd name="T109" fmla="*/ 158 h 291"/>
              <a:gd name="T110" fmla="*/ 311 w 380"/>
              <a:gd name="T111" fmla="*/ 128 h 291"/>
              <a:gd name="T112" fmla="*/ 331 w 380"/>
              <a:gd name="T113" fmla="*/ 136 h 291"/>
              <a:gd name="T114" fmla="*/ 335 w 380"/>
              <a:gd name="T115" fmla="*/ 94 h 291"/>
              <a:gd name="T116" fmla="*/ 348 w 380"/>
              <a:gd name="T117" fmla="*/ 97 h 291"/>
              <a:gd name="T118" fmla="*/ 359 w 380"/>
              <a:gd name="T119" fmla="*/ 49 h 291"/>
              <a:gd name="T120" fmla="*/ 367 w 380"/>
              <a:gd name="T121" fmla="*/ 51 h 291"/>
              <a:gd name="T122" fmla="*/ 371 w 380"/>
              <a:gd name="T123" fmla="*/ 37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80" h="291">
                <a:moveTo>
                  <a:pt x="379" y="13"/>
                </a:moveTo>
                <a:cubicBezTo>
                  <a:pt x="373" y="5"/>
                  <a:pt x="367" y="1"/>
                  <a:pt x="352" y="3"/>
                </a:cubicBezTo>
                <a:cubicBezTo>
                  <a:pt x="335" y="5"/>
                  <a:pt x="316" y="14"/>
                  <a:pt x="301" y="23"/>
                </a:cubicBezTo>
                <a:cubicBezTo>
                  <a:pt x="258" y="49"/>
                  <a:pt x="224" y="97"/>
                  <a:pt x="200" y="135"/>
                </a:cubicBezTo>
                <a:cubicBezTo>
                  <a:pt x="202" y="128"/>
                  <a:pt x="200" y="126"/>
                  <a:pt x="196" y="123"/>
                </a:cubicBezTo>
                <a:cubicBezTo>
                  <a:pt x="201" y="115"/>
                  <a:pt x="207" y="109"/>
                  <a:pt x="212" y="101"/>
                </a:cubicBezTo>
                <a:cubicBezTo>
                  <a:pt x="218" y="93"/>
                  <a:pt x="221" y="84"/>
                  <a:pt x="226" y="77"/>
                </a:cubicBezTo>
                <a:cubicBezTo>
                  <a:pt x="228" y="74"/>
                  <a:pt x="235" y="73"/>
                  <a:pt x="233" y="68"/>
                </a:cubicBezTo>
                <a:cubicBezTo>
                  <a:pt x="223" y="77"/>
                  <a:pt x="220" y="87"/>
                  <a:pt x="210" y="101"/>
                </a:cubicBezTo>
                <a:cubicBezTo>
                  <a:pt x="206" y="107"/>
                  <a:pt x="197" y="124"/>
                  <a:pt x="191" y="124"/>
                </a:cubicBezTo>
                <a:cubicBezTo>
                  <a:pt x="188" y="123"/>
                  <a:pt x="181" y="112"/>
                  <a:pt x="180" y="111"/>
                </a:cubicBezTo>
                <a:cubicBezTo>
                  <a:pt x="168" y="95"/>
                  <a:pt x="162" y="77"/>
                  <a:pt x="149" y="68"/>
                </a:cubicBezTo>
                <a:cubicBezTo>
                  <a:pt x="162" y="86"/>
                  <a:pt x="175" y="105"/>
                  <a:pt x="187" y="124"/>
                </a:cubicBezTo>
                <a:cubicBezTo>
                  <a:pt x="179" y="125"/>
                  <a:pt x="186" y="131"/>
                  <a:pt x="182" y="135"/>
                </a:cubicBezTo>
                <a:cubicBezTo>
                  <a:pt x="160" y="96"/>
                  <a:pt x="124" y="47"/>
                  <a:pt x="82" y="23"/>
                </a:cubicBezTo>
                <a:cubicBezTo>
                  <a:pt x="67" y="15"/>
                  <a:pt x="49" y="4"/>
                  <a:pt x="32" y="3"/>
                </a:cubicBezTo>
                <a:cubicBezTo>
                  <a:pt x="10" y="0"/>
                  <a:pt x="0" y="11"/>
                  <a:pt x="4" y="31"/>
                </a:cubicBezTo>
                <a:cubicBezTo>
                  <a:pt x="6" y="40"/>
                  <a:pt x="14" y="50"/>
                  <a:pt x="19" y="61"/>
                </a:cubicBezTo>
                <a:cubicBezTo>
                  <a:pt x="23" y="71"/>
                  <a:pt x="25" y="80"/>
                  <a:pt x="30" y="85"/>
                </a:cubicBezTo>
                <a:cubicBezTo>
                  <a:pt x="29" y="93"/>
                  <a:pt x="33" y="95"/>
                  <a:pt x="34" y="99"/>
                </a:cubicBezTo>
                <a:cubicBezTo>
                  <a:pt x="39" y="112"/>
                  <a:pt x="43" y="134"/>
                  <a:pt x="50" y="142"/>
                </a:cubicBezTo>
                <a:cubicBezTo>
                  <a:pt x="57" y="150"/>
                  <a:pt x="72" y="149"/>
                  <a:pt x="84" y="151"/>
                </a:cubicBezTo>
                <a:cubicBezTo>
                  <a:pt x="61" y="160"/>
                  <a:pt x="46" y="178"/>
                  <a:pt x="48" y="209"/>
                </a:cubicBezTo>
                <a:cubicBezTo>
                  <a:pt x="51" y="217"/>
                  <a:pt x="55" y="224"/>
                  <a:pt x="57" y="233"/>
                </a:cubicBezTo>
                <a:cubicBezTo>
                  <a:pt x="63" y="240"/>
                  <a:pt x="71" y="245"/>
                  <a:pt x="74" y="256"/>
                </a:cubicBezTo>
                <a:cubicBezTo>
                  <a:pt x="80" y="261"/>
                  <a:pt x="87" y="265"/>
                  <a:pt x="92" y="272"/>
                </a:cubicBezTo>
                <a:cubicBezTo>
                  <a:pt x="109" y="275"/>
                  <a:pt x="119" y="291"/>
                  <a:pt x="137" y="285"/>
                </a:cubicBezTo>
                <a:cubicBezTo>
                  <a:pt x="148" y="282"/>
                  <a:pt x="158" y="263"/>
                  <a:pt x="165" y="251"/>
                </a:cubicBezTo>
                <a:cubicBezTo>
                  <a:pt x="173" y="236"/>
                  <a:pt x="179" y="220"/>
                  <a:pt x="183" y="207"/>
                </a:cubicBezTo>
                <a:cubicBezTo>
                  <a:pt x="187" y="232"/>
                  <a:pt x="181" y="263"/>
                  <a:pt x="191" y="283"/>
                </a:cubicBezTo>
                <a:cubicBezTo>
                  <a:pt x="205" y="266"/>
                  <a:pt x="194" y="230"/>
                  <a:pt x="201" y="207"/>
                </a:cubicBezTo>
                <a:cubicBezTo>
                  <a:pt x="210" y="239"/>
                  <a:pt x="224" y="266"/>
                  <a:pt x="246" y="285"/>
                </a:cubicBezTo>
                <a:cubicBezTo>
                  <a:pt x="260" y="289"/>
                  <a:pt x="270" y="282"/>
                  <a:pt x="276" y="278"/>
                </a:cubicBezTo>
                <a:cubicBezTo>
                  <a:pt x="281" y="275"/>
                  <a:pt x="288" y="274"/>
                  <a:pt x="291" y="272"/>
                </a:cubicBezTo>
                <a:cubicBezTo>
                  <a:pt x="298" y="268"/>
                  <a:pt x="302" y="258"/>
                  <a:pt x="310" y="257"/>
                </a:cubicBezTo>
                <a:cubicBezTo>
                  <a:pt x="312" y="245"/>
                  <a:pt x="321" y="241"/>
                  <a:pt x="326" y="233"/>
                </a:cubicBezTo>
                <a:cubicBezTo>
                  <a:pt x="327" y="224"/>
                  <a:pt x="334" y="217"/>
                  <a:pt x="336" y="208"/>
                </a:cubicBezTo>
                <a:cubicBezTo>
                  <a:pt x="339" y="189"/>
                  <a:pt x="328" y="172"/>
                  <a:pt x="318" y="161"/>
                </a:cubicBezTo>
                <a:cubicBezTo>
                  <a:pt x="312" y="158"/>
                  <a:pt x="305" y="156"/>
                  <a:pt x="301" y="151"/>
                </a:cubicBezTo>
                <a:cubicBezTo>
                  <a:pt x="343" y="157"/>
                  <a:pt x="340" y="115"/>
                  <a:pt x="352" y="93"/>
                </a:cubicBezTo>
                <a:cubicBezTo>
                  <a:pt x="352" y="90"/>
                  <a:pt x="352" y="88"/>
                  <a:pt x="352" y="85"/>
                </a:cubicBezTo>
                <a:cubicBezTo>
                  <a:pt x="356" y="79"/>
                  <a:pt x="362" y="73"/>
                  <a:pt x="364" y="66"/>
                </a:cubicBezTo>
                <a:cubicBezTo>
                  <a:pt x="364" y="64"/>
                  <a:pt x="363" y="62"/>
                  <a:pt x="364" y="60"/>
                </a:cubicBezTo>
                <a:cubicBezTo>
                  <a:pt x="365" y="59"/>
                  <a:pt x="368" y="58"/>
                  <a:pt x="369" y="57"/>
                </a:cubicBezTo>
                <a:cubicBezTo>
                  <a:pt x="370" y="55"/>
                  <a:pt x="371" y="51"/>
                  <a:pt x="372" y="48"/>
                </a:cubicBezTo>
                <a:cubicBezTo>
                  <a:pt x="375" y="43"/>
                  <a:pt x="374" y="41"/>
                  <a:pt x="377" y="34"/>
                </a:cubicBezTo>
                <a:cubicBezTo>
                  <a:pt x="377" y="32"/>
                  <a:pt x="379" y="32"/>
                  <a:pt x="379" y="31"/>
                </a:cubicBezTo>
                <a:cubicBezTo>
                  <a:pt x="380" y="25"/>
                  <a:pt x="380" y="19"/>
                  <a:pt x="379" y="13"/>
                </a:cubicBezTo>
                <a:close/>
                <a:moveTo>
                  <a:pt x="52" y="209"/>
                </a:moveTo>
                <a:cubicBezTo>
                  <a:pt x="53" y="209"/>
                  <a:pt x="53" y="211"/>
                  <a:pt x="54" y="211"/>
                </a:cubicBezTo>
                <a:cubicBezTo>
                  <a:pt x="54" y="214"/>
                  <a:pt x="51" y="211"/>
                  <a:pt x="52" y="209"/>
                </a:cubicBezTo>
                <a:close/>
                <a:moveTo>
                  <a:pt x="52" y="190"/>
                </a:moveTo>
                <a:cubicBezTo>
                  <a:pt x="52" y="189"/>
                  <a:pt x="52" y="188"/>
                  <a:pt x="52" y="187"/>
                </a:cubicBezTo>
                <a:cubicBezTo>
                  <a:pt x="56" y="185"/>
                  <a:pt x="56" y="191"/>
                  <a:pt x="52" y="190"/>
                </a:cubicBezTo>
                <a:close/>
                <a:moveTo>
                  <a:pt x="179" y="194"/>
                </a:moveTo>
                <a:cubicBezTo>
                  <a:pt x="180" y="191"/>
                  <a:pt x="180" y="198"/>
                  <a:pt x="179" y="194"/>
                </a:cubicBezTo>
                <a:close/>
                <a:moveTo>
                  <a:pt x="149" y="166"/>
                </a:moveTo>
                <a:cubicBezTo>
                  <a:pt x="149" y="166"/>
                  <a:pt x="151" y="165"/>
                  <a:pt x="152" y="165"/>
                </a:cubicBezTo>
                <a:cubicBezTo>
                  <a:pt x="152" y="166"/>
                  <a:pt x="148" y="168"/>
                  <a:pt x="149" y="166"/>
                </a:cubicBezTo>
                <a:close/>
                <a:moveTo>
                  <a:pt x="151" y="190"/>
                </a:moveTo>
                <a:cubicBezTo>
                  <a:pt x="152" y="190"/>
                  <a:pt x="152" y="191"/>
                  <a:pt x="153" y="191"/>
                </a:cubicBezTo>
                <a:cubicBezTo>
                  <a:pt x="154" y="190"/>
                  <a:pt x="153" y="190"/>
                  <a:pt x="153" y="190"/>
                </a:cubicBezTo>
                <a:cubicBezTo>
                  <a:pt x="153" y="187"/>
                  <a:pt x="156" y="190"/>
                  <a:pt x="155" y="191"/>
                </a:cubicBezTo>
                <a:cubicBezTo>
                  <a:pt x="158" y="191"/>
                  <a:pt x="156" y="187"/>
                  <a:pt x="154" y="188"/>
                </a:cubicBezTo>
                <a:cubicBezTo>
                  <a:pt x="155" y="185"/>
                  <a:pt x="157" y="189"/>
                  <a:pt x="158" y="190"/>
                </a:cubicBezTo>
                <a:cubicBezTo>
                  <a:pt x="159" y="189"/>
                  <a:pt x="159" y="188"/>
                  <a:pt x="160" y="188"/>
                </a:cubicBezTo>
                <a:cubicBezTo>
                  <a:pt x="159" y="187"/>
                  <a:pt x="158" y="186"/>
                  <a:pt x="157" y="186"/>
                </a:cubicBezTo>
                <a:cubicBezTo>
                  <a:pt x="163" y="183"/>
                  <a:pt x="167" y="182"/>
                  <a:pt x="169" y="177"/>
                </a:cubicBezTo>
                <a:cubicBezTo>
                  <a:pt x="164" y="201"/>
                  <a:pt x="142" y="232"/>
                  <a:pt x="127" y="256"/>
                </a:cubicBezTo>
                <a:cubicBezTo>
                  <a:pt x="127" y="255"/>
                  <a:pt x="126" y="255"/>
                  <a:pt x="125" y="255"/>
                </a:cubicBezTo>
                <a:cubicBezTo>
                  <a:pt x="128" y="246"/>
                  <a:pt x="131" y="237"/>
                  <a:pt x="133" y="228"/>
                </a:cubicBezTo>
                <a:cubicBezTo>
                  <a:pt x="130" y="229"/>
                  <a:pt x="132" y="227"/>
                  <a:pt x="131" y="224"/>
                </a:cubicBezTo>
                <a:cubicBezTo>
                  <a:pt x="134" y="224"/>
                  <a:pt x="133" y="222"/>
                  <a:pt x="135" y="224"/>
                </a:cubicBezTo>
                <a:cubicBezTo>
                  <a:pt x="134" y="220"/>
                  <a:pt x="129" y="223"/>
                  <a:pt x="127" y="225"/>
                </a:cubicBezTo>
                <a:cubicBezTo>
                  <a:pt x="124" y="214"/>
                  <a:pt x="141" y="209"/>
                  <a:pt x="144" y="196"/>
                </a:cubicBezTo>
                <a:cubicBezTo>
                  <a:pt x="144" y="200"/>
                  <a:pt x="152" y="193"/>
                  <a:pt x="151" y="190"/>
                </a:cubicBezTo>
                <a:close/>
                <a:moveTo>
                  <a:pt x="140" y="257"/>
                </a:moveTo>
                <a:cubicBezTo>
                  <a:pt x="139" y="258"/>
                  <a:pt x="139" y="257"/>
                  <a:pt x="139" y="257"/>
                </a:cubicBezTo>
                <a:cubicBezTo>
                  <a:pt x="138" y="256"/>
                  <a:pt x="138" y="257"/>
                  <a:pt x="138" y="257"/>
                </a:cubicBezTo>
                <a:cubicBezTo>
                  <a:pt x="137" y="257"/>
                  <a:pt x="137" y="256"/>
                  <a:pt x="137" y="256"/>
                </a:cubicBezTo>
                <a:cubicBezTo>
                  <a:pt x="138" y="256"/>
                  <a:pt x="138" y="255"/>
                  <a:pt x="138" y="255"/>
                </a:cubicBezTo>
                <a:cubicBezTo>
                  <a:pt x="139" y="255"/>
                  <a:pt x="138" y="257"/>
                  <a:pt x="140" y="257"/>
                </a:cubicBezTo>
                <a:close/>
                <a:moveTo>
                  <a:pt x="136" y="257"/>
                </a:moveTo>
                <a:cubicBezTo>
                  <a:pt x="136" y="258"/>
                  <a:pt x="135" y="258"/>
                  <a:pt x="134" y="258"/>
                </a:cubicBezTo>
                <a:cubicBezTo>
                  <a:pt x="134" y="257"/>
                  <a:pt x="135" y="258"/>
                  <a:pt x="136" y="257"/>
                </a:cubicBezTo>
                <a:close/>
                <a:moveTo>
                  <a:pt x="124" y="206"/>
                </a:moveTo>
                <a:cubicBezTo>
                  <a:pt x="125" y="206"/>
                  <a:pt x="125" y="205"/>
                  <a:pt x="125" y="204"/>
                </a:cubicBezTo>
                <a:cubicBezTo>
                  <a:pt x="125" y="202"/>
                  <a:pt x="125" y="205"/>
                  <a:pt x="124" y="206"/>
                </a:cubicBezTo>
                <a:close/>
                <a:moveTo>
                  <a:pt x="110" y="196"/>
                </a:moveTo>
                <a:cubicBezTo>
                  <a:pt x="123" y="190"/>
                  <a:pt x="136" y="186"/>
                  <a:pt x="148" y="180"/>
                </a:cubicBezTo>
                <a:cubicBezTo>
                  <a:pt x="141" y="189"/>
                  <a:pt x="126" y="195"/>
                  <a:pt x="110" y="196"/>
                </a:cubicBezTo>
                <a:close/>
                <a:moveTo>
                  <a:pt x="119" y="234"/>
                </a:moveTo>
                <a:cubicBezTo>
                  <a:pt x="118" y="235"/>
                  <a:pt x="117" y="235"/>
                  <a:pt x="116" y="236"/>
                </a:cubicBezTo>
                <a:cubicBezTo>
                  <a:pt x="116" y="234"/>
                  <a:pt x="117" y="228"/>
                  <a:pt x="124" y="228"/>
                </a:cubicBezTo>
                <a:cubicBezTo>
                  <a:pt x="123" y="228"/>
                  <a:pt x="123" y="229"/>
                  <a:pt x="123" y="230"/>
                </a:cubicBezTo>
                <a:cubicBezTo>
                  <a:pt x="121" y="227"/>
                  <a:pt x="121" y="234"/>
                  <a:pt x="119" y="230"/>
                </a:cubicBezTo>
                <a:cubicBezTo>
                  <a:pt x="117" y="231"/>
                  <a:pt x="120" y="232"/>
                  <a:pt x="119" y="234"/>
                </a:cubicBezTo>
                <a:close/>
                <a:moveTo>
                  <a:pt x="116" y="205"/>
                </a:moveTo>
                <a:cubicBezTo>
                  <a:pt x="119" y="204"/>
                  <a:pt x="111" y="209"/>
                  <a:pt x="116" y="205"/>
                </a:cubicBezTo>
                <a:close/>
                <a:moveTo>
                  <a:pt x="122" y="209"/>
                </a:moveTo>
                <a:cubicBezTo>
                  <a:pt x="120" y="213"/>
                  <a:pt x="117" y="210"/>
                  <a:pt x="122" y="209"/>
                </a:cubicBezTo>
                <a:close/>
                <a:moveTo>
                  <a:pt x="113" y="222"/>
                </a:moveTo>
                <a:cubicBezTo>
                  <a:pt x="114" y="218"/>
                  <a:pt x="114" y="226"/>
                  <a:pt x="113" y="222"/>
                </a:cubicBezTo>
                <a:close/>
                <a:moveTo>
                  <a:pt x="110" y="211"/>
                </a:moveTo>
                <a:cubicBezTo>
                  <a:pt x="110" y="209"/>
                  <a:pt x="112" y="209"/>
                  <a:pt x="113" y="207"/>
                </a:cubicBezTo>
                <a:cubicBezTo>
                  <a:pt x="114" y="205"/>
                  <a:pt x="113" y="212"/>
                  <a:pt x="110" y="211"/>
                </a:cubicBezTo>
                <a:close/>
                <a:moveTo>
                  <a:pt x="117" y="155"/>
                </a:moveTo>
                <a:cubicBezTo>
                  <a:pt x="120" y="158"/>
                  <a:pt x="118" y="160"/>
                  <a:pt x="119" y="164"/>
                </a:cubicBezTo>
                <a:cubicBezTo>
                  <a:pt x="115" y="164"/>
                  <a:pt x="118" y="158"/>
                  <a:pt x="117" y="155"/>
                </a:cubicBezTo>
                <a:close/>
                <a:moveTo>
                  <a:pt x="124" y="163"/>
                </a:moveTo>
                <a:cubicBezTo>
                  <a:pt x="118" y="158"/>
                  <a:pt x="121" y="154"/>
                  <a:pt x="124" y="163"/>
                </a:cubicBezTo>
                <a:close/>
                <a:moveTo>
                  <a:pt x="141" y="79"/>
                </a:moveTo>
                <a:cubicBezTo>
                  <a:pt x="140" y="77"/>
                  <a:pt x="137" y="76"/>
                  <a:pt x="137" y="73"/>
                </a:cubicBezTo>
                <a:cubicBezTo>
                  <a:pt x="139" y="75"/>
                  <a:pt x="141" y="76"/>
                  <a:pt x="141" y="79"/>
                </a:cubicBezTo>
                <a:close/>
                <a:moveTo>
                  <a:pt x="134" y="138"/>
                </a:moveTo>
                <a:cubicBezTo>
                  <a:pt x="137" y="135"/>
                  <a:pt x="131" y="140"/>
                  <a:pt x="134" y="138"/>
                </a:cubicBezTo>
                <a:close/>
                <a:moveTo>
                  <a:pt x="127" y="138"/>
                </a:moveTo>
                <a:cubicBezTo>
                  <a:pt x="122" y="137"/>
                  <a:pt x="117" y="137"/>
                  <a:pt x="114" y="134"/>
                </a:cubicBezTo>
                <a:cubicBezTo>
                  <a:pt x="115" y="133"/>
                  <a:pt x="118" y="134"/>
                  <a:pt x="120" y="133"/>
                </a:cubicBezTo>
                <a:cubicBezTo>
                  <a:pt x="121" y="134"/>
                  <a:pt x="120" y="134"/>
                  <a:pt x="120" y="136"/>
                </a:cubicBezTo>
                <a:cubicBezTo>
                  <a:pt x="122" y="135"/>
                  <a:pt x="127" y="134"/>
                  <a:pt x="127" y="138"/>
                </a:cubicBezTo>
                <a:close/>
                <a:moveTo>
                  <a:pt x="120" y="58"/>
                </a:moveTo>
                <a:cubicBezTo>
                  <a:pt x="117" y="57"/>
                  <a:pt x="116" y="55"/>
                  <a:pt x="114" y="53"/>
                </a:cubicBezTo>
                <a:cubicBezTo>
                  <a:pt x="116" y="51"/>
                  <a:pt x="120" y="55"/>
                  <a:pt x="120" y="58"/>
                </a:cubicBezTo>
                <a:close/>
                <a:moveTo>
                  <a:pt x="116" y="58"/>
                </a:moveTo>
                <a:cubicBezTo>
                  <a:pt x="115" y="58"/>
                  <a:pt x="114" y="56"/>
                  <a:pt x="113" y="55"/>
                </a:cubicBezTo>
                <a:cubicBezTo>
                  <a:pt x="113" y="55"/>
                  <a:pt x="113" y="55"/>
                  <a:pt x="114" y="56"/>
                </a:cubicBezTo>
                <a:cubicBezTo>
                  <a:pt x="115" y="57"/>
                  <a:pt x="116" y="58"/>
                  <a:pt x="116" y="58"/>
                </a:cubicBezTo>
                <a:close/>
                <a:moveTo>
                  <a:pt x="112" y="155"/>
                </a:moveTo>
                <a:cubicBezTo>
                  <a:pt x="114" y="156"/>
                  <a:pt x="112" y="162"/>
                  <a:pt x="113" y="164"/>
                </a:cubicBezTo>
                <a:cubicBezTo>
                  <a:pt x="110" y="162"/>
                  <a:pt x="110" y="159"/>
                  <a:pt x="112" y="155"/>
                </a:cubicBezTo>
                <a:close/>
                <a:moveTo>
                  <a:pt x="109" y="81"/>
                </a:moveTo>
                <a:cubicBezTo>
                  <a:pt x="107" y="78"/>
                  <a:pt x="113" y="86"/>
                  <a:pt x="109" y="81"/>
                </a:cubicBezTo>
                <a:close/>
                <a:moveTo>
                  <a:pt x="107" y="163"/>
                </a:moveTo>
                <a:cubicBezTo>
                  <a:pt x="107" y="162"/>
                  <a:pt x="108" y="162"/>
                  <a:pt x="109" y="162"/>
                </a:cubicBezTo>
                <a:cubicBezTo>
                  <a:pt x="109" y="163"/>
                  <a:pt x="108" y="162"/>
                  <a:pt x="107" y="163"/>
                </a:cubicBezTo>
                <a:close/>
                <a:moveTo>
                  <a:pt x="108" y="213"/>
                </a:moveTo>
                <a:cubicBezTo>
                  <a:pt x="110" y="213"/>
                  <a:pt x="99" y="218"/>
                  <a:pt x="108" y="213"/>
                </a:cubicBezTo>
                <a:close/>
                <a:moveTo>
                  <a:pt x="103" y="55"/>
                </a:moveTo>
                <a:cubicBezTo>
                  <a:pt x="107" y="54"/>
                  <a:pt x="106" y="59"/>
                  <a:pt x="108" y="59"/>
                </a:cubicBezTo>
                <a:cubicBezTo>
                  <a:pt x="108" y="61"/>
                  <a:pt x="105" y="60"/>
                  <a:pt x="103" y="60"/>
                </a:cubicBezTo>
                <a:cubicBezTo>
                  <a:pt x="103" y="58"/>
                  <a:pt x="103" y="57"/>
                  <a:pt x="103" y="55"/>
                </a:cubicBezTo>
                <a:close/>
                <a:moveTo>
                  <a:pt x="103" y="132"/>
                </a:moveTo>
                <a:cubicBezTo>
                  <a:pt x="103" y="132"/>
                  <a:pt x="103" y="132"/>
                  <a:pt x="103" y="132"/>
                </a:cubicBezTo>
                <a:cubicBezTo>
                  <a:pt x="103" y="132"/>
                  <a:pt x="103" y="132"/>
                  <a:pt x="103" y="132"/>
                </a:cubicBezTo>
                <a:close/>
                <a:moveTo>
                  <a:pt x="105" y="164"/>
                </a:moveTo>
                <a:cubicBezTo>
                  <a:pt x="98" y="164"/>
                  <a:pt x="90" y="170"/>
                  <a:pt x="85" y="165"/>
                </a:cubicBezTo>
                <a:cubicBezTo>
                  <a:pt x="90" y="163"/>
                  <a:pt x="96" y="159"/>
                  <a:pt x="98" y="156"/>
                </a:cubicBezTo>
                <a:cubicBezTo>
                  <a:pt x="100" y="157"/>
                  <a:pt x="106" y="162"/>
                  <a:pt x="105" y="164"/>
                </a:cubicBezTo>
                <a:close/>
                <a:moveTo>
                  <a:pt x="97" y="133"/>
                </a:moveTo>
                <a:cubicBezTo>
                  <a:pt x="97" y="132"/>
                  <a:pt x="98" y="132"/>
                  <a:pt x="99" y="132"/>
                </a:cubicBezTo>
                <a:cubicBezTo>
                  <a:pt x="99" y="133"/>
                  <a:pt x="98" y="133"/>
                  <a:pt x="97" y="133"/>
                </a:cubicBezTo>
                <a:close/>
                <a:moveTo>
                  <a:pt x="94" y="35"/>
                </a:moveTo>
                <a:cubicBezTo>
                  <a:pt x="96" y="36"/>
                  <a:pt x="98" y="38"/>
                  <a:pt x="100" y="39"/>
                </a:cubicBezTo>
                <a:cubicBezTo>
                  <a:pt x="99" y="40"/>
                  <a:pt x="97" y="41"/>
                  <a:pt x="98" y="44"/>
                </a:cubicBezTo>
                <a:cubicBezTo>
                  <a:pt x="95" y="43"/>
                  <a:pt x="93" y="41"/>
                  <a:pt x="92" y="38"/>
                </a:cubicBezTo>
                <a:cubicBezTo>
                  <a:pt x="93" y="37"/>
                  <a:pt x="94" y="36"/>
                  <a:pt x="94" y="35"/>
                </a:cubicBezTo>
                <a:close/>
                <a:moveTo>
                  <a:pt x="93" y="61"/>
                </a:moveTo>
                <a:cubicBezTo>
                  <a:pt x="94" y="61"/>
                  <a:pt x="94" y="62"/>
                  <a:pt x="93" y="62"/>
                </a:cubicBezTo>
                <a:cubicBezTo>
                  <a:pt x="93" y="64"/>
                  <a:pt x="96" y="63"/>
                  <a:pt x="95" y="66"/>
                </a:cubicBezTo>
                <a:cubicBezTo>
                  <a:pt x="92" y="67"/>
                  <a:pt x="91" y="65"/>
                  <a:pt x="87" y="65"/>
                </a:cubicBezTo>
                <a:cubicBezTo>
                  <a:pt x="86" y="61"/>
                  <a:pt x="92" y="64"/>
                  <a:pt x="93" y="61"/>
                </a:cubicBezTo>
                <a:close/>
                <a:moveTo>
                  <a:pt x="71" y="81"/>
                </a:moveTo>
                <a:cubicBezTo>
                  <a:pt x="68" y="81"/>
                  <a:pt x="67" y="79"/>
                  <a:pt x="64" y="80"/>
                </a:cubicBezTo>
                <a:cubicBezTo>
                  <a:pt x="66" y="78"/>
                  <a:pt x="70" y="77"/>
                  <a:pt x="71" y="81"/>
                </a:cubicBezTo>
                <a:close/>
                <a:moveTo>
                  <a:pt x="56" y="13"/>
                </a:moveTo>
                <a:cubicBezTo>
                  <a:pt x="54" y="16"/>
                  <a:pt x="50" y="13"/>
                  <a:pt x="48" y="12"/>
                </a:cubicBezTo>
                <a:cubicBezTo>
                  <a:pt x="50" y="8"/>
                  <a:pt x="54" y="12"/>
                  <a:pt x="56" y="13"/>
                </a:cubicBezTo>
                <a:close/>
                <a:moveTo>
                  <a:pt x="51" y="84"/>
                </a:moveTo>
                <a:cubicBezTo>
                  <a:pt x="51" y="86"/>
                  <a:pt x="47" y="86"/>
                  <a:pt x="46" y="85"/>
                </a:cubicBezTo>
                <a:cubicBezTo>
                  <a:pt x="46" y="82"/>
                  <a:pt x="50" y="82"/>
                  <a:pt x="51" y="84"/>
                </a:cubicBezTo>
                <a:close/>
                <a:moveTo>
                  <a:pt x="47" y="14"/>
                </a:moveTo>
                <a:cubicBezTo>
                  <a:pt x="45" y="16"/>
                  <a:pt x="42" y="17"/>
                  <a:pt x="37" y="17"/>
                </a:cubicBezTo>
                <a:cubicBezTo>
                  <a:pt x="33" y="10"/>
                  <a:pt x="45" y="10"/>
                  <a:pt x="47" y="14"/>
                </a:cubicBezTo>
                <a:close/>
                <a:moveTo>
                  <a:pt x="35" y="69"/>
                </a:moveTo>
                <a:cubicBezTo>
                  <a:pt x="40" y="69"/>
                  <a:pt x="40" y="69"/>
                  <a:pt x="44" y="70"/>
                </a:cubicBezTo>
                <a:cubicBezTo>
                  <a:pt x="44" y="71"/>
                  <a:pt x="43" y="72"/>
                  <a:pt x="43" y="73"/>
                </a:cubicBezTo>
                <a:cubicBezTo>
                  <a:pt x="42" y="73"/>
                  <a:pt x="42" y="72"/>
                  <a:pt x="43" y="72"/>
                </a:cubicBezTo>
                <a:cubicBezTo>
                  <a:pt x="41" y="70"/>
                  <a:pt x="35" y="75"/>
                  <a:pt x="35" y="69"/>
                </a:cubicBezTo>
                <a:close/>
                <a:moveTo>
                  <a:pt x="24" y="6"/>
                </a:moveTo>
                <a:cubicBezTo>
                  <a:pt x="24" y="9"/>
                  <a:pt x="20" y="8"/>
                  <a:pt x="21" y="6"/>
                </a:cubicBezTo>
                <a:cubicBezTo>
                  <a:pt x="22" y="5"/>
                  <a:pt x="23" y="7"/>
                  <a:pt x="24" y="6"/>
                </a:cubicBezTo>
                <a:close/>
                <a:moveTo>
                  <a:pt x="15" y="10"/>
                </a:moveTo>
                <a:cubicBezTo>
                  <a:pt x="17" y="10"/>
                  <a:pt x="17" y="11"/>
                  <a:pt x="19" y="11"/>
                </a:cubicBezTo>
                <a:cubicBezTo>
                  <a:pt x="19" y="13"/>
                  <a:pt x="13" y="13"/>
                  <a:pt x="15" y="10"/>
                </a:cubicBezTo>
                <a:close/>
                <a:moveTo>
                  <a:pt x="12" y="37"/>
                </a:moveTo>
                <a:cubicBezTo>
                  <a:pt x="10" y="37"/>
                  <a:pt x="8" y="37"/>
                  <a:pt x="8" y="34"/>
                </a:cubicBezTo>
                <a:cubicBezTo>
                  <a:pt x="11" y="34"/>
                  <a:pt x="12" y="35"/>
                  <a:pt x="12" y="37"/>
                </a:cubicBezTo>
                <a:close/>
                <a:moveTo>
                  <a:pt x="12" y="20"/>
                </a:moveTo>
                <a:cubicBezTo>
                  <a:pt x="9" y="21"/>
                  <a:pt x="9" y="20"/>
                  <a:pt x="8" y="19"/>
                </a:cubicBezTo>
                <a:cubicBezTo>
                  <a:pt x="8" y="16"/>
                  <a:pt x="13" y="18"/>
                  <a:pt x="12" y="20"/>
                </a:cubicBezTo>
                <a:close/>
                <a:moveTo>
                  <a:pt x="14" y="43"/>
                </a:moveTo>
                <a:cubicBezTo>
                  <a:pt x="14" y="42"/>
                  <a:pt x="16" y="42"/>
                  <a:pt x="16" y="43"/>
                </a:cubicBezTo>
                <a:cubicBezTo>
                  <a:pt x="15" y="44"/>
                  <a:pt x="15" y="43"/>
                  <a:pt x="14" y="43"/>
                </a:cubicBezTo>
                <a:close/>
                <a:moveTo>
                  <a:pt x="20" y="54"/>
                </a:moveTo>
                <a:cubicBezTo>
                  <a:pt x="17" y="54"/>
                  <a:pt x="15" y="53"/>
                  <a:pt x="16" y="50"/>
                </a:cubicBezTo>
                <a:cubicBezTo>
                  <a:pt x="17" y="51"/>
                  <a:pt x="20" y="51"/>
                  <a:pt x="20" y="54"/>
                </a:cubicBezTo>
                <a:close/>
                <a:moveTo>
                  <a:pt x="19" y="33"/>
                </a:moveTo>
                <a:cubicBezTo>
                  <a:pt x="21" y="31"/>
                  <a:pt x="26" y="32"/>
                  <a:pt x="26" y="36"/>
                </a:cubicBezTo>
                <a:cubicBezTo>
                  <a:pt x="23" y="38"/>
                  <a:pt x="19" y="38"/>
                  <a:pt x="19" y="33"/>
                </a:cubicBezTo>
                <a:close/>
                <a:moveTo>
                  <a:pt x="24" y="50"/>
                </a:moveTo>
                <a:cubicBezTo>
                  <a:pt x="25" y="47"/>
                  <a:pt x="29" y="49"/>
                  <a:pt x="30" y="50"/>
                </a:cubicBezTo>
                <a:cubicBezTo>
                  <a:pt x="30" y="52"/>
                  <a:pt x="28" y="52"/>
                  <a:pt x="25" y="52"/>
                </a:cubicBezTo>
                <a:cubicBezTo>
                  <a:pt x="25" y="51"/>
                  <a:pt x="25" y="50"/>
                  <a:pt x="24" y="50"/>
                </a:cubicBezTo>
                <a:close/>
                <a:moveTo>
                  <a:pt x="22" y="58"/>
                </a:moveTo>
                <a:cubicBezTo>
                  <a:pt x="26" y="58"/>
                  <a:pt x="26" y="60"/>
                  <a:pt x="26" y="62"/>
                </a:cubicBezTo>
                <a:cubicBezTo>
                  <a:pt x="23" y="63"/>
                  <a:pt x="22" y="61"/>
                  <a:pt x="22" y="58"/>
                </a:cubicBezTo>
                <a:close/>
                <a:moveTo>
                  <a:pt x="25" y="72"/>
                </a:moveTo>
                <a:cubicBezTo>
                  <a:pt x="27" y="70"/>
                  <a:pt x="31" y="74"/>
                  <a:pt x="31" y="76"/>
                </a:cubicBezTo>
                <a:cubicBezTo>
                  <a:pt x="27" y="77"/>
                  <a:pt x="27" y="74"/>
                  <a:pt x="25" y="72"/>
                </a:cubicBezTo>
                <a:close/>
                <a:moveTo>
                  <a:pt x="23" y="21"/>
                </a:moveTo>
                <a:cubicBezTo>
                  <a:pt x="22" y="17"/>
                  <a:pt x="31" y="16"/>
                  <a:pt x="32" y="19"/>
                </a:cubicBezTo>
                <a:cubicBezTo>
                  <a:pt x="33" y="24"/>
                  <a:pt x="25" y="23"/>
                  <a:pt x="23" y="21"/>
                </a:cubicBezTo>
                <a:close/>
                <a:moveTo>
                  <a:pt x="34" y="82"/>
                </a:moveTo>
                <a:cubicBezTo>
                  <a:pt x="37" y="81"/>
                  <a:pt x="38" y="86"/>
                  <a:pt x="36" y="87"/>
                </a:cubicBezTo>
                <a:cubicBezTo>
                  <a:pt x="33" y="87"/>
                  <a:pt x="34" y="85"/>
                  <a:pt x="34" y="82"/>
                </a:cubicBezTo>
                <a:close/>
                <a:moveTo>
                  <a:pt x="36" y="96"/>
                </a:moveTo>
                <a:cubicBezTo>
                  <a:pt x="39" y="96"/>
                  <a:pt x="38" y="99"/>
                  <a:pt x="40" y="99"/>
                </a:cubicBezTo>
                <a:cubicBezTo>
                  <a:pt x="38" y="103"/>
                  <a:pt x="34" y="98"/>
                  <a:pt x="36" y="96"/>
                </a:cubicBezTo>
                <a:close/>
                <a:moveTo>
                  <a:pt x="43" y="111"/>
                </a:moveTo>
                <a:cubicBezTo>
                  <a:pt x="41" y="110"/>
                  <a:pt x="41" y="109"/>
                  <a:pt x="41" y="107"/>
                </a:cubicBezTo>
                <a:cubicBezTo>
                  <a:pt x="44" y="106"/>
                  <a:pt x="43" y="109"/>
                  <a:pt x="43" y="111"/>
                </a:cubicBezTo>
                <a:close/>
                <a:moveTo>
                  <a:pt x="46" y="121"/>
                </a:moveTo>
                <a:cubicBezTo>
                  <a:pt x="47" y="118"/>
                  <a:pt x="48" y="124"/>
                  <a:pt x="46" y="121"/>
                </a:cubicBezTo>
                <a:close/>
                <a:moveTo>
                  <a:pt x="44" y="94"/>
                </a:moveTo>
                <a:cubicBezTo>
                  <a:pt x="45" y="93"/>
                  <a:pt x="45" y="93"/>
                  <a:pt x="47" y="93"/>
                </a:cubicBezTo>
                <a:cubicBezTo>
                  <a:pt x="45" y="95"/>
                  <a:pt x="45" y="97"/>
                  <a:pt x="48" y="94"/>
                </a:cubicBezTo>
                <a:cubicBezTo>
                  <a:pt x="50" y="94"/>
                  <a:pt x="47" y="96"/>
                  <a:pt x="48" y="98"/>
                </a:cubicBezTo>
                <a:cubicBezTo>
                  <a:pt x="45" y="97"/>
                  <a:pt x="44" y="96"/>
                  <a:pt x="44" y="94"/>
                </a:cubicBezTo>
                <a:close/>
                <a:moveTo>
                  <a:pt x="48" y="107"/>
                </a:moveTo>
                <a:cubicBezTo>
                  <a:pt x="51" y="107"/>
                  <a:pt x="51" y="108"/>
                  <a:pt x="51" y="111"/>
                </a:cubicBezTo>
                <a:cubicBezTo>
                  <a:pt x="49" y="111"/>
                  <a:pt x="48" y="109"/>
                  <a:pt x="48" y="107"/>
                </a:cubicBezTo>
                <a:close/>
                <a:moveTo>
                  <a:pt x="51" y="132"/>
                </a:moveTo>
                <a:cubicBezTo>
                  <a:pt x="52" y="132"/>
                  <a:pt x="53" y="133"/>
                  <a:pt x="53" y="135"/>
                </a:cubicBezTo>
                <a:cubicBezTo>
                  <a:pt x="52" y="134"/>
                  <a:pt x="51" y="134"/>
                  <a:pt x="51" y="132"/>
                </a:cubicBezTo>
                <a:close/>
                <a:moveTo>
                  <a:pt x="50" y="61"/>
                </a:moveTo>
                <a:cubicBezTo>
                  <a:pt x="46" y="53"/>
                  <a:pt x="57" y="47"/>
                  <a:pt x="61" y="55"/>
                </a:cubicBezTo>
                <a:cubicBezTo>
                  <a:pt x="62" y="62"/>
                  <a:pt x="56" y="61"/>
                  <a:pt x="50" y="61"/>
                </a:cubicBezTo>
                <a:close/>
                <a:moveTo>
                  <a:pt x="71" y="102"/>
                </a:moveTo>
                <a:cubicBezTo>
                  <a:pt x="69" y="104"/>
                  <a:pt x="64" y="103"/>
                  <a:pt x="62" y="102"/>
                </a:cubicBezTo>
                <a:cubicBezTo>
                  <a:pt x="63" y="100"/>
                  <a:pt x="70" y="101"/>
                  <a:pt x="71" y="102"/>
                </a:cubicBezTo>
                <a:close/>
                <a:moveTo>
                  <a:pt x="65" y="130"/>
                </a:moveTo>
                <a:cubicBezTo>
                  <a:pt x="67" y="128"/>
                  <a:pt x="69" y="128"/>
                  <a:pt x="73" y="128"/>
                </a:cubicBezTo>
                <a:cubicBezTo>
                  <a:pt x="72" y="131"/>
                  <a:pt x="68" y="130"/>
                  <a:pt x="65" y="130"/>
                </a:cubicBezTo>
                <a:close/>
                <a:moveTo>
                  <a:pt x="74" y="124"/>
                </a:moveTo>
                <a:cubicBezTo>
                  <a:pt x="72" y="126"/>
                  <a:pt x="69" y="123"/>
                  <a:pt x="74" y="124"/>
                </a:cubicBezTo>
                <a:close/>
                <a:moveTo>
                  <a:pt x="74" y="49"/>
                </a:moveTo>
                <a:cubicBezTo>
                  <a:pt x="71" y="42"/>
                  <a:pt x="79" y="41"/>
                  <a:pt x="82" y="45"/>
                </a:cubicBezTo>
                <a:cubicBezTo>
                  <a:pt x="81" y="48"/>
                  <a:pt x="79" y="50"/>
                  <a:pt x="74" y="49"/>
                </a:cubicBezTo>
                <a:close/>
                <a:moveTo>
                  <a:pt x="76" y="38"/>
                </a:moveTo>
                <a:cubicBezTo>
                  <a:pt x="76" y="35"/>
                  <a:pt x="78" y="36"/>
                  <a:pt x="77" y="33"/>
                </a:cubicBezTo>
                <a:cubicBezTo>
                  <a:pt x="82" y="34"/>
                  <a:pt x="85" y="36"/>
                  <a:pt x="86" y="40"/>
                </a:cubicBezTo>
                <a:cubicBezTo>
                  <a:pt x="82" y="43"/>
                  <a:pt x="80" y="38"/>
                  <a:pt x="76" y="38"/>
                </a:cubicBezTo>
                <a:close/>
                <a:moveTo>
                  <a:pt x="78" y="161"/>
                </a:moveTo>
                <a:cubicBezTo>
                  <a:pt x="77" y="160"/>
                  <a:pt x="77" y="158"/>
                  <a:pt x="77" y="157"/>
                </a:cubicBezTo>
                <a:cubicBezTo>
                  <a:pt x="81" y="157"/>
                  <a:pt x="78" y="159"/>
                  <a:pt x="78" y="161"/>
                </a:cubicBezTo>
                <a:close/>
                <a:moveTo>
                  <a:pt x="106" y="176"/>
                </a:moveTo>
                <a:cubicBezTo>
                  <a:pt x="105" y="177"/>
                  <a:pt x="105" y="178"/>
                  <a:pt x="107" y="177"/>
                </a:cubicBezTo>
                <a:cubicBezTo>
                  <a:pt x="96" y="183"/>
                  <a:pt x="81" y="185"/>
                  <a:pt x="69" y="189"/>
                </a:cubicBezTo>
                <a:cubicBezTo>
                  <a:pt x="72" y="176"/>
                  <a:pt x="91" y="174"/>
                  <a:pt x="106" y="176"/>
                </a:cubicBezTo>
                <a:close/>
                <a:moveTo>
                  <a:pt x="74" y="194"/>
                </a:moveTo>
                <a:cubicBezTo>
                  <a:pt x="78" y="197"/>
                  <a:pt x="72" y="197"/>
                  <a:pt x="74" y="194"/>
                </a:cubicBezTo>
                <a:close/>
                <a:moveTo>
                  <a:pt x="71" y="195"/>
                </a:moveTo>
                <a:cubicBezTo>
                  <a:pt x="69" y="196"/>
                  <a:pt x="69" y="196"/>
                  <a:pt x="70" y="194"/>
                </a:cubicBezTo>
                <a:cubicBezTo>
                  <a:pt x="72" y="194"/>
                  <a:pt x="72" y="198"/>
                  <a:pt x="71" y="195"/>
                </a:cubicBezTo>
                <a:close/>
                <a:moveTo>
                  <a:pt x="69" y="163"/>
                </a:moveTo>
                <a:cubicBezTo>
                  <a:pt x="68" y="164"/>
                  <a:pt x="68" y="167"/>
                  <a:pt x="65" y="166"/>
                </a:cubicBezTo>
                <a:cubicBezTo>
                  <a:pt x="66" y="165"/>
                  <a:pt x="66" y="162"/>
                  <a:pt x="69" y="163"/>
                </a:cubicBezTo>
                <a:close/>
                <a:moveTo>
                  <a:pt x="59" y="221"/>
                </a:moveTo>
                <a:cubicBezTo>
                  <a:pt x="56" y="218"/>
                  <a:pt x="61" y="224"/>
                  <a:pt x="59" y="221"/>
                </a:cubicBezTo>
                <a:close/>
                <a:moveTo>
                  <a:pt x="61" y="173"/>
                </a:moveTo>
                <a:cubicBezTo>
                  <a:pt x="66" y="174"/>
                  <a:pt x="57" y="177"/>
                  <a:pt x="61" y="173"/>
                </a:cubicBezTo>
                <a:close/>
                <a:moveTo>
                  <a:pt x="66" y="235"/>
                </a:moveTo>
                <a:cubicBezTo>
                  <a:pt x="64" y="238"/>
                  <a:pt x="62" y="232"/>
                  <a:pt x="66" y="235"/>
                </a:cubicBezTo>
                <a:close/>
                <a:moveTo>
                  <a:pt x="75" y="245"/>
                </a:moveTo>
                <a:cubicBezTo>
                  <a:pt x="74" y="245"/>
                  <a:pt x="73" y="244"/>
                  <a:pt x="74" y="242"/>
                </a:cubicBezTo>
                <a:cubicBezTo>
                  <a:pt x="75" y="242"/>
                  <a:pt x="76" y="243"/>
                  <a:pt x="75" y="245"/>
                </a:cubicBezTo>
                <a:close/>
                <a:moveTo>
                  <a:pt x="85" y="257"/>
                </a:moveTo>
                <a:cubicBezTo>
                  <a:pt x="83" y="258"/>
                  <a:pt x="82" y="257"/>
                  <a:pt x="82" y="255"/>
                </a:cubicBezTo>
                <a:cubicBezTo>
                  <a:pt x="84" y="254"/>
                  <a:pt x="85" y="255"/>
                  <a:pt x="85" y="257"/>
                </a:cubicBezTo>
                <a:close/>
                <a:moveTo>
                  <a:pt x="77" y="216"/>
                </a:moveTo>
                <a:cubicBezTo>
                  <a:pt x="78" y="210"/>
                  <a:pt x="84" y="210"/>
                  <a:pt x="87" y="206"/>
                </a:cubicBezTo>
                <a:cubicBezTo>
                  <a:pt x="89" y="207"/>
                  <a:pt x="89" y="208"/>
                  <a:pt x="89" y="209"/>
                </a:cubicBezTo>
                <a:cubicBezTo>
                  <a:pt x="84" y="210"/>
                  <a:pt x="84" y="216"/>
                  <a:pt x="77" y="216"/>
                </a:cubicBezTo>
                <a:close/>
                <a:moveTo>
                  <a:pt x="82" y="226"/>
                </a:moveTo>
                <a:cubicBezTo>
                  <a:pt x="82" y="221"/>
                  <a:pt x="88" y="215"/>
                  <a:pt x="92" y="212"/>
                </a:cubicBezTo>
                <a:cubicBezTo>
                  <a:pt x="92" y="216"/>
                  <a:pt x="85" y="221"/>
                  <a:pt x="82" y="226"/>
                </a:cubicBezTo>
                <a:close/>
                <a:moveTo>
                  <a:pt x="95" y="265"/>
                </a:moveTo>
                <a:cubicBezTo>
                  <a:pt x="94" y="265"/>
                  <a:pt x="93" y="263"/>
                  <a:pt x="92" y="263"/>
                </a:cubicBezTo>
                <a:cubicBezTo>
                  <a:pt x="92" y="262"/>
                  <a:pt x="94" y="262"/>
                  <a:pt x="95" y="262"/>
                </a:cubicBezTo>
                <a:cubicBezTo>
                  <a:pt x="95" y="263"/>
                  <a:pt x="95" y="264"/>
                  <a:pt x="95" y="265"/>
                </a:cubicBezTo>
                <a:close/>
                <a:moveTo>
                  <a:pt x="96" y="215"/>
                </a:moveTo>
                <a:cubicBezTo>
                  <a:pt x="96" y="214"/>
                  <a:pt x="96" y="214"/>
                  <a:pt x="96" y="214"/>
                </a:cubicBezTo>
                <a:cubicBezTo>
                  <a:pt x="96" y="214"/>
                  <a:pt x="94" y="218"/>
                  <a:pt x="96" y="215"/>
                </a:cubicBezTo>
                <a:close/>
                <a:moveTo>
                  <a:pt x="67" y="208"/>
                </a:moveTo>
                <a:cubicBezTo>
                  <a:pt x="63" y="206"/>
                  <a:pt x="69" y="204"/>
                  <a:pt x="71" y="202"/>
                </a:cubicBezTo>
                <a:cubicBezTo>
                  <a:pt x="69" y="199"/>
                  <a:pt x="68" y="204"/>
                  <a:pt x="65" y="204"/>
                </a:cubicBezTo>
                <a:cubicBezTo>
                  <a:pt x="66" y="200"/>
                  <a:pt x="70" y="200"/>
                  <a:pt x="73" y="197"/>
                </a:cubicBezTo>
                <a:cubicBezTo>
                  <a:pt x="75" y="198"/>
                  <a:pt x="69" y="198"/>
                  <a:pt x="71" y="201"/>
                </a:cubicBezTo>
                <a:cubicBezTo>
                  <a:pt x="74" y="201"/>
                  <a:pt x="74" y="197"/>
                  <a:pt x="78" y="198"/>
                </a:cubicBezTo>
                <a:cubicBezTo>
                  <a:pt x="77" y="197"/>
                  <a:pt x="77" y="195"/>
                  <a:pt x="78" y="193"/>
                </a:cubicBezTo>
                <a:cubicBezTo>
                  <a:pt x="81" y="199"/>
                  <a:pt x="94" y="188"/>
                  <a:pt x="101" y="187"/>
                </a:cubicBezTo>
                <a:cubicBezTo>
                  <a:pt x="95" y="197"/>
                  <a:pt x="80" y="201"/>
                  <a:pt x="67" y="208"/>
                </a:cubicBezTo>
                <a:close/>
                <a:moveTo>
                  <a:pt x="99" y="204"/>
                </a:moveTo>
                <a:cubicBezTo>
                  <a:pt x="96" y="201"/>
                  <a:pt x="101" y="206"/>
                  <a:pt x="99" y="204"/>
                </a:cubicBezTo>
                <a:close/>
                <a:moveTo>
                  <a:pt x="107" y="222"/>
                </a:moveTo>
                <a:cubicBezTo>
                  <a:pt x="108" y="222"/>
                  <a:pt x="109" y="222"/>
                  <a:pt x="109" y="223"/>
                </a:cubicBezTo>
                <a:cubicBezTo>
                  <a:pt x="105" y="230"/>
                  <a:pt x="103" y="237"/>
                  <a:pt x="99" y="243"/>
                </a:cubicBezTo>
                <a:cubicBezTo>
                  <a:pt x="97" y="235"/>
                  <a:pt x="104" y="228"/>
                  <a:pt x="107" y="222"/>
                </a:cubicBezTo>
                <a:close/>
                <a:moveTo>
                  <a:pt x="99" y="256"/>
                </a:moveTo>
                <a:cubicBezTo>
                  <a:pt x="100" y="252"/>
                  <a:pt x="100" y="259"/>
                  <a:pt x="99" y="256"/>
                </a:cubicBezTo>
                <a:close/>
                <a:moveTo>
                  <a:pt x="111" y="222"/>
                </a:moveTo>
                <a:cubicBezTo>
                  <a:pt x="113" y="230"/>
                  <a:pt x="106" y="238"/>
                  <a:pt x="103" y="243"/>
                </a:cubicBezTo>
                <a:cubicBezTo>
                  <a:pt x="102" y="237"/>
                  <a:pt x="109" y="229"/>
                  <a:pt x="111" y="222"/>
                </a:cubicBezTo>
                <a:close/>
                <a:moveTo>
                  <a:pt x="103" y="267"/>
                </a:moveTo>
                <a:cubicBezTo>
                  <a:pt x="103" y="266"/>
                  <a:pt x="103" y="266"/>
                  <a:pt x="103" y="265"/>
                </a:cubicBezTo>
                <a:cubicBezTo>
                  <a:pt x="105" y="264"/>
                  <a:pt x="105" y="266"/>
                  <a:pt x="105" y="268"/>
                </a:cubicBezTo>
                <a:cubicBezTo>
                  <a:pt x="104" y="267"/>
                  <a:pt x="104" y="267"/>
                  <a:pt x="103" y="267"/>
                </a:cubicBezTo>
                <a:close/>
                <a:moveTo>
                  <a:pt x="107" y="255"/>
                </a:moveTo>
                <a:cubicBezTo>
                  <a:pt x="108" y="255"/>
                  <a:pt x="109" y="256"/>
                  <a:pt x="109" y="257"/>
                </a:cubicBezTo>
                <a:cubicBezTo>
                  <a:pt x="108" y="257"/>
                  <a:pt x="107" y="256"/>
                  <a:pt x="107" y="255"/>
                </a:cubicBezTo>
                <a:close/>
                <a:moveTo>
                  <a:pt x="111" y="271"/>
                </a:moveTo>
                <a:cubicBezTo>
                  <a:pt x="114" y="270"/>
                  <a:pt x="111" y="275"/>
                  <a:pt x="114" y="274"/>
                </a:cubicBezTo>
                <a:cubicBezTo>
                  <a:pt x="112" y="277"/>
                  <a:pt x="108" y="273"/>
                  <a:pt x="111" y="271"/>
                </a:cubicBezTo>
                <a:close/>
                <a:moveTo>
                  <a:pt x="114" y="218"/>
                </a:moveTo>
                <a:cubicBezTo>
                  <a:pt x="113" y="218"/>
                  <a:pt x="114" y="217"/>
                  <a:pt x="114" y="216"/>
                </a:cubicBezTo>
                <a:cubicBezTo>
                  <a:pt x="116" y="216"/>
                  <a:pt x="115" y="217"/>
                  <a:pt x="114" y="218"/>
                </a:cubicBezTo>
                <a:close/>
                <a:moveTo>
                  <a:pt x="115" y="214"/>
                </a:moveTo>
                <a:cubicBezTo>
                  <a:pt x="116" y="210"/>
                  <a:pt x="116" y="217"/>
                  <a:pt x="115" y="214"/>
                </a:cubicBezTo>
                <a:close/>
                <a:moveTo>
                  <a:pt x="119" y="269"/>
                </a:moveTo>
                <a:cubicBezTo>
                  <a:pt x="117" y="268"/>
                  <a:pt x="116" y="266"/>
                  <a:pt x="116" y="263"/>
                </a:cubicBezTo>
                <a:cubicBezTo>
                  <a:pt x="119" y="263"/>
                  <a:pt x="121" y="267"/>
                  <a:pt x="119" y="269"/>
                </a:cubicBezTo>
                <a:close/>
                <a:moveTo>
                  <a:pt x="127" y="280"/>
                </a:moveTo>
                <a:cubicBezTo>
                  <a:pt x="124" y="280"/>
                  <a:pt x="119" y="281"/>
                  <a:pt x="120" y="277"/>
                </a:cubicBezTo>
                <a:cubicBezTo>
                  <a:pt x="123" y="277"/>
                  <a:pt x="127" y="276"/>
                  <a:pt x="127" y="280"/>
                </a:cubicBezTo>
                <a:close/>
                <a:moveTo>
                  <a:pt x="126" y="267"/>
                </a:moveTo>
                <a:cubicBezTo>
                  <a:pt x="129" y="268"/>
                  <a:pt x="133" y="268"/>
                  <a:pt x="132" y="272"/>
                </a:cubicBezTo>
                <a:cubicBezTo>
                  <a:pt x="129" y="271"/>
                  <a:pt x="125" y="272"/>
                  <a:pt x="126" y="267"/>
                </a:cubicBezTo>
                <a:close/>
                <a:moveTo>
                  <a:pt x="132" y="281"/>
                </a:moveTo>
                <a:cubicBezTo>
                  <a:pt x="134" y="281"/>
                  <a:pt x="135" y="281"/>
                  <a:pt x="137" y="281"/>
                </a:cubicBezTo>
                <a:cubicBezTo>
                  <a:pt x="138" y="281"/>
                  <a:pt x="131" y="281"/>
                  <a:pt x="132" y="281"/>
                </a:cubicBezTo>
                <a:close/>
                <a:moveTo>
                  <a:pt x="144" y="274"/>
                </a:moveTo>
                <a:cubicBezTo>
                  <a:pt x="140" y="275"/>
                  <a:pt x="138" y="273"/>
                  <a:pt x="136" y="272"/>
                </a:cubicBezTo>
                <a:cubicBezTo>
                  <a:pt x="136" y="269"/>
                  <a:pt x="146" y="269"/>
                  <a:pt x="144" y="274"/>
                </a:cubicBezTo>
                <a:close/>
                <a:moveTo>
                  <a:pt x="148" y="262"/>
                </a:moveTo>
                <a:cubicBezTo>
                  <a:pt x="147" y="262"/>
                  <a:pt x="147" y="262"/>
                  <a:pt x="146" y="262"/>
                </a:cubicBezTo>
                <a:cubicBezTo>
                  <a:pt x="146" y="261"/>
                  <a:pt x="146" y="261"/>
                  <a:pt x="145" y="261"/>
                </a:cubicBezTo>
                <a:cubicBezTo>
                  <a:pt x="145" y="259"/>
                  <a:pt x="149" y="260"/>
                  <a:pt x="148" y="262"/>
                </a:cubicBezTo>
                <a:close/>
                <a:moveTo>
                  <a:pt x="154" y="255"/>
                </a:moveTo>
                <a:cubicBezTo>
                  <a:pt x="154" y="255"/>
                  <a:pt x="149" y="255"/>
                  <a:pt x="152" y="258"/>
                </a:cubicBezTo>
                <a:cubicBezTo>
                  <a:pt x="149" y="256"/>
                  <a:pt x="143" y="256"/>
                  <a:pt x="140" y="255"/>
                </a:cubicBezTo>
                <a:cubicBezTo>
                  <a:pt x="144" y="242"/>
                  <a:pt x="155" y="227"/>
                  <a:pt x="161" y="209"/>
                </a:cubicBezTo>
                <a:cubicBezTo>
                  <a:pt x="162" y="210"/>
                  <a:pt x="163" y="210"/>
                  <a:pt x="163" y="209"/>
                </a:cubicBezTo>
                <a:cubicBezTo>
                  <a:pt x="164" y="209"/>
                  <a:pt x="161" y="213"/>
                  <a:pt x="163" y="217"/>
                </a:cubicBezTo>
                <a:cubicBezTo>
                  <a:pt x="166" y="211"/>
                  <a:pt x="166" y="202"/>
                  <a:pt x="172" y="199"/>
                </a:cubicBezTo>
                <a:cubicBezTo>
                  <a:pt x="169" y="220"/>
                  <a:pt x="163" y="242"/>
                  <a:pt x="154" y="255"/>
                </a:cubicBezTo>
                <a:close/>
                <a:moveTo>
                  <a:pt x="170" y="230"/>
                </a:moveTo>
                <a:cubicBezTo>
                  <a:pt x="171" y="221"/>
                  <a:pt x="175" y="202"/>
                  <a:pt x="178" y="198"/>
                </a:cubicBezTo>
                <a:cubicBezTo>
                  <a:pt x="178" y="195"/>
                  <a:pt x="179" y="200"/>
                  <a:pt x="179" y="201"/>
                </a:cubicBezTo>
                <a:cubicBezTo>
                  <a:pt x="180" y="200"/>
                  <a:pt x="179" y="198"/>
                  <a:pt x="180" y="197"/>
                </a:cubicBezTo>
                <a:cubicBezTo>
                  <a:pt x="184" y="209"/>
                  <a:pt x="175" y="223"/>
                  <a:pt x="170" y="230"/>
                </a:cubicBezTo>
                <a:close/>
                <a:moveTo>
                  <a:pt x="185" y="134"/>
                </a:moveTo>
                <a:cubicBezTo>
                  <a:pt x="186" y="133"/>
                  <a:pt x="186" y="132"/>
                  <a:pt x="186" y="131"/>
                </a:cubicBezTo>
                <a:cubicBezTo>
                  <a:pt x="188" y="131"/>
                  <a:pt x="188" y="132"/>
                  <a:pt x="188" y="134"/>
                </a:cubicBezTo>
                <a:cubicBezTo>
                  <a:pt x="187" y="134"/>
                  <a:pt x="186" y="134"/>
                  <a:pt x="185" y="134"/>
                </a:cubicBezTo>
                <a:close/>
                <a:moveTo>
                  <a:pt x="193" y="127"/>
                </a:moveTo>
                <a:cubicBezTo>
                  <a:pt x="192" y="127"/>
                  <a:pt x="191" y="127"/>
                  <a:pt x="191" y="127"/>
                </a:cubicBezTo>
                <a:cubicBezTo>
                  <a:pt x="191" y="127"/>
                  <a:pt x="191" y="126"/>
                  <a:pt x="191" y="125"/>
                </a:cubicBezTo>
                <a:cubicBezTo>
                  <a:pt x="191" y="125"/>
                  <a:pt x="192" y="125"/>
                  <a:pt x="193" y="125"/>
                </a:cubicBezTo>
                <a:cubicBezTo>
                  <a:pt x="193" y="126"/>
                  <a:pt x="193" y="127"/>
                  <a:pt x="193" y="127"/>
                </a:cubicBezTo>
                <a:close/>
                <a:moveTo>
                  <a:pt x="197" y="135"/>
                </a:moveTo>
                <a:cubicBezTo>
                  <a:pt x="196" y="135"/>
                  <a:pt x="195" y="133"/>
                  <a:pt x="195" y="131"/>
                </a:cubicBezTo>
                <a:cubicBezTo>
                  <a:pt x="197" y="132"/>
                  <a:pt x="199" y="133"/>
                  <a:pt x="197" y="135"/>
                </a:cubicBezTo>
                <a:close/>
                <a:moveTo>
                  <a:pt x="330" y="187"/>
                </a:moveTo>
                <a:cubicBezTo>
                  <a:pt x="331" y="187"/>
                  <a:pt x="331" y="189"/>
                  <a:pt x="331" y="191"/>
                </a:cubicBezTo>
                <a:cubicBezTo>
                  <a:pt x="329" y="190"/>
                  <a:pt x="329" y="188"/>
                  <a:pt x="330" y="187"/>
                </a:cubicBezTo>
                <a:close/>
                <a:moveTo>
                  <a:pt x="330" y="210"/>
                </a:moveTo>
                <a:cubicBezTo>
                  <a:pt x="330" y="210"/>
                  <a:pt x="330" y="209"/>
                  <a:pt x="330" y="209"/>
                </a:cubicBezTo>
                <a:cubicBezTo>
                  <a:pt x="335" y="208"/>
                  <a:pt x="326" y="215"/>
                  <a:pt x="330" y="210"/>
                </a:cubicBezTo>
                <a:close/>
                <a:moveTo>
                  <a:pt x="364" y="6"/>
                </a:moveTo>
                <a:cubicBezTo>
                  <a:pt x="363" y="8"/>
                  <a:pt x="362" y="8"/>
                  <a:pt x="360" y="8"/>
                </a:cubicBezTo>
                <a:cubicBezTo>
                  <a:pt x="360" y="5"/>
                  <a:pt x="361" y="6"/>
                  <a:pt x="364" y="6"/>
                </a:cubicBezTo>
                <a:close/>
                <a:moveTo>
                  <a:pt x="347" y="16"/>
                </a:moveTo>
                <a:cubicBezTo>
                  <a:pt x="344" y="18"/>
                  <a:pt x="339" y="16"/>
                  <a:pt x="337" y="15"/>
                </a:cubicBezTo>
                <a:cubicBezTo>
                  <a:pt x="338" y="11"/>
                  <a:pt x="347" y="9"/>
                  <a:pt x="347" y="16"/>
                </a:cubicBezTo>
                <a:close/>
                <a:moveTo>
                  <a:pt x="338" y="85"/>
                </a:moveTo>
                <a:cubicBezTo>
                  <a:pt x="334" y="86"/>
                  <a:pt x="335" y="86"/>
                  <a:pt x="332" y="85"/>
                </a:cubicBezTo>
                <a:cubicBezTo>
                  <a:pt x="333" y="85"/>
                  <a:pt x="335" y="84"/>
                  <a:pt x="333" y="84"/>
                </a:cubicBezTo>
                <a:cubicBezTo>
                  <a:pt x="334" y="83"/>
                  <a:pt x="338" y="82"/>
                  <a:pt x="338" y="85"/>
                </a:cubicBezTo>
                <a:close/>
                <a:moveTo>
                  <a:pt x="338" y="95"/>
                </a:moveTo>
                <a:cubicBezTo>
                  <a:pt x="337" y="95"/>
                  <a:pt x="337" y="94"/>
                  <a:pt x="337" y="93"/>
                </a:cubicBezTo>
                <a:cubicBezTo>
                  <a:pt x="338" y="93"/>
                  <a:pt x="337" y="94"/>
                  <a:pt x="338" y="95"/>
                </a:cubicBezTo>
                <a:close/>
                <a:moveTo>
                  <a:pt x="335" y="11"/>
                </a:moveTo>
                <a:cubicBezTo>
                  <a:pt x="335" y="15"/>
                  <a:pt x="331" y="14"/>
                  <a:pt x="327" y="14"/>
                </a:cubicBezTo>
                <a:cubicBezTo>
                  <a:pt x="328" y="12"/>
                  <a:pt x="331" y="11"/>
                  <a:pt x="335" y="11"/>
                </a:cubicBezTo>
                <a:close/>
                <a:moveTo>
                  <a:pt x="319" y="79"/>
                </a:moveTo>
                <a:cubicBezTo>
                  <a:pt x="318" y="80"/>
                  <a:pt x="315" y="81"/>
                  <a:pt x="312" y="81"/>
                </a:cubicBezTo>
                <a:cubicBezTo>
                  <a:pt x="313" y="78"/>
                  <a:pt x="316" y="79"/>
                  <a:pt x="319" y="79"/>
                </a:cubicBezTo>
                <a:close/>
                <a:moveTo>
                  <a:pt x="312" y="125"/>
                </a:moveTo>
                <a:cubicBezTo>
                  <a:pt x="312" y="125"/>
                  <a:pt x="311" y="124"/>
                  <a:pt x="312" y="125"/>
                </a:cubicBezTo>
                <a:close/>
                <a:moveTo>
                  <a:pt x="304" y="33"/>
                </a:moveTo>
                <a:cubicBezTo>
                  <a:pt x="305" y="34"/>
                  <a:pt x="306" y="35"/>
                  <a:pt x="307" y="36"/>
                </a:cubicBezTo>
                <a:cubicBezTo>
                  <a:pt x="306" y="40"/>
                  <a:pt x="301" y="42"/>
                  <a:pt x="298" y="40"/>
                </a:cubicBezTo>
                <a:cubicBezTo>
                  <a:pt x="298" y="36"/>
                  <a:pt x="302" y="36"/>
                  <a:pt x="304" y="33"/>
                </a:cubicBezTo>
                <a:close/>
                <a:moveTo>
                  <a:pt x="296" y="63"/>
                </a:moveTo>
                <a:cubicBezTo>
                  <a:pt x="296" y="67"/>
                  <a:pt x="290" y="68"/>
                  <a:pt x="288" y="65"/>
                </a:cubicBezTo>
                <a:cubicBezTo>
                  <a:pt x="288" y="62"/>
                  <a:pt x="294" y="62"/>
                  <a:pt x="296" y="63"/>
                </a:cubicBezTo>
                <a:close/>
                <a:moveTo>
                  <a:pt x="291" y="39"/>
                </a:moveTo>
                <a:cubicBezTo>
                  <a:pt x="291" y="42"/>
                  <a:pt x="288" y="43"/>
                  <a:pt x="286" y="44"/>
                </a:cubicBezTo>
                <a:cubicBezTo>
                  <a:pt x="285" y="42"/>
                  <a:pt x="286" y="39"/>
                  <a:pt x="284" y="40"/>
                </a:cubicBezTo>
                <a:cubicBezTo>
                  <a:pt x="285" y="37"/>
                  <a:pt x="290" y="35"/>
                  <a:pt x="291" y="39"/>
                </a:cubicBezTo>
                <a:close/>
                <a:moveTo>
                  <a:pt x="287" y="131"/>
                </a:moveTo>
                <a:cubicBezTo>
                  <a:pt x="287" y="131"/>
                  <a:pt x="287" y="131"/>
                  <a:pt x="287" y="131"/>
                </a:cubicBezTo>
                <a:cubicBezTo>
                  <a:pt x="287" y="131"/>
                  <a:pt x="287" y="131"/>
                  <a:pt x="287" y="131"/>
                </a:cubicBezTo>
                <a:close/>
                <a:moveTo>
                  <a:pt x="287" y="157"/>
                </a:moveTo>
                <a:cubicBezTo>
                  <a:pt x="287" y="157"/>
                  <a:pt x="287" y="157"/>
                  <a:pt x="287" y="158"/>
                </a:cubicBezTo>
                <a:cubicBezTo>
                  <a:pt x="287" y="157"/>
                  <a:pt x="287" y="157"/>
                  <a:pt x="287" y="157"/>
                </a:cubicBezTo>
                <a:close/>
                <a:moveTo>
                  <a:pt x="282" y="59"/>
                </a:moveTo>
                <a:cubicBezTo>
                  <a:pt x="282" y="60"/>
                  <a:pt x="281" y="59"/>
                  <a:pt x="282" y="59"/>
                </a:cubicBezTo>
                <a:close/>
                <a:moveTo>
                  <a:pt x="280" y="56"/>
                </a:moveTo>
                <a:cubicBezTo>
                  <a:pt x="282" y="57"/>
                  <a:pt x="278" y="59"/>
                  <a:pt x="281" y="59"/>
                </a:cubicBezTo>
                <a:cubicBezTo>
                  <a:pt x="279" y="61"/>
                  <a:pt x="278" y="61"/>
                  <a:pt x="275" y="60"/>
                </a:cubicBezTo>
                <a:cubicBezTo>
                  <a:pt x="276" y="58"/>
                  <a:pt x="277" y="56"/>
                  <a:pt x="280" y="56"/>
                </a:cubicBezTo>
                <a:close/>
                <a:moveTo>
                  <a:pt x="274" y="81"/>
                </a:moveTo>
                <a:cubicBezTo>
                  <a:pt x="274" y="81"/>
                  <a:pt x="273" y="82"/>
                  <a:pt x="273" y="82"/>
                </a:cubicBezTo>
                <a:cubicBezTo>
                  <a:pt x="273" y="82"/>
                  <a:pt x="273" y="82"/>
                  <a:pt x="273" y="82"/>
                </a:cubicBezTo>
                <a:cubicBezTo>
                  <a:pt x="274" y="81"/>
                  <a:pt x="274" y="81"/>
                  <a:pt x="274" y="81"/>
                </a:cubicBezTo>
                <a:close/>
                <a:moveTo>
                  <a:pt x="286" y="157"/>
                </a:moveTo>
                <a:cubicBezTo>
                  <a:pt x="284" y="159"/>
                  <a:pt x="282" y="160"/>
                  <a:pt x="280" y="161"/>
                </a:cubicBezTo>
                <a:cubicBezTo>
                  <a:pt x="286" y="163"/>
                  <a:pt x="296" y="161"/>
                  <a:pt x="298" y="167"/>
                </a:cubicBezTo>
                <a:cubicBezTo>
                  <a:pt x="291" y="168"/>
                  <a:pt x="274" y="163"/>
                  <a:pt x="273" y="161"/>
                </a:cubicBezTo>
                <a:cubicBezTo>
                  <a:pt x="273" y="161"/>
                  <a:pt x="283" y="160"/>
                  <a:pt x="286" y="157"/>
                </a:cubicBezTo>
                <a:close/>
                <a:moveTo>
                  <a:pt x="274" y="164"/>
                </a:moveTo>
                <a:cubicBezTo>
                  <a:pt x="275" y="164"/>
                  <a:pt x="274" y="163"/>
                  <a:pt x="274" y="164"/>
                </a:cubicBezTo>
                <a:close/>
                <a:moveTo>
                  <a:pt x="268" y="137"/>
                </a:moveTo>
                <a:cubicBezTo>
                  <a:pt x="269" y="135"/>
                  <a:pt x="270" y="133"/>
                  <a:pt x="272" y="134"/>
                </a:cubicBezTo>
                <a:cubicBezTo>
                  <a:pt x="271" y="135"/>
                  <a:pt x="270" y="136"/>
                  <a:pt x="268" y="137"/>
                </a:cubicBezTo>
                <a:close/>
                <a:moveTo>
                  <a:pt x="271" y="161"/>
                </a:moveTo>
                <a:cubicBezTo>
                  <a:pt x="268" y="161"/>
                  <a:pt x="268" y="158"/>
                  <a:pt x="266" y="157"/>
                </a:cubicBezTo>
                <a:cubicBezTo>
                  <a:pt x="268" y="155"/>
                  <a:pt x="270" y="159"/>
                  <a:pt x="271" y="161"/>
                </a:cubicBezTo>
                <a:close/>
                <a:moveTo>
                  <a:pt x="268" y="59"/>
                </a:moveTo>
                <a:cubicBezTo>
                  <a:pt x="266" y="58"/>
                  <a:pt x="269" y="55"/>
                  <a:pt x="272" y="55"/>
                </a:cubicBezTo>
                <a:cubicBezTo>
                  <a:pt x="271" y="57"/>
                  <a:pt x="268" y="57"/>
                  <a:pt x="268" y="59"/>
                </a:cubicBezTo>
                <a:close/>
                <a:moveTo>
                  <a:pt x="268" y="52"/>
                </a:moveTo>
                <a:cubicBezTo>
                  <a:pt x="270" y="54"/>
                  <a:pt x="265" y="57"/>
                  <a:pt x="264" y="58"/>
                </a:cubicBezTo>
                <a:cubicBezTo>
                  <a:pt x="261" y="56"/>
                  <a:pt x="267" y="54"/>
                  <a:pt x="268" y="52"/>
                </a:cubicBezTo>
                <a:close/>
                <a:moveTo>
                  <a:pt x="264" y="134"/>
                </a:moveTo>
                <a:cubicBezTo>
                  <a:pt x="264" y="131"/>
                  <a:pt x="266" y="135"/>
                  <a:pt x="268" y="134"/>
                </a:cubicBezTo>
                <a:cubicBezTo>
                  <a:pt x="268" y="136"/>
                  <a:pt x="261" y="139"/>
                  <a:pt x="261" y="135"/>
                </a:cubicBezTo>
                <a:cubicBezTo>
                  <a:pt x="262" y="137"/>
                  <a:pt x="267" y="135"/>
                  <a:pt x="264" y="134"/>
                </a:cubicBezTo>
                <a:close/>
                <a:moveTo>
                  <a:pt x="263" y="159"/>
                </a:moveTo>
                <a:cubicBezTo>
                  <a:pt x="262" y="158"/>
                  <a:pt x="263" y="157"/>
                  <a:pt x="263" y="156"/>
                </a:cubicBezTo>
                <a:cubicBezTo>
                  <a:pt x="265" y="157"/>
                  <a:pt x="263" y="158"/>
                  <a:pt x="263" y="159"/>
                </a:cubicBezTo>
                <a:close/>
                <a:moveTo>
                  <a:pt x="263" y="162"/>
                </a:moveTo>
                <a:cubicBezTo>
                  <a:pt x="263" y="163"/>
                  <a:pt x="262" y="162"/>
                  <a:pt x="261" y="163"/>
                </a:cubicBezTo>
                <a:cubicBezTo>
                  <a:pt x="261" y="162"/>
                  <a:pt x="262" y="162"/>
                  <a:pt x="263" y="162"/>
                </a:cubicBezTo>
                <a:close/>
                <a:moveTo>
                  <a:pt x="259" y="161"/>
                </a:moveTo>
                <a:cubicBezTo>
                  <a:pt x="257" y="158"/>
                  <a:pt x="262" y="163"/>
                  <a:pt x="259" y="161"/>
                </a:cubicBezTo>
                <a:close/>
                <a:moveTo>
                  <a:pt x="256" y="135"/>
                </a:moveTo>
                <a:cubicBezTo>
                  <a:pt x="260" y="134"/>
                  <a:pt x="260" y="139"/>
                  <a:pt x="256" y="138"/>
                </a:cubicBezTo>
                <a:cubicBezTo>
                  <a:pt x="256" y="137"/>
                  <a:pt x="256" y="136"/>
                  <a:pt x="256" y="135"/>
                </a:cubicBezTo>
                <a:close/>
                <a:moveTo>
                  <a:pt x="257" y="162"/>
                </a:moveTo>
                <a:cubicBezTo>
                  <a:pt x="257" y="162"/>
                  <a:pt x="256" y="161"/>
                  <a:pt x="257" y="162"/>
                </a:cubicBezTo>
                <a:close/>
                <a:moveTo>
                  <a:pt x="253" y="162"/>
                </a:moveTo>
                <a:cubicBezTo>
                  <a:pt x="254" y="162"/>
                  <a:pt x="253" y="161"/>
                  <a:pt x="253" y="162"/>
                </a:cubicBezTo>
                <a:close/>
                <a:moveTo>
                  <a:pt x="250" y="160"/>
                </a:moveTo>
                <a:cubicBezTo>
                  <a:pt x="251" y="160"/>
                  <a:pt x="250" y="159"/>
                  <a:pt x="250" y="160"/>
                </a:cubicBezTo>
                <a:close/>
                <a:moveTo>
                  <a:pt x="243" y="79"/>
                </a:moveTo>
                <a:cubicBezTo>
                  <a:pt x="244" y="74"/>
                  <a:pt x="250" y="72"/>
                  <a:pt x="243" y="79"/>
                </a:cubicBezTo>
                <a:close/>
                <a:moveTo>
                  <a:pt x="246" y="138"/>
                </a:moveTo>
                <a:cubicBezTo>
                  <a:pt x="246" y="138"/>
                  <a:pt x="245" y="137"/>
                  <a:pt x="246" y="138"/>
                </a:cubicBezTo>
                <a:close/>
                <a:moveTo>
                  <a:pt x="273" y="197"/>
                </a:moveTo>
                <a:cubicBezTo>
                  <a:pt x="257" y="195"/>
                  <a:pt x="244" y="190"/>
                  <a:pt x="234" y="180"/>
                </a:cubicBezTo>
                <a:cubicBezTo>
                  <a:pt x="244" y="185"/>
                  <a:pt x="264" y="192"/>
                  <a:pt x="273" y="197"/>
                </a:cubicBezTo>
                <a:close/>
                <a:moveTo>
                  <a:pt x="271" y="220"/>
                </a:moveTo>
                <a:cubicBezTo>
                  <a:pt x="272" y="221"/>
                  <a:pt x="273" y="223"/>
                  <a:pt x="272" y="224"/>
                </a:cubicBezTo>
                <a:cubicBezTo>
                  <a:pt x="270" y="224"/>
                  <a:pt x="271" y="222"/>
                  <a:pt x="271" y="220"/>
                </a:cubicBezTo>
                <a:close/>
                <a:moveTo>
                  <a:pt x="271" y="209"/>
                </a:moveTo>
                <a:cubicBezTo>
                  <a:pt x="273" y="209"/>
                  <a:pt x="273" y="211"/>
                  <a:pt x="274" y="212"/>
                </a:cubicBezTo>
                <a:cubicBezTo>
                  <a:pt x="274" y="213"/>
                  <a:pt x="270" y="211"/>
                  <a:pt x="271" y="209"/>
                </a:cubicBezTo>
                <a:close/>
                <a:moveTo>
                  <a:pt x="269" y="208"/>
                </a:moveTo>
                <a:cubicBezTo>
                  <a:pt x="270" y="204"/>
                  <a:pt x="270" y="212"/>
                  <a:pt x="269" y="208"/>
                </a:cubicBezTo>
                <a:close/>
                <a:moveTo>
                  <a:pt x="259" y="209"/>
                </a:moveTo>
                <a:cubicBezTo>
                  <a:pt x="260" y="210"/>
                  <a:pt x="259" y="209"/>
                  <a:pt x="259" y="209"/>
                </a:cubicBezTo>
                <a:close/>
                <a:moveTo>
                  <a:pt x="259" y="204"/>
                </a:moveTo>
                <a:cubicBezTo>
                  <a:pt x="260" y="205"/>
                  <a:pt x="259" y="204"/>
                  <a:pt x="259" y="204"/>
                </a:cubicBezTo>
                <a:close/>
                <a:moveTo>
                  <a:pt x="267" y="237"/>
                </a:moveTo>
                <a:cubicBezTo>
                  <a:pt x="265" y="233"/>
                  <a:pt x="262" y="231"/>
                  <a:pt x="259" y="228"/>
                </a:cubicBezTo>
                <a:cubicBezTo>
                  <a:pt x="263" y="226"/>
                  <a:pt x="269" y="232"/>
                  <a:pt x="267" y="237"/>
                </a:cubicBezTo>
                <a:close/>
                <a:moveTo>
                  <a:pt x="260" y="207"/>
                </a:moveTo>
                <a:cubicBezTo>
                  <a:pt x="261" y="208"/>
                  <a:pt x="260" y="207"/>
                  <a:pt x="260" y="207"/>
                </a:cubicBezTo>
                <a:close/>
                <a:moveTo>
                  <a:pt x="262" y="212"/>
                </a:moveTo>
                <a:cubicBezTo>
                  <a:pt x="262" y="206"/>
                  <a:pt x="266" y="210"/>
                  <a:pt x="262" y="212"/>
                </a:cubicBezTo>
                <a:close/>
                <a:moveTo>
                  <a:pt x="263" y="207"/>
                </a:moveTo>
                <a:cubicBezTo>
                  <a:pt x="264" y="208"/>
                  <a:pt x="263" y="207"/>
                  <a:pt x="263" y="207"/>
                </a:cubicBezTo>
                <a:close/>
                <a:moveTo>
                  <a:pt x="264" y="205"/>
                </a:moveTo>
                <a:cubicBezTo>
                  <a:pt x="265" y="206"/>
                  <a:pt x="264" y="205"/>
                  <a:pt x="264" y="205"/>
                </a:cubicBezTo>
                <a:close/>
                <a:moveTo>
                  <a:pt x="266" y="214"/>
                </a:moveTo>
                <a:cubicBezTo>
                  <a:pt x="267" y="214"/>
                  <a:pt x="266" y="213"/>
                  <a:pt x="266" y="214"/>
                </a:cubicBezTo>
                <a:close/>
                <a:moveTo>
                  <a:pt x="266" y="206"/>
                </a:moveTo>
                <a:cubicBezTo>
                  <a:pt x="267" y="207"/>
                  <a:pt x="266" y="206"/>
                  <a:pt x="266" y="206"/>
                </a:cubicBezTo>
                <a:close/>
                <a:moveTo>
                  <a:pt x="266" y="217"/>
                </a:moveTo>
                <a:cubicBezTo>
                  <a:pt x="267" y="217"/>
                  <a:pt x="266" y="216"/>
                  <a:pt x="266" y="217"/>
                </a:cubicBezTo>
                <a:close/>
                <a:moveTo>
                  <a:pt x="244" y="202"/>
                </a:moveTo>
                <a:cubicBezTo>
                  <a:pt x="241" y="199"/>
                  <a:pt x="246" y="204"/>
                  <a:pt x="244" y="202"/>
                </a:cubicBezTo>
                <a:close/>
                <a:moveTo>
                  <a:pt x="233" y="166"/>
                </a:moveTo>
                <a:cubicBezTo>
                  <a:pt x="234" y="163"/>
                  <a:pt x="235" y="170"/>
                  <a:pt x="233" y="166"/>
                </a:cubicBezTo>
                <a:close/>
                <a:moveTo>
                  <a:pt x="230" y="190"/>
                </a:moveTo>
                <a:cubicBezTo>
                  <a:pt x="233" y="187"/>
                  <a:pt x="227" y="192"/>
                  <a:pt x="230" y="190"/>
                </a:cubicBezTo>
                <a:close/>
                <a:moveTo>
                  <a:pt x="225" y="157"/>
                </a:moveTo>
                <a:cubicBezTo>
                  <a:pt x="226" y="153"/>
                  <a:pt x="226" y="161"/>
                  <a:pt x="225" y="157"/>
                </a:cubicBezTo>
                <a:close/>
                <a:moveTo>
                  <a:pt x="218" y="184"/>
                </a:moveTo>
                <a:cubicBezTo>
                  <a:pt x="221" y="181"/>
                  <a:pt x="223" y="188"/>
                  <a:pt x="226" y="185"/>
                </a:cubicBezTo>
                <a:cubicBezTo>
                  <a:pt x="225" y="187"/>
                  <a:pt x="224" y="189"/>
                  <a:pt x="221" y="189"/>
                </a:cubicBezTo>
                <a:cubicBezTo>
                  <a:pt x="225" y="188"/>
                  <a:pt x="227" y="190"/>
                  <a:pt x="228" y="188"/>
                </a:cubicBezTo>
                <a:cubicBezTo>
                  <a:pt x="230" y="188"/>
                  <a:pt x="226" y="192"/>
                  <a:pt x="230" y="192"/>
                </a:cubicBezTo>
                <a:cubicBezTo>
                  <a:pt x="231" y="192"/>
                  <a:pt x="231" y="190"/>
                  <a:pt x="233" y="191"/>
                </a:cubicBezTo>
                <a:cubicBezTo>
                  <a:pt x="232" y="193"/>
                  <a:pt x="239" y="196"/>
                  <a:pt x="234" y="196"/>
                </a:cubicBezTo>
                <a:cubicBezTo>
                  <a:pt x="235" y="199"/>
                  <a:pt x="236" y="195"/>
                  <a:pt x="238" y="196"/>
                </a:cubicBezTo>
                <a:cubicBezTo>
                  <a:pt x="238" y="198"/>
                  <a:pt x="240" y="202"/>
                  <a:pt x="241" y="199"/>
                </a:cubicBezTo>
                <a:cubicBezTo>
                  <a:pt x="244" y="212"/>
                  <a:pt x="258" y="212"/>
                  <a:pt x="256" y="225"/>
                </a:cubicBezTo>
                <a:cubicBezTo>
                  <a:pt x="254" y="224"/>
                  <a:pt x="253" y="223"/>
                  <a:pt x="251" y="222"/>
                </a:cubicBezTo>
                <a:cubicBezTo>
                  <a:pt x="250" y="223"/>
                  <a:pt x="254" y="231"/>
                  <a:pt x="249" y="228"/>
                </a:cubicBezTo>
                <a:cubicBezTo>
                  <a:pt x="252" y="235"/>
                  <a:pt x="253" y="242"/>
                  <a:pt x="257" y="251"/>
                </a:cubicBezTo>
                <a:cubicBezTo>
                  <a:pt x="260" y="252"/>
                  <a:pt x="256" y="253"/>
                  <a:pt x="256" y="255"/>
                </a:cubicBezTo>
                <a:cubicBezTo>
                  <a:pt x="237" y="230"/>
                  <a:pt x="225" y="204"/>
                  <a:pt x="212" y="178"/>
                </a:cubicBezTo>
                <a:cubicBezTo>
                  <a:pt x="213" y="177"/>
                  <a:pt x="217" y="181"/>
                  <a:pt x="218" y="184"/>
                </a:cubicBezTo>
                <a:close/>
                <a:moveTo>
                  <a:pt x="259" y="255"/>
                </a:moveTo>
                <a:cubicBezTo>
                  <a:pt x="258" y="257"/>
                  <a:pt x="254" y="255"/>
                  <a:pt x="257" y="254"/>
                </a:cubicBezTo>
                <a:cubicBezTo>
                  <a:pt x="257" y="254"/>
                  <a:pt x="258" y="255"/>
                  <a:pt x="259" y="255"/>
                </a:cubicBezTo>
                <a:close/>
                <a:moveTo>
                  <a:pt x="245" y="256"/>
                </a:moveTo>
                <a:cubicBezTo>
                  <a:pt x="245" y="254"/>
                  <a:pt x="246" y="256"/>
                  <a:pt x="247" y="256"/>
                </a:cubicBezTo>
                <a:cubicBezTo>
                  <a:pt x="247" y="256"/>
                  <a:pt x="246" y="257"/>
                  <a:pt x="246" y="257"/>
                </a:cubicBezTo>
                <a:cubicBezTo>
                  <a:pt x="246" y="257"/>
                  <a:pt x="245" y="257"/>
                  <a:pt x="245" y="257"/>
                </a:cubicBezTo>
                <a:cubicBezTo>
                  <a:pt x="244" y="257"/>
                  <a:pt x="245" y="257"/>
                  <a:pt x="246" y="257"/>
                </a:cubicBezTo>
                <a:cubicBezTo>
                  <a:pt x="246" y="256"/>
                  <a:pt x="245" y="256"/>
                  <a:pt x="245" y="256"/>
                </a:cubicBezTo>
                <a:close/>
                <a:moveTo>
                  <a:pt x="249" y="258"/>
                </a:moveTo>
                <a:cubicBezTo>
                  <a:pt x="249" y="260"/>
                  <a:pt x="248" y="258"/>
                  <a:pt x="247" y="258"/>
                </a:cubicBezTo>
                <a:cubicBezTo>
                  <a:pt x="248" y="257"/>
                  <a:pt x="249" y="257"/>
                  <a:pt x="249" y="258"/>
                </a:cubicBezTo>
                <a:close/>
                <a:moveTo>
                  <a:pt x="203" y="197"/>
                </a:moveTo>
                <a:cubicBezTo>
                  <a:pt x="204" y="197"/>
                  <a:pt x="204" y="199"/>
                  <a:pt x="204" y="201"/>
                </a:cubicBezTo>
                <a:cubicBezTo>
                  <a:pt x="205" y="200"/>
                  <a:pt x="204" y="198"/>
                  <a:pt x="205" y="197"/>
                </a:cubicBezTo>
                <a:cubicBezTo>
                  <a:pt x="210" y="203"/>
                  <a:pt x="211" y="219"/>
                  <a:pt x="214" y="230"/>
                </a:cubicBezTo>
                <a:cubicBezTo>
                  <a:pt x="209" y="225"/>
                  <a:pt x="201" y="211"/>
                  <a:pt x="203" y="197"/>
                </a:cubicBezTo>
                <a:close/>
                <a:moveTo>
                  <a:pt x="211" y="199"/>
                </a:moveTo>
                <a:cubicBezTo>
                  <a:pt x="217" y="202"/>
                  <a:pt x="218" y="210"/>
                  <a:pt x="219" y="217"/>
                </a:cubicBezTo>
                <a:cubicBezTo>
                  <a:pt x="223" y="215"/>
                  <a:pt x="221" y="212"/>
                  <a:pt x="219" y="209"/>
                </a:cubicBezTo>
                <a:cubicBezTo>
                  <a:pt x="229" y="221"/>
                  <a:pt x="236" y="242"/>
                  <a:pt x="244" y="254"/>
                </a:cubicBezTo>
                <a:cubicBezTo>
                  <a:pt x="242" y="255"/>
                  <a:pt x="236" y="257"/>
                  <a:pt x="232" y="257"/>
                </a:cubicBezTo>
                <a:cubicBezTo>
                  <a:pt x="222" y="244"/>
                  <a:pt x="214" y="222"/>
                  <a:pt x="211" y="199"/>
                </a:cubicBezTo>
                <a:close/>
                <a:moveTo>
                  <a:pt x="243" y="257"/>
                </a:moveTo>
                <a:cubicBezTo>
                  <a:pt x="243" y="257"/>
                  <a:pt x="242" y="256"/>
                  <a:pt x="243" y="257"/>
                </a:cubicBezTo>
                <a:close/>
                <a:moveTo>
                  <a:pt x="234" y="260"/>
                </a:moveTo>
                <a:cubicBezTo>
                  <a:pt x="235" y="257"/>
                  <a:pt x="237" y="261"/>
                  <a:pt x="238" y="261"/>
                </a:cubicBezTo>
                <a:cubicBezTo>
                  <a:pt x="238" y="263"/>
                  <a:pt x="236" y="260"/>
                  <a:pt x="234" y="260"/>
                </a:cubicBezTo>
                <a:close/>
                <a:moveTo>
                  <a:pt x="239" y="274"/>
                </a:moveTo>
                <a:cubicBezTo>
                  <a:pt x="239" y="270"/>
                  <a:pt x="246" y="270"/>
                  <a:pt x="247" y="272"/>
                </a:cubicBezTo>
                <a:cubicBezTo>
                  <a:pt x="244" y="274"/>
                  <a:pt x="243" y="275"/>
                  <a:pt x="239" y="274"/>
                </a:cubicBezTo>
                <a:close/>
                <a:moveTo>
                  <a:pt x="246" y="282"/>
                </a:moveTo>
                <a:cubicBezTo>
                  <a:pt x="247" y="280"/>
                  <a:pt x="249" y="280"/>
                  <a:pt x="251" y="280"/>
                </a:cubicBezTo>
                <a:cubicBezTo>
                  <a:pt x="252" y="283"/>
                  <a:pt x="248" y="281"/>
                  <a:pt x="246" y="282"/>
                </a:cubicBezTo>
                <a:close/>
                <a:moveTo>
                  <a:pt x="251" y="272"/>
                </a:moveTo>
                <a:cubicBezTo>
                  <a:pt x="251" y="268"/>
                  <a:pt x="254" y="268"/>
                  <a:pt x="258" y="268"/>
                </a:cubicBezTo>
                <a:cubicBezTo>
                  <a:pt x="258" y="272"/>
                  <a:pt x="254" y="271"/>
                  <a:pt x="251" y="272"/>
                </a:cubicBezTo>
                <a:close/>
                <a:moveTo>
                  <a:pt x="257" y="278"/>
                </a:moveTo>
                <a:cubicBezTo>
                  <a:pt x="259" y="278"/>
                  <a:pt x="260" y="276"/>
                  <a:pt x="263" y="277"/>
                </a:cubicBezTo>
                <a:cubicBezTo>
                  <a:pt x="263" y="281"/>
                  <a:pt x="257" y="282"/>
                  <a:pt x="257" y="278"/>
                </a:cubicBezTo>
                <a:close/>
                <a:moveTo>
                  <a:pt x="263" y="269"/>
                </a:moveTo>
                <a:cubicBezTo>
                  <a:pt x="262" y="265"/>
                  <a:pt x="265" y="265"/>
                  <a:pt x="266" y="263"/>
                </a:cubicBezTo>
                <a:cubicBezTo>
                  <a:pt x="269" y="264"/>
                  <a:pt x="266" y="269"/>
                  <a:pt x="263" y="269"/>
                </a:cubicBezTo>
                <a:close/>
                <a:moveTo>
                  <a:pt x="269" y="220"/>
                </a:moveTo>
                <a:cubicBezTo>
                  <a:pt x="269" y="221"/>
                  <a:pt x="268" y="220"/>
                  <a:pt x="269" y="220"/>
                </a:cubicBezTo>
                <a:close/>
                <a:moveTo>
                  <a:pt x="271" y="213"/>
                </a:moveTo>
                <a:cubicBezTo>
                  <a:pt x="271" y="214"/>
                  <a:pt x="269" y="214"/>
                  <a:pt x="269" y="214"/>
                </a:cubicBezTo>
                <a:cubicBezTo>
                  <a:pt x="268" y="217"/>
                  <a:pt x="271" y="216"/>
                  <a:pt x="271" y="218"/>
                </a:cubicBezTo>
                <a:cubicBezTo>
                  <a:pt x="268" y="218"/>
                  <a:pt x="266" y="212"/>
                  <a:pt x="271" y="213"/>
                </a:cubicBezTo>
                <a:close/>
                <a:moveTo>
                  <a:pt x="271" y="216"/>
                </a:moveTo>
                <a:cubicBezTo>
                  <a:pt x="271" y="216"/>
                  <a:pt x="270" y="215"/>
                  <a:pt x="271" y="216"/>
                </a:cubicBezTo>
                <a:close/>
                <a:moveTo>
                  <a:pt x="271" y="227"/>
                </a:moveTo>
                <a:cubicBezTo>
                  <a:pt x="271" y="227"/>
                  <a:pt x="270" y="226"/>
                  <a:pt x="271" y="227"/>
                </a:cubicBezTo>
                <a:close/>
                <a:moveTo>
                  <a:pt x="272" y="275"/>
                </a:moveTo>
                <a:cubicBezTo>
                  <a:pt x="272" y="274"/>
                  <a:pt x="272" y="273"/>
                  <a:pt x="272" y="271"/>
                </a:cubicBezTo>
                <a:cubicBezTo>
                  <a:pt x="276" y="271"/>
                  <a:pt x="276" y="276"/>
                  <a:pt x="272" y="275"/>
                </a:cubicBezTo>
                <a:close/>
                <a:moveTo>
                  <a:pt x="275" y="258"/>
                </a:moveTo>
                <a:cubicBezTo>
                  <a:pt x="273" y="258"/>
                  <a:pt x="275" y="255"/>
                  <a:pt x="275" y="255"/>
                </a:cubicBezTo>
                <a:cubicBezTo>
                  <a:pt x="278" y="255"/>
                  <a:pt x="274" y="257"/>
                  <a:pt x="275" y="258"/>
                </a:cubicBezTo>
                <a:close/>
                <a:moveTo>
                  <a:pt x="279" y="268"/>
                </a:moveTo>
                <a:cubicBezTo>
                  <a:pt x="278" y="268"/>
                  <a:pt x="278" y="266"/>
                  <a:pt x="278" y="265"/>
                </a:cubicBezTo>
                <a:cubicBezTo>
                  <a:pt x="280" y="265"/>
                  <a:pt x="280" y="266"/>
                  <a:pt x="280" y="267"/>
                </a:cubicBezTo>
                <a:cubicBezTo>
                  <a:pt x="279" y="267"/>
                  <a:pt x="279" y="267"/>
                  <a:pt x="279" y="268"/>
                </a:cubicBezTo>
                <a:close/>
                <a:moveTo>
                  <a:pt x="272" y="226"/>
                </a:moveTo>
                <a:cubicBezTo>
                  <a:pt x="277" y="229"/>
                  <a:pt x="278" y="237"/>
                  <a:pt x="281" y="243"/>
                </a:cubicBezTo>
                <a:cubicBezTo>
                  <a:pt x="277" y="241"/>
                  <a:pt x="273" y="233"/>
                  <a:pt x="272" y="226"/>
                </a:cubicBezTo>
                <a:close/>
                <a:moveTo>
                  <a:pt x="284" y="256"/>
                </a:moveTo>
                <a:cubicBezTo>
                  <a:pt x="285" y="252"/>
                  <a:pt x="285" y="259"/>
                  <a:pt x="284" y="256"/>
                </a:cubicBezTo>
                <a:close/>
                <a:moveTo>
                  <a:pt x="275" y="223"/>
                </a:moveTo>
                <a:cubicBezTo>
                  <a:pt x="281" y="227"/>
                  <a:pt x="283" y="234"/>
                  <a:pt x="286" y="242"/>
                </a:cubicBezTo>
                <a:cubicBezTo>
                  <a:pt x="279" y="239"/>
                  <a:pt x="277" y="230"/>
                  <a:pt x="275" y="223"/>
                </a:cubicBezTo>
                <a:close/>
                <a:moveTo>
                  <a:pt x="279" y="217"/>
                </a:moveTo>
                <a:cubicBezTo>
                  <a:pt x="280" y="218"/>
                  <a:pt x="279" y="217"/>
                  <a:pt x="279" y="217"/>
                </a:cubicBezTo>
                <a:close/>
                <a:moveTo>
                  <a:pt x="312" y="196"/>
                </a:moveTo>
                <a:cubicBezTo>
                  <a:pt x="311" y="198"/>
                  <a:pt x="313" y="198"/>
                  <a:pt x="314" y="201"/>
                </a:cubicBezTo>
                <a:cubicBezTo>
                  <a:pt x="310" y="200"/>
                  <a:pt x="311" y="196"/>
                  <a:pt x="305" y="197"/>
                </a:cubicBezTo>
                <a:cubicBezTo>
                  <a:pt x="310" y="200"/>
                  <a:pt x="314" y="203"/>
                  <a:pt x="318" y="207"/>
                </a:cubicBezTo>
                <a:cubicBezTo>
                  <a:pt x="308" y="206"/>
                  <a:pt x="289" y="196"/>
                  <a:pt x="282" y="189"/>
                </a:cubicBezTo>
                <a:cubicBezTo>
                  <a:pt x="290" y="188"/>
                  <a:pt x="302" y="199"/>
                  <a:pt x="312" y="196"/>
                </a:cubicBezTo>
                <a:close/>
                <a:moveTo>
                  <a:pt x="305" y="195"/>
                </a:moveTo>
                <a:cubicBezTo>
                  <a:pt x="305" y="194"/>
                  <a:pt x="306" y="194"/>
                  <a:pt x="307" y="194"/>
                </a:cubicBezTo>
                <a:cubicBezTo>
                  <a:pt x="307" y="195"/>
                  <a:pt x="306" y="195"/>
                  <a:pt x="305" y="195"/>
                </a:cubicBezTo>
                <a:close/>
                <a:moveTo>
                  <a:pt x="309" y="194"/>
                </a:moveTo>
                <a:cubicBezTo>
                  <a:pt x="309" y="195"/>
                  <a:pt x="308" y="194"/>
                  <a:pt x="309" y="194"/>
                </a:cubicBezTo>
                <a:close/>
                <a:moveTo>
                  <a:pt x="316" y="203"/>
                </a:moveTo>
                <a:cubicBezTo>
                  <a:pt x="314" y="200"/>
                  <a:pt x="319" y="205"/>
                  <a:pt x="316" y="203"/>
                </a:cubicBezTo>
                <a:close/>
                <a:moveTo>
                  <a:pt x="288" y="205"/>
                </a:moveTo>
                <a:cubicBezTo>
                  <a:pt x="289" y="206"/>
                  <a:pt x="288" y="205"/>
                  <a:pt x="288" y="205"/>
                </a:cubicBezTo>
                <a:close/>
                <a:moveTo>
                  <a:pt x="288" y="217"/>
                </a:moveTo>
                <a:cubicBezTo>
                  <a:pt x="289" y="218"/>
                  <a:pt x="288" y="217"/>
                  <a:pt x="288" y="217"/>
                </a:cubicBezTo>
                <a:close/>
                <a:moveTo>
                  <a:pt x="285" y="204"/>
                </a:moveTo>
                <a:cubicBezTo>
                  <a:pt x="285" y="204"/>
                  <a:pt x="286" y="204"/>
                  <a:pt x="286" y="204"/>
                </a:cubicBezTo>
                <a:cubicBezTo>
                  <a:pt x="286" y="204"/>
                  <a:pt x="285" y="204"/>
                  <a:pt x="285" y="204"/>
                </a:cubicBezTo>
                <a:close/>
                <a:moveTo>
                  <a:pt x="287" y="215"/>
                </a:moveTo>
                <a:cubicBezTo>
                  <a:pt x="288" y="211"/>
                  <a:pt x="288" y="218"/>
                  <a:pt x="287" y="215"/>
                </a:cubicBezTo>
                <a:close/>
                <a:moveTo>
                  <a:pt x="289" y="266"/>
                </a:moveTo>
                <a:cubicBezTo>
                  <a:pt x="287" y="265"/>
                  <a:pt x="288" y="260"/>
                  <a:pt x="291" y="262"/>
                </a:cubicBezTo>
                <a:cubicBezTo>
                  <a:pt x="291" y="264"/>
                  <a:pt x="289" y="263"/>
                  <a:pt x="289" y="266"/>
                </a:cubicBezTo>
                <a:close/>
                <a:moveTo>
                  <a:pt x="292" y="223"/>
                </a:moveTo>
                <a:cubicBezTo>
                  <a:pt x="292" y="222"/>
                  <a:pt x="293" y="222"/>
                  <a:pt x="294" y="222"/>
                </a:cubicBezTo>
                <a:cubicBezTo>
                  <a:pt x="294" y="223"/>
                  <a:pt x="293" y="223"/>
                  <a:pt x="292" y="223"/>
                </a:cubicBezTo>
                <a:close/>
                <a:moveTo>
                  <a:pt x="299" y="257"/>
                </a:moveTo>
                <a:cubicBezTo>
                  <a:pt x="299" y="256"/>
                  <a:pt x="300" y="256"/>
                  <a:pt x="300" y="255"/>
                </a:cubicBezTo>
                <a:cubicBezTo>
                  <a:pt x="301" y="255"/>
                  <a:pt x="301" y="256"/>
                  <a:pt x="301" y="257"/>
                </a:cubicBezTo>
                <a:cubicBezTo>
                  <a:pt x="300" y="257"/>
                  <a:pt x="299" y="257"/>
                  <a:pt x="299" y="257"/>
                </a:cubicBezTo>
                <a:close/>
                <a:moveTo>
                  <a:pt x="290" y="212"/>
                </a:moveTo>
                <a:cubicBezTo>
                  <a:pt x="296" y="215"/>
                  <a:pt x="300" y="220"/>
                  <a:pt x="302" y="227"/>
                </a:cubicBezTo>
                <a:cubicBezTo>
                  <a:pt x="298" y="222"/>
                  <a:pt x="293" y="218"/>
                  <a:pt x="290" y="212"/>
                </a:cubicBezTo>
                <a:close/>
                <a:moveTo>
                  <a:pt x="295" y="207"/>
                </a:moveTo>
                <a:cubicBezTo>
                  <a:pt x="301" y="208"/>
                  <a:pt x="304" y="212"/>
                  <a:pt x="307" y="216"/>
                </a:cubicBezTo>
                <a:cubicBezTo>
                  <a:pt x="302" y="217"/>
                  <a:pt x="297" y="212"/>
                  <a:pt x="295" y="207"/>
                </a:cubicBezTo>
                <a:close/>
                <a:moveTo>
                  <a:pt x="309" y="245"/>
                </a:moveTo>
                <a:cubicBezTo>
                  <a:pt x="308" y="245"/>
                  <a:pt x="308" y="244"/>
                  <a:pt x="308" y="243"/>
                </a:cubicBezTo>
                <a:cubicBezTo>
                  <a:pt x="309" y="242"/>
                  <a:pt x="310" y="243"/>
                  <a:pt x="310" y="244"/>
                </a:cubicBezTo>
                <a:cubicBezTo>
                  <a:pt x="309" y="244"/>
                  <a:pt x="309" y="245"/>
                  <a:pt x="309" y="245"/>
                </a:cubicBezTo>
                <a:close/>
                <a:moveTo>
                  <a:pt x="314" y="229"/>
                </a:moveTo>
                <a:cubicBezTo>
                  <a:pt x="315" y="229"/>
                  <a:pt x="314" y="228"/>
                  <a:pt x="314" y="229"/>
                </a:cubicBezTo>
                <a:close/>
                <a:moveTo>
                  <a:pt x="322" y="183"/>
                </a:moveTo>
                <a:cubicBezTo>
                  <a:pt x="323" y="179"/>
                  <a:pt x="323" y="187"/>
                  <a:pt x="322" y="183"/>
                </a:cubicBezTo>
                <a:close/>
                <a:moveTo>
                  <a:pt x="325" y="221"/>
                </a:moveTo>
                <a:cubicBezTo>
                  <a:pt x="327" y="219"/>
                  <a:pt x="322" y="224"/>
                  <a:pt x="325" y="221"/>
                </a:cubicBezTo>
                <a:close/>
                <a:moveTo>
                  <a:pt x="321" y="173"/>
                </a:moveTo>
                <a:cubicBezTo>
                  <a:pt x="323" y="173"/>
                  <a:pt x="324" y="174"/>
                  <a:pt x="324" y="176"/>
                </a:cubicBezTo>
                <a:cubicBezTo>
                  <a:pt x="322" y="176"/>
                  <a:pt x="321" y="175"/>
                  <a:pt x="321" y="173"/>
                </a:cubicBezTo>
                <a:close/>
                <a:moveTo>
                  <a:pt x="319" y="235"/>
                </a:moveTo>
                <a:cubicBezTo>
                  <a:pt x="322" y="233"/>
                  <a:pt x="314" y="239"/>
                  <a:pt x="319" y="235"/>
                </a:cubicBezTo>
                <a:close/>
                <a:moveTo>
                  <a:pt x="318" y="205"/>
                </a:moveTo>
                <a:cubicBezTo>
                  <a:pt x="318" y="205"/>
                  <a:pt x="318" y="204"/>
                  <a:pt x="318" y="204"/>
                </a:cubicBezTo>
                <a:cubicBezTo>
                  <a:pt x="318" y="201"/>
                  <a:pt x="318" y="204"/>
                  <a:pt x="318" y="205"/>
                </a:cubicBezTo>
                <a:close/>
                <a:moveTo>
                  <a:pt x="315" y="163"/>
                </a:moveTo>
                <a:cubicBezTo>
                  <a:pt x="317" y="163"/>
                  <a:pt x="319" y="166"/>
                  <a:pt x="317" y="167"/>
                </a:cubicBezTo>
                <a:cubicBezTo>
                  <a:pt x="315" y="167"/>
                  <a:pt x="315" y="165"/>
                  <a:pt x="315" y="163"/>
                </a:cubicBezTo>
                <a:close/>
                <a:moveTo>
                  <a:pt x="304" y="158"/>
                </a:moveTo>
                <a:cubicBezTo>
                  <a:pt x="306" y="158"/>
                  <a:pt x="306" y="159"/>
                  <a:pt x="306" y="161"/>
                </a:cubicBezTo>
                <a:cubicBezTo>
                  <a:pt x="305" y="161"/>
                  <a:pt x="305" y="160"/>
                  <a:pt x="304" y="160"/>
                </a:cubicBezTo>
                <a:cubicBezTo>
                  <a:pt x="304" y="159"/>
                  <a:pt x="304" y="159"/>
                  <a:pt x="304" y="158"/>
                </a:cubicBezTo>
                <a:close/>
                <a:moveTo>
                  <a:pt x="309" y="179"/>
                </a:moveTo>
                <a:cubicBezTo>
                  <a:pt x="312" y="183"/>
                  <a:pt x="310" y="186"/>
                  <a:pt x="314" y="188"/>
                </a:cubicBezTo>
                <a:cubicBezTo>
                  <a:pt x="302" y="187"/>
                  <a:pt x="286" y="181"/>
                  <a:pt x="273" y="177"/>
                </a:cubicBezTo>
                <a:cubicBezTo>
                  <a:pt x="285" y="174"/>
                  <a:pt x="297" y="175"/>
                  <a:pt x="309" y="179"/>
                </a:cubicBezTo>
                <a:close/>
                <a:moveTo>
                  <a:pt x="308" y="50"/>
                </a:moveTo>
                <a:cubicBezTo>
                  <a:pt x="305" y="49"/>
                  <a:pt x="301" y="49"/>
                  <a:pt x="301" y="45"/>
                </a:cubicBezTo>
                <a:cubicBezTo>
                  <a:pt x="305" y="43"/>
                  <a:pt x="306" y="42"/>
                  <a:pt x="310" y="45"/>
                </a:cubicBezTo>
                <a:cubicBezTo>
                  <a:pt x="310" y="47"/>
                  <a:pt x="308" y="48"/>
                  <a:pt x="308" y="50"/>
                </a:cubicBezTo>
                <a:close/>
                <a:moveTo>
                  <a:pt x="311" y="128"/>
                </a:moveTo>
                <a:cubicBezTo>
                  <a:pt x="313" y="128"/>
                  <a:pt x="314" y="128"/>
                  <a:pt x="315" y="129"/>
                </a:cubicBezTo>
                <a:cubicBezTo>
                  <a:pt x="315" y="131"/>
                  <a:pt x="309" y="131"/>
                  <a:pt x="311" y="128"/>
                </a:cubicBezTo>
                <a:close/>
                <a:moveTo>
                  <a:pt x="316" y="130"/>
                </a:moveTo>
                <a:cubicBezTo>
                  <a:pt x="317" y="131"/>
                  <a:pt x="316" y="130"/>
                  <a:pt x="316" y="130"/>
                </a:cubicBezTo>
                <a:close/>
                <a:moveTo>
                  <a:pt x="312" y="103"/>
                </a:moveTo>
                <a:cubicBezTo>
                  <a:pt x="313" y="101"/>
                  <a:pt x="317" y="101"/>
                  <a:pt x="321" y="101"/>
                </a:cubicBezTo>
                <a:cubicBezTo>
                  <a:pt x="318" y="104"/>
                  <a:pt x="316" y="104"/>
                  <a:pt x="312" y="103"/>
                </a:cubicBezTo>
                <a:close/>
                <a:moveTo>
                  <a:pt x="320" y="54"/>
                </a:moveTo>
                <a:cubicBezTo>
                  <a:pt x="328" y="49"/>
                  <a:pt x="334" y="53"/>
                  <a:pt x="331" y="61"/>
                </a:cubicBezTo>
                <a:cubicBezTo>
                  <a:pt x="328" y="62"/>
                  <a:pt x="324" y="60"/>
                  <a:pt x="320" y="58"/>
                </a:cubicBezTo>
                <a:cubicBezTo>
                  <a:pt x="320" y="57"/>
                  <a:pt x="320" y="55"/>
                  <a:pt x="320" y="54"/>
                </a:cubicBezTo>
                <a:close/>
                <a:moveTo>
                  <a:pt x="331" y="136"/>
                </a:moveTo>
                <a:cubicBezTo>
                  <a:pt x="330" y="136"/>
                  <a:pt x="330" y="134"/>
                  <a:pt x="330" y="133"/>
                </a:cubicBezTo>
                <a:cubicBezTo>
                  <a:pt x="332" y="133"/>
                  <a:pt x="332" y="134"/>
                  <a:pt x="332" y="135"/>
                </a:cubicBezTo>
                <a:cubicBezTo>
                  <a:pt x="331" y="135"/>
                  <a:pt x="331" y="135"/>
                  <a:pt x="331" y="136"/>
                </a:cubicBezTo>
                <a:close/>
                <a:moveTo>
                  <a:pt x="332" y="111"/>
                </a:moveTo>
                <a:cubicBezTo>
                  <a:pt x="332" y="109"/>
                  <a:pt x="333" y="108"/>
                  <a:pt x="333" y="107"/>
                </a:cubicBezTo>
                <a:cubicBezTo>
                  <a:pt x="336" y="107"/>
                  <a:pt x="335" y="111"/>
                  <a:pt x="332" y="111"/>
                </a:cubicBezTo>
                <a:close/>
                <a:moveTo>
                  <a:pt x="336" y="123"/>
                </a:moveTo>
                <a:cubicBezTo>
                  <a:pt x="336" y="122"/>
                  <a:pt x="336" y="121"/>
                  <a:pt x="336" y="121"/>
                </a:cubicBezTo>
                <a:cubicBezTo>
                  <a:pt x="336" y="121"/>
                  <a:pt x="337" y="120"/>
                  <a:pt x="337" y="120"/>
                </a:cubicBezTo>
                <a:cubicBezTo>
                  <a:pt x="338" y="119"/>
                  <a:pt x="338" y="124"/>
                  <a:pt x="336" y="123"/>
                </a:cubicBezTo>
                <a:close/>
                <a:moveTo>
                  <a:pt x="336" y="98"/>
                </a:moveTo>
                <a:cubicBezTo>
                  <a:pt x="336" y="96"/>
                  <a:pt x="335" y="96"/>
                  <a:pt x="335" y="94"/>
                </a:cubicBezTo>
                <a:cubicBezTo>
                  <a:pt x="336" y="95"/>
                  <a:pt x="338" y="97"/>
                  <a:pt x="338" y="94"/>
                </a:cubicBezTo>
                <a:cubicBezTo>
                  <a:pt x="341" y="95"/>
                  <a:pt x="339" y="99"/>
                  <a:pt x="336" y="98"/>
                </a:cubicBezTo>
                <a:close/>
                <a:moveTo>
                  <a:pt x="339" y="73"/>
                </a:moveTo>
                <a:cubicBezTo>
                  <a:pt x="340" y="73"/>
                  <a:pt x="341" y="72"/>
                  <a:pt x="339" y="72"/>
                </a:cubicBezTo>
                <a:cubicBezTo>
                  <a:pt x="339" y="69"/>
                  <a:pt x="342" y="70"/>
                  <a:pt x="342" y="69"/>
                </a:cubicBezTo>
                <a:cubicBezTo>
                  <a:pt x="344" y="73"/>
                  <a:pt x="345" y="67"/>
                  <a:pt x="348" y="70"/>
                </a:cubicBezTo>
                <a:cubicBezTo>
                  <a:pt x="344" y="73"/>
                  <a:pt x="342" y="70"/>
                  <a:pt x="339" y="73"/>
                </a:cubicBezTo>
                <a:close/>
                <a:moveTo>
                  <a:pt x="341" y="111"/>
                </a:moveTo>
                <a:cubicBezTo>
                  <a:pt x="339" y="112"/>
                  <a:pt x="341" y="108"/>
                  <a:pt x="340" y="107"/>
                </a:cubicBezTo>
                <a:cubicBezTo>
                  <a:pt x="344" y="106"/>
                  <a:pt x="342" y="111"/>
                  <a:pt x="341" y="111"/>
                </a:cubicBezTo>
                <a:close/>
                <a:moveTo>
                  <a:pt x="344" y="101"/>
                </a:moveTo>
                <a:cubicBezTo>
                  <a:pt x="344" y="98"/>
                  <a:pt x="345" y="97"/>
                  <a:pt x="348" y="97"/>
                </a:cubicBezTo>
                <a:cubicBezTo>
                  <a:pt x="347" y="99"/>
                  <a:pt x="347" y="101"/>
                  <a:pt x="344" y="101"/>
                </a:cubicBezTo>
                <a:close/>
                <a:moveTo>
                  <a:pt x="346" y="87"/>
                </a:moveTo>
                <a:cubicBezTo>
                  <a:pt x="345" y="85"/>
                  <a:pt x="347" y="85"/>
                  <a:pt x="347" y="83"/>
                </a:cubicBezTo>
                <a:cubicBezTo>
                  <a:pt x="348" y="83"/>
                  <a:pt x="349" y="83"/>
                  <a:pt x="350" y="83"/>
                </a:cubicBezTo>
                <a:cubicBezTo>
                  <a:pt x="350" y="86"/>
                  <a:pt x="349" y="88"/>
                  <a:pt x="346" y="87"/>
                </a:cubicBezTo>
                <a:close/>
                <a:moveTo>
                  <a:pt x="360" y="21"/>
                </a:moveTo>
                <a:cubicBezTo>
                  <a:pt x="357" y="21"/>
                  <a:pt x="354" y="21"/>
                  <a:pt x="352" y="21"/>
                </a:cubicBezTo>
                <a:cubicBezTo>
                  <a:pt x="350" y="17"/>
                  <a:pt x="361" y="17"/>
                  <a:pt x="360" y="21"/>
                </a:cubicBezTo>
                <a:close/>
                <a:moveTo>
                  <a:pt x="359" y="49"/>
                </a:moveTo>
                <a:cubicBezTo>
                  <a:pt x="359" y="52"/>
                  <a:pt x="358" y="53"/>
                  <a:pt x="355" y="53"/>
                </a:cubicBezTo>
                <a:cubicBezTo>
                  <a:pt x="355" y="52"/>
                  <a:pt x="354" y="52"/>
                  <a:pt x="353" y="52"/>
                </a:cubicBezTo>
                <a:cubicBezTo>
                  <a:pt x="353" y="49"/>
                  <a:pt x="357" y="47"/>
                  <a:pt x="359" y="49"/>
                </a:cubicBezTo>
                <a:close/>
                <a:moveTo>
                  <a:pt x="352" y="76"/>
                </a:moveTo>
                <a:cubicBezTo>
                  <a:pt x="353" y="73"/>
                  <a:pt x="355" y="72"/>
                  <a:pt x="358" y="72"/>
                </a:cubicBezTo>
                <a:cubicBezTo>
                  <a:pt x="357" y="74"/>
                  <a:pt x="356" y="76"/>
                  <a:pt x="352" y="76"/>
                </a:cubicBezTo>
                <a:close/>
                <a:moveTo>
                  <a:pt x="357" y="62"/>
                </a:moveTo>
                <a:cubicBezTo>
                  <a:pt x="357" y="60"/>
                  <a:pt x="358" y="59"/>
                  <a:pt x="361" y="58"/>
                </a:cubicBezTo>
                <a:cubicBezTo>
                  <a:pt x="362" y="62"/>
                  <a:pt x="359" y="64"/>
                  <a:pt x="357" y="62"/>
                </a:cubicBezTo>
                <a:close/>
                <a:moveTo>
                  <a:pt x="357" y="36"/>
                </a:moveTo>
                <a:cubicBezTo>
                  <a:pt x="358" y="33"/>
                  <a:pt x="361" y="32"/>
                  <a:pt x="365" y="33"/>
                </a:cubicBezTo>
                <a:cubicBezTo>
                  <a:pt x="365" y="38"/>
                  <a:pt x="360" y="38"/>
                  <a:pt x="357" y="36"/>
                </a:cubicBezTo>
                <a:close/>
                <a:moveTo>
                  <a:pt x="367" y="54"/>
                </a:moveTo>
                <a:cubicBezTo>
                  <a:pt x="365" y="54"/>
                  <a:pt x="365" y="55"/>
                  <a:pt x="364" y="54"/>
                </a:cubicBezTo>
                <a:cubicBezTo>
                  <a:pt x="364" y="52"/>
                  <a:pt x="365" y="51"/>
                  <a:pt x="367" y="51"/>
                </a:cubicBezTo>
                <a:cubicBezTo>
                  <a:pt x="367" y="52"/>
                  <a:pt x="367" y="53"/>
                  <a:pt x="367" y="54"/>
                </a:cubicBezTo>
                <a:close/>
                <a:moveTo>
                  <a:pt x="369" y="44"/>
                </a:moveTo>
                <a:cubicBezTo>
                  <a:pt x="369" y="44"/>
                  <a:pt x="368" y="44"/>
                  <a:pt x="367" y="44"/>
                </a:cubicBezTo>
                <a:cubicBezTo>
                  <a:pt x="367" y="43"/>
                  <a:pt x="367" y="42"/>
                  <a:pt x="367" y="42"/>
                </a:cubicBezTo>
                <a:cubicBezTo>
                  <a:pt x="368" y="42"/>
                  <a:pt x="369" y="42"/>
                  <a:pt x="369" y="42"/>
                </a:cubicBezTo>
                <a:cubicBezTo>
                  <a:pt x="369" y="42"/>
                  <a:pt x="369" y="43"/>
                  <a:pt x="369" y="44"/>
                </a:cubicBezTo>
                <a:close/>
                <a:moveTo>
                  <a:pt x="365" y="13"/>
                </a:moveTo>
                <a:cubicBezTo>
                  <a:pt x="365" y="10"/>
                  <a:pt x="367" y="11"/>
                  <a:pt x="369" y="11"/>
                </a:cubicBezTo>
                <a:cubicBezTo>
                  <a:pt x="368" y="12"/>
                  <a:pt x="367" y="13"/>
                  <a:pt x="365" y="13"/>
                </a:cubicBezTo>
                <a:close/>
                <a:moveTo>
                  <a:pt x="371" y="37"/>
                </a:moveTo>
                <a:cubicBezTo>
                  <a:pt x="371" y="35"/>
                  <a:pt x="372" y="34"/>
                  <a:pt x="375" y="34"/>
                </a:cubicBezTo>
                <a:cubicBezTo>
                  <a:pt x="375" y="37"/>
                  <a:pt x="373" y="37"/>
                  <a:pt x="371" y="37"/>
                </a:cubicBezTo>
                <a:close/>
                <a:moveTo>
                  <a:pt x="371" y="19"/>
                </a:moveTo>
                <a:cubicBezTo>
                  <a:pt x="373" y="19"/>
                  <a:pt x="373" y="17"/>
                  <a:pt x="376" y="18"/>
                </a:cubicBezTo>
                <a:cubicBezTo>
                  <a:pt x="376" y="21"/>
                  <a:pt x="371" y="23"/>
                  <a:pt x="371" y="19"/>
                </a:cubicBezTo>
                <a:close/>
              </a:path>
            </a:pathLst>
          </a:custGeom>
          <a:solidFill>
            <a:schemeClr val="accent5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47" name="Freeform 1231"/>
          <p:cNvSpPr>
            <a:spLocks noEditPoints="1"/>
          </p:cNvSpPr>
          <p:nvPr/>
        </p:nvSpPr>
        <p:spPr bwMode="auto">
          <a:xfrm>
            <a:off x="839788" y="1713542"/>
            <a:ext cx="841375" cy="784225"/>
          </a:xfrm>
          <a:custGeom>
            <a:avLst/>
            <a:gdLst>
              <a:gd name="T0" fmla="*/ 289 w 370"/>
              <a:gd name="T1" fmla="*/ 16 h 344"/>
              <a:gd name="T2" fmla="*/ 128 w 370"/>
              <a:gd name="T3" fmla="*/ 102 h 344"/>
              <a:gd name="T4" fmla="*/ 147 w 370"/>
              <a:gd name="T5" fmla="*/ 171 h 344"/>
              <a:gd name="T6" fmla="*/ 156 w 370"/>
              <a:gd name="T7" fmla="*/ 141 h 344"/>
              <a:gd name="T8" fmla="*/ 190 w 370"/>
              <a:gd name="T9" fmla="*/ 171 h 344"/>
              <a:gd name="T10" fmla="*/ 203 w 370"/>
              <a:gd name="T11" fmla="*/ 219 h 344"/>
              <a:gd name="T12" fmla="*/ 174 w 370"/>
              <a:gd name="T13" fmla="*/ 208 h 344"/>
              <a:gd name="T14" fmla="*/ 150 w 370"/>
              <a:gd name="T15" fmla="*/ 234 h 344"/>
              <a:gd name="T16" fmla="*/ 51 w 370"/>
              <a:gd name="T17" fmla="*/ 241 h 344"/>
              <a:gd name="T18" fmla="*/ 93 w 370"/>
              <a:gd name="T19" fmla="*/ 296 h 344"/>
              <a:gd name="T20" fmla="*/ 196 w 370"/>
              <a:gd name="T21" fmla="*/ 291 h 344"/>
              <a:gd name="T22" fmla="*/ 296 w 370"/>
              <a:gd name="T23" fmla="*/ 73 h 344"/>
              <a:gd name="T24" fmla="*/ 134 w 370"/>
              <a:gd name="T25" fmla="*/ 29 h 344"/>
              <a:gd name="T26" fmla="*/ 138 w 370"/>
              <a:gd name="T27" fmla="*/ 300 h 344"/>
              <a:gd name="T28" fmla="*/ 99 w 370"/>
              <a:gd name="T29" fmla="*/ 290 h 344"/>
              <a:gd name="T30" fmla="*/ 247 w 370"/>
              <a:gd name="T31" fmla="*/ 196 h 344"/>
              <a:gd name="T32" fmla="*/ 257 w 370"/>
              <a:gd name="T33" fmla="*/ 184 h 344"/>
              <a:gd name="T34" fmla="*/ 275 w 370"/>
              <a:gd name="T35" fmla="*/ 169 h 344"/>
              <a:gd name="T36" fmla="*/ 278 w 370"/>
              <a:gd name="T37" fmla="*/ 86 h 344"/>
              <a:gd name="T38" fmla="*/ 279 w 370"/>
              <a:gd name="T39" fmla="*/ 98 h 344"/>
              <a:gd name="T40" fmla="*/ 281 w 370"/>
              <a:gd name="T41" fmla="*/ 112 h 344"/>
              <a:gd name="T42" fmla="*/ 284 w 370"/>
              <a:gd name="T43" fmla="*/ 123 h 344"/>
              <a:gd name="T44" fmla="*/ 283 w 370"/>
              <a:gd name="T45" fmla="*/ 142 h 344"/>
              <a:gd name="T46" fmla="*/ 284 w 370"/>
              <a:gd name="T47" fmla="*/ 128 h 344"/>
              <a:gd name="T48" fmla="*/ 283 w 370"/>
              <a:gd name="T49" fmla="*/ 98 h 344"/>
              <a:gd name="T50" fmla="*/ 279 w 370"/>
              <a:gd name="T51" fmla="*/ 80 h 344"/>
              <a:gd name="T52" fmla="*/ 274 w 370"/>
              <a:gd name="T53" fmla="*/ 62 h 344"/>
              <a:gd name="T54" fmla="*/ 273 w 370"/>
              <a:gd name="T55" fmla="*/ 73 h 344"/>
              <a:gd name="T56" fmla="*/ 272 w 370"/>
              <a:gd name="T57" fmla="*/ 171 h 344"/>
              <a:gd name="T58" fmla="*/ 270 w 370"/>
              <a:gd name="T59" fmla="*/ 181 h 344"/>
              <a:gd name="T60" fmla="*/ 266 w 370"/>
              <a:gd name="T61" fmla="*/ 189 h 344"/>
              <a:gd name="T62" fmla="*/ 257 w 370"/>
              <a:gd name="T63" fmla="*/ 160 h 344"/>
              <a:gd name="T64" fmla="*/ 244 w 370"/>
              <a:gd name="T65" fmla="*/ 134 h 344"/>
              <a:gd name="T66" fmla="*/ 221 w 370"/>
              <a:gd name="T67" fmla="*/ 169 h 344"/>
              <a:gd name="T68" fmla="*/ 217 w 370"/>
              <a:gd name="T69" fmla="*/ 184 h 344"/>
              <a:gd name="T70" fmla="*/ 214 w 370"/>
              <a:gd name="T71" fmla="*/ 150 h 344"/>
              <a:gd name="T72" fmla="*/ 205 w 370"/>
              <a:gd name="T73" fmla="*/ 165 h 344"/>
              <a:gd name="T74" fmla="*/ 214 w 370"/>
              <a:gd name="T75" fmla="*/ 131 h 344"/>
              <a:gd name="T76" fmla="*/ 210 w 370"/>
              <a:gd name="T77" fmla="*/ 124 h 344"/>
              <a:gd name="T78" fmla="*/ 201 w 370"/>
              <a:gd name="T79" fmla="*/ 111 h 344"/>
              <a:gd name="T80" fmla="*/ 181 w 370"/>
              <a:gd name="T81" fmla="*/ 89 h 344"/>
              <a:gd name="T82" fmla="*/ 176 w 370"/>
              <a:gd name="T83" fmla="*/ 55 h 344"/>
              <a:gd name="T84" fmla="*/ 154 w 370"/>
              <a:gd name="T85" fmla="*/ 31 h 344"/>
              <a:gd name="T86" fmla="*/ 149 w 370"/>
              <a:gd name="T87" fmla="*/ 66 h 344"/>
              <a:gd name="T88" fmla="*/ 147 w 370"/>
              <a:gd name="T89" fmla="*/ 56 h 344"/>
              <a:gd name="T90" fmla="*/ 145 w 370"/>
              <a:gd name="T91" fmla="*/ 131 h 344"/>
              <a:gd name="T92" fmla="*/ 158 w 370"/>
              <a:gd name="T93" fmla="*/ 64 h 344"/>
              <a:gd name="T94" fmla="*/ 161 w 370"/>
              <a:gd name="T95" fmla="*/ 75 h 344"/>
              <a:gd name="T96" fmla="*/ 164 w 370"/>
              <a:gd name="T97" fmla="*/ 82 h 344"/>
              <a:gd name="T98" fmla="*/ 178 w 370"/>
              <a:gd name="T99" fmla="*/ 99 h 344"/>
              <a:gd name="T100" fmla="*/ 200 w 370"/>
              <a:gd name="T101" fmla="*/ 112 h 344"/>
              <a:gd name="T102" fmla="*/ 181 w 370"/>
              <a:gd name="T103" fmla="*/ 102 h 344"/>
              <a:gd name="T104" fmla="*/ 194 w 370"/>
              <a:gd name="T105" fmla="*/ 153 h 344"/>
              <a:gd name="T106" fmla="*/ 188 w 370"/>
              <a:gd name="T107" fmla="*/ 152 h 344"/>
              <a:gd name="T108" fmla="*/ 200 w 370"/>
              <a:gd name="T109" fmla="*/ 192 h 344"/>
              <a:gd name="T110" fmla="*/ 214 w 370"/>
              <a:gd name="T111" fmla="*/ 199 h 344"/>
              <a:gd name="T112" fmla="*/ 219 w 370"/>
              <a:gd name="T113" fmla="*/ 198 h 344"/>
              <a:gd name="T114" fmla="*/ 224 w 370"/>
              <a:gd name="T115" fmla="*/ 195 h 344"/>
              <a:gd name="T116" fmla="*/ 228 w 370"/>
              <a:gd name="T117" fmla="*/ 125 h 344"/>
              <a:gd name="T118" fmla="*/ 254 w 370"/>
              <a:gd name="T119" fmla="*/ 146 h 344"/>
              <a:gd name="T120" fmla="*/ 232 w 370"/>
              <a:gd name="T121" fmla="*/ 218 h 344"/>
              <a:gd name="T122" fmla="*/ 241 w 370"/>
              <a:gd name="T123" fmla="*/ 205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0" h="344">
                <a:moveTo>
                  <a:pt x="360" y="223"/>
                </a:moveTo>
                <a:cubicBezTo>
                  <a:pt x="337" y="213"/>
                  <a:pt x="303" y="219"/>
                  <a:pt x="281" y="223"/>
                </a:cubicBezTo>
                <a:cubicBezTo>
                  <a:pt x="294" y="221"/>
                  <a:pt x="307" y="208"/>
                  <a:pt x="323" y="207"/>
                </a:cubicBezTo>
                <a:cubicBezTo>
                  <a:pt x="334" y="205"/>
                  <a:pt x="342" y="210"/>
                  <a:pt x="351" y="212"/>
                </a:cubicBezTo>
                <a:cubicBezTo>
                  <a:pt x="343" y="205"/>
                  <a:pt x="329" y="204"/>
                  <a:pt x="320" y="206"/>
                </a:cubicBezTo>
                <a:cubicBezTo>
                  <a:pt x="305" y="208"/>
                  <a:pt x="286" y="222"/>
                  <a:pt x="277" y="224"/>
                </a:cubicBezTo>
                <a:cubicBezTo>
                  <a:pt x="271" y="226"/>
                  <a:pt x="265" y="233"/>
                  <a:pt x="259" y="234"/>
                </a:cubicBezTo>
                <a:cubicBezTo>
                  <a:pt x="260" y="230"/>
                  <a:pt x="257" y="229"/>
                  <a:pt x="255" y="229"/>
                </a:cubicBezTo>
                <a:cubicBezTo>
                  <a:pt x="251" y="232"/>
                  <a:pt x="245" y="238"/>
                  <a:pt x="242" y="235"/>
                </a:cubicBezTo>
                <a:cubicBezTo>
                  <a:pt x="261" y="204"/>
                  <a:pt x="296" y="165"/>
                  <a:pt x="301" y="115"/>
                </a:cubicBezTo>
                <a:cubicBezTo>
                  <a:pt x="302" y="104"/>
                  <a:pt x="301" y="87"/>
                  <a:pt x="300" y="76"/>
                </a:cubicBezTo>
                <a:cubicBezTo>
                  <a:pt x="299" y="59"/>
                  <a:pt x="295" y="28"/>
                  <a:pt x="289" y="16"/>
                </a:cubicBezTo>
                <a:cubicBezTo>
                  <a:pt x="281" y="0"/>
                  <a:pt x="273" y="15"/>
                  <a:pt x="267" y="23"/>
                </a:cubicBezTo>
                <a:cubicBezTo>
                  <a:pt x="261" y="29"/>
                  <a:pt x="255" y="31"/>
                  <a:pt x="257" y="41"/>
                </a:cubicBezTo>
                <a:cubicBezTo>
                  <a:pt x="248" y="47"/>
                  <a:pt x="247" y="59"/>
                  <a:pt x="246" y="72"/>
                </a:cubicBezTo>
                <a:cubicBezTo>
                  <a:pt x="245" y="75"/>
                  <a:pt x="241" y="76"/>
                  <a:pt x="241" y="80"/>
                </a:cubicBezTo>
                <a:cubicBezTo>
                  <a:pt x="241" y="83"/>
                  <a:pt x="243" y="78"/>
                  <a:pt x="243" y="82"/>
                </a:cubicBezTo>
                <a:cubicBezTo>
                  <a:pt x="238" y="82"/>
                  <a:pt x="239" y="89"/>
                  <a:pt x="238" y="93"/>
                </a:cubicBezTo>
                <a:cubicBezTo>
                  <a:pt x="226" y="95"/>
                  <a:pt x="223" y="109"/>
                  <a:pt x="221" y="118"/>
                </a:cubicBezTo>
                <a:cubicBezTo>
                  <a:pt x="210" y="94"/>
                  <a:pt x="189" y="61"/>
                  <a:pt x="169" y="40"/>
                </a:cubicBezTo>
                <a:cubicBezTo>
                  <a:pt x="160" y="31"/>
                  <a:pt x="145" y="13"/>
                  <a:pt x="130" y="22"/>
                </a:cubicBezTo>
                <a:cubicBezTo>
                  <a:pt x="128" y="31"/>
                  <a:pt x="119" y="41"/>
                  <a:pt x="125" y="50"/>
                </a:cubicBezTo>
                <a:cubicBezTo>
                  <a:pt x="118" y="61"/>
                  <a:pt x="128" y="71"/>
                  <a:pt x="128" y="81"/>
                </a:cubicBezTo>
                <a:cubicBezTo>
                  <a:pt x="128" y="88"/>
                  <a:pt x="124" y="94"/>
                  <a:pt x="128" y="102"/>
                </a:cubicBezTo>
                <a:cubicBezTo>
                  <a:pt x="122" y="107"/>
                  <a:pt x="120" y="123"/>
                  <a:pt x="125" y="130"/>
                </a:cubicBezTo>
                <a:cubicBezTo>
                  <a:pt x="117" y="139"/>
                  <a:pt x="122" y="160"/>
                  <a:pt x="127" y="168"/>
                </a:cubicBezTo>
                <a:cubicBezTo>
                  <a:pt x="127" y="163"/>
                  <a:pt x="124" y="158"/>
                  <a:pt x="125" y="155"/>
                </a:cubicBezTo>
                <a:cubicBezTo>
                  <a:pt x="129" y="160"/>
                  <a:pt x="134" y="163"/>
                  <a:pt x="138" y="166"/>
                </a:cubicBezTo>
                <a:cubicBezTo>
                  <a:pt x="136" y="171"/>
                  <a:pt x="138" y="179"/>
                  <a:pt x="141" y="185"/>
                </a:cubicBezTo>
                <a:cubicBezTo>
                  <a:pt x="141" y="185"/>
                  <a:pt x="141" y="184"/>
                  <a:pt x="141" y="183"/>
                </a:cubicBezTo>
                <a:cubicBezTo>
                  <a:pt x="144" y="184"/>
                  <a:pt x="146" y="190"/>
                  <a:pt x="148" y="185"/>
                </a:cubicBezTo>
                <a:cubicBezTo>
                  <a:pt x="144" y="184"/>
                  <a:pt x="140" y="183"/>
                  <a:pt x="141" y="176"/>
                </a:cubicBezTo>
                <a:cubicBezTo>
                  <a:pt x="143" y="177"/>
                  <a:pt x="146" y="176"/>
                  <a:pt x="148" y="176"/>
                </a:cubicBezTo>
                <a:cubicBezTo>
                  <a:pt x="145" y="174"/>
                  <a:pt x="143" y="173"/>
                  <a:pt x="143" y="173"/>
                </a:cubicBezTo>
                <a:cubicBezTo>
                  <a:pt x="143" y="171"/>
                  <a:pt x="143" y="169"/>
                  <a:pt x="143" y="168"/>
                </a:cubicBezTo>
                <a:cubicBezTo>
                  <a:pt x="143" y="169"/>
                  <a:pt x="145" y="170"/>
                  <a:pt x="147" y="171"/>
                </a:cubicBezTo>
                <a:cubicBezTo>
                  <a:pt x="144" y="163"/>
                  <a:pt x="127" y="158"/>
                  <a:pt x="127" y="147"/>
                </a:cubicBezTo>
                <a:cubicBezTo>
                  <a:pt x="131" y="149"/>
                  <a:pt x="133" y="152"/>
                  <a:pt x="137" y="155"/>
                </a:cubicBezTo>
                <a:cubicBezTo>
                  <a:pt x="134" y="150"/>
                  <a:pt x="128" y="148"/>
                  <a:pt x="126" y="143"/>
                </a:cubicBezTo>
                <a:cubicBezTo>
                  <a:pt x="127" y="141"/>
                  <a:pt x="129" y="142"/>
                  <a:pt x="127" y="139"/>
                </a:cubicBezTo>
                <a:cubicBezTo>
                  <a:pt x="130" y="140"/>
                  <a:pt x="130" y="137"/>
                  <a:pt x="132" y="137"/>
                </a:cubicBezTo>
                <a:cubicBezTo>
                  <a:pt x="132" y="136"/>
                  <a:pt x="129" y="135"/>
                  <a:pt x="129" y="138"/>
                </a:cubicBezTo>
                <a:cubicBezTo>
                  <a:pt x="126" y="136"/>
                  <a:pt x="133" y="134"/>
                  <a:pt x="128" y="133"/>
                </a:cubicBezTo>
                <a:cubicBezTo>
                  <a:pt x="132" y="132"/>
                  <a:pt x="136" y="132"/>
                  <a:pt x="137" y="130"/>
                </a:cubicBezTo>
                <a:cubicBezTo>
                  <a:pt x="135" y="134"/>
                  <a:pt x="133" y="133"/>
                  <a:pt x="139" y="134"/>
                </a:cubicBezTo>
                <a:cubicBezTo>
                  <a:pt x="139" y="132"/>
                  <a:pt x="139" y="132"/>
                  <a:pt x="138" y="131"/>
                </a:cubicBezTo>
                <a:cubicBezTo>
                  <a:pt x="138" y="130"/>
                  <a:pt x="144" y="132"/>
                  <a:pt x="141" y="134"/>
                </a:cubicBezTo>
                <a:cubicBezTo>
                  <a:pt x="147" y="134"/>
                  <a:pt x="151" y="138"/>
                  <a:pt x="156" y="141"/>
                </a:cubicBezTo>
                <a:cubicBezTo>
                  <a:pt x="159" y="140"/>
                  <a:pt x="155" y="139"/>
                  <a:pt x="154" y="139"/>
                </a:cubicBezTo>
                <a:cubicBezTo>
                  <a:pt x="155" y="137"/>
                  <a:pt x="161" y="136"/>
                  <a:pt x="160" y="136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3" y="137"/>
                  <a:pt x="170" y="147"/>
                  <a:pt x="174" y="135"/>
                </a:cubicBezTo>
                <a:cubicBezTo>
                  <a:pt x="177" y="137"/>
                  <a:pt x="174" y="138"/>
                  <a:pt x="173" y="141"/>
                </a:cubicBezTo>
                <a:cubicBezTo>
                  <a:pt x="175" y="140"/>
                  <a:pt x="175" y="138"/>
                  <a:pt x="178" y="139"/>
                </a:cubicBezTo>
                <a:cubicBezTo>
                  <a:pt x="177" y="140"/>
                  <a:pt x="178" y="141"/>
                  <a:pt x="179" y="142"/>
                </a:cubicBezTo>
                <a:cubicBezTo>
                  <a:pt x="178" y="144"/>
                  <a:pt x="176" y="142"/>
                  <a:pt x="175" y="143"/>
                </a:cubicBezTo>
                <a:cubicBezTo>
                  <a:pt x="176" y="145"/>
                  <a:pt x="177" y="143"/>
                  <a:pt x="180" y="143"/>
                </a:cubicBezTo>
                <a:cubicBezTo>
                  <a:pt x="180" y="146"/>
                  <a:pt x="184" y="149"/>
                  <a:pt x="179" y="149"/>
                </a:cubicBezTo>
                <a:cubicBezTo>
                  <a:pt x="186" y="150"/>
                  <a:pt x="188" y="162"/>
                  <a:pt x="190" y="171"/>
                </a:cubicBezTo>
                <a:cubicBezTo>
                  <a:pt x="183" y="165"/>
                  <a:pt x="178" y="158"/>
                  <a:pt x="170" y="153"/>
                </a:cubicBezTo>
                <a:cubicBezTo>
                  <a:pt x="178" y="160"/>
                  <a:pt x="184" y="169"/>
                  <a:pt x="191" y="173"/>
                </a:cubicBezTo>
                <a:cubicBezTo>
                  <a:pt x="189" y="174"/>
                  <a:pt x="189" y="177"/>
                  <a:pt x="190" y="181"/>
                </a:cubicBezTo>
                <a:cubicBezTo>
                  <a:pt x="190" y="180"/>
                  <a:pt x="190" y="180"/>
                  <a:pt x="191" y="179"/>
                </a:cubicBezTo>
                <a:cubicBezTo>
                  <a:pt x="197" y="181"/>
                  <a:pt x="196" y="190"/>
                  <a:pt x="200" y="195"/>
                </a:cubicBezTo>
                <a:cubicBezTo>
                  <a:pt x="198" y="195"/>
                  <a:pt x="196" y="194"/>
                  <a:pt x="195" y="192"/>
                </a:cubicBezTo>
                <a:cubicBezTo>
                  <a:pt x="199" y="203"/>
                  <a:pt x="206" y="214"/>
                  <a:pt x="208" y="217"/>
                </a:cubicBezTo>
                <a:cubicBezTo>
                  <a:pt x="208" y="218"/>
                  <a:pt x="205" y="217"/>
                  <a:pt x="205" y="215"/>
                </a:cubicBezTo>
                <a:cubicBezTo>
                  <a:pt x="203" y="216"/>
                  <a:pt x="206" y="217"/>
                  <a:pt x="205" y="219"/>
                </a:cubicBezTo>
                <a:cubicBezTo>
                  <a:pt x="203" y="218"/>
                  <a:pt x="200" y="218"/>
                  <a:pt x="198" y="221"/>
                </a:cubicBezTo>
                <a:cubicBezTo>
                  <a:pt x="199" y="221"/>
                  <a:pt x="199" y="221"/>
                  <a:pt x="199" y="221"/>
                </a:cubicBezTo>
                <a:cubicBezTo>
                  <a:pt x="201" y="220"/>
                  <a:pt x="201" y="219"/>
                  <a:pt x="203" y="219"/>
                </a:cubicBezTo>
                <a:cubicBezTo>
                  <a:pt x="205" y="220"/>
                  <a:pt x="200" y="221"/>
                  <a:pt x="201" y="222"/>
                </a:cubicBezTo>
                <a:cubicBezTo>
                  <a:pt x="202" y="222"/>
                  <a:pt x="202" y="222"/>
                  <a:pt x="203" y="222"/>
                </a:cubicBezTo>
                <a:cubicBezTo>
                  <a:pt x="202" y="222"/>
                  <a:pt x="201" y="222"/>
                  <a:pt x="201" y="222"/>
                </a:cubicBezTo>
                <a:cubicBezTo>
                  <a:pt x="201" y="222"/>
                  <a:pt x="200" y="221"/>
                  <a:pt x="199" y="221"/>
                </a:cubicBezTo>
                <a:cubicBezTo>
                  <a:pt x="199" y="221"/>
                  <a:pt x="199" y="221"/>
                  <a:pt x="198" y="221"/>
                </a:cubicBezTo>
                <a:cubicBezTo>
                  <a:pt x="198" y="221"/>
                  <a:pt x="198" y="221"/>
                  <a:pt x="198" y="221"/>
                </a:cubicBezTo>
                <a:cubicBezTo>
                  <a:pt x="187" y="215"/>
                  <a:pt x="175" y="201"/>
                  <a:pt x="163" y="193"/>
                </a:cubicBezTo>
                <a:cubicBezTo>
                  <a:pt x="167" y="199"/>
                  <a:pt x="174" y="202"/>
                  <a:pt x="178" y="208"/>
                </a:cubicBezTo>
                <a:cubicBezTo>
                  <a:pt x="177" y="203"/>
                  <a:pt x="181" y="210"/>
                  <a:pt x="185" y="211"/>
                </a:cubicBezTo>
                <a:cubicBezTo>
                  <a:pt x="187" y="218"/>
                  <a:pt x="182" y="209"/>
                  <a:pt x="179" y="208"/>
                </a:cubicBezTo>
                <a:cubicBezTo>
                  <a:pt x="181" y="213"/>
                  <a:pt x="186" y="214"/>
                  <a:pt x="187" y="219"/>
                </a:cubicBezTo>
                <a:cubicBezTo>
                  <a:pt x="186" y="219"/>
                  <a:pt x="179" y="210"/>
                  <a:pt x="174" y="208"/>
                </a:cubicBezTo>
                <a:cubicBezTo>
                  <a:pt x="177" y="210"/>
                  <a:pt x="178" y="213"/>
                  <a:pt x="182" y="215"/>
                </a:cubicBezTo>
                <a:cubicBezTo>
                  <a:pt x="178" y="214"/>
                  <a:pt x="174" y="209"/>
                  <a:pt x="169" y="205"/>
                </a:cubicBezTo>
                <a:cubicBezTo>
                  <a:pt x="172" y="208"/>
                  <a:pt x="174" y="211"/>
                  <a:pt x="175" y="214"/>
                </a:cubicBezTo>
                <a:cubicBezTo>
                  <a:pt x="171" y="211"/>
                  <a:pt x="166" y="207"/>
                  <a:pt x="165" y="207"/>
                </a:cubicBezTo>
                <a:cubicBezTo>
                  <a:pt x="166" y="209"/>
                  <a:pt x="151" y="198"/>
                  <a:pt x="155" y="204"/>
                </a:cubicBezTo>
                <a:cubicBezTo>
                  <a:pt x="162" y="207"/>
                  <a:pt x="169" y="210"/>
                  <a:pt x="173" y="217"/>
                </a:cubicBezTo>
                <a:cubicBezTo>
                  <a:pt x="173" y="217"/>
                  <a:pt x="173" y="217"/>
                  <a:pt x="173" y="217"/>
                </a:cubicBezTo>
                <a:cubicBezTo>
                  <a:pt x="175" y="218"/>
                  <a:pt x="174" y="226"/>
                  <a:pt x="178" y="221"/>
                </a:cubicBezTo>
                <a:cubicBezTo>
                  <a:pt x="175" y="226"/>
                  <a:pt x="168" y="232"/>
                  <a:pt x="172" y="237"/>
                </a:cubicBezTo>
                <a:cubicBezTo>
                  <a:pt x="171" y="237"/>
                  <a:pt x="168" y="235"/>
                  <a:pt x="168" y="237"/>
                </a:cubicBezTo>
                <a:cubicBezTo>
                  <a:pt x="169" y="238"/>
                  <a:pt x="172" y="238"/>
                  <a:pt x="171" y="240"/>
                </a:cubicBezTo>
                <a:cubicBezTo>
                  <a:pt x="166" y="238"/>
                  <a:pt x="156" y="234"/>
                  <a:pt x="150" y="234"/>
                </a:cubicBezTo>
                <a:cubicBezTo>
                  <a:pt x="156" y="237"/>
                  <a:pt x="162" y="239"/>
                  <a:pt x="168" y="242"/>
                </a:cubicBezTo>
                <a:cubicBezTo>
                  <a:pt x="163" y="242"/>
                  <a:pt x="155" y="242"/>
                  <a:pt x="148" y="243"/>
                </a:cubicBezTo>
                <a:cubicBezTo>
                  <a:pt x="144" y="243"/>
                  <a:pt x="131" y="245"/>
                  <a:pt x="138" y="246"/>
                </a:cubicBezTo>
                <a:cubicBezTo>
                  <a:pt x="148" y="244"/>
                  <a:pt x="158" y="244"/>
                  <a:pt x="168" y="244"/>
                </a:cubicBezTo>
                <a:cubicBezTo>
                  <a:pt x="167" y="248"/>
                  <a:pt x="172" y="249"/>
                  <a:pt x="173" y="253"/>
                </a:cubicBezTo>
                <a:cubicBezTo>
                  <a:pt x="147" y="256"/>
                  <a:pt x="118" y="262"/>
                  <a:pt x="103" y="268"/>
                </a:cubicBezTo>
                <a:cubicBezTo>
                  <a:pt x="104" y="264"/>
                  <a:pt x="95" y="271"/>
                  <a:pt x="87" y="270"/>
                </a:cubicBezTo>
                <a:cubicBezTo>
                  <a:pt x="86" y="271"/>
                  <a:pt x="84" y="272"/>
                  <a:pt x="82" y="273"/>
                </a:cubicBezTo>
                <a:cubicBezTo>
                  <a:pt x="79" y="274"/>
                  <a:pt x="76" y="270"/>
                  <a:pt x="75" y="273"/>
                </a:cubicBezTo>
                <a:cubicBezTo>
                  <a:pt x="78" y="272"/>
                  <a:pt x="77" y="274"/>
                  <a:pt x="75" y="274"/>
                </a:cubicBezTo>
                <a:cubicBezTo>
                  <a:pt x="74" y="272"/>
                  <a:pt x="70" y="275"/>
                  <a:pt x="65" y="275"/>
                </a:cubicBezTo>
                <a:cubicBezTo>
                  <a:pt x="60" y="265"/>
                  <a:pt x="50" y="256"/>
                  <a:pt x="51" y="241"/>
                </a:cubicBezTo>
                <a:cubicBezTo>
                  <a:pt x="50" y="243"/>
                  <a:pt x="50" y="238"/>
                  <a:pt x="49" y="237"/>
                </a:cubicBezTo>
                <a:cubicBezTo>
                  <a:pt x="49" y="227"/>
                  <a:pt x="55" y="222"/>
                  <a:pt x="55" y="211"/>
                </a:cubicBezTo>
                <a:cubicBezTo>
                  <a:pt x="56" y="184"/>
                  <a:pt x="81" y="176"/>
                  <a:pt x="85" y="174"/>
                </a:cubicBezTo>
                <a:cubicBezTo>
                  <a:pt x="66" y="169"/>
                  <a:pt x="50" y="192"/>
                  <a:pt x="46" y="208"/>
                </a:cubicBezTo>
                <a:cubicBezTo>
                  <a:pt x="45" y="210"/>
                  <a:pt x="50" y="207"/>
                  <a:pt x="49" y="209"/>
                </a:cubicBezTo>
                <a:cubicBezTo>
                  <a:pt x="48" y="214"/>
                  <a:pt x="45" y="216"/>
                  <a:pt x="43" y="220"/>
                </a:cubicBezTo>
                <a:cubicBezTo>
                  <a:pt x="47" y="228"/>
                  <a:pt x="38" y="234"/>
                  <a:pt x="43" y="244"/>
                </a:cubicBezTo>
                <a:cubicBezTo>
                  <a:pt x="33" y="254"/>
                  <a:pt x="15" y="256"/>
                  <a:pt x="2" y="262"/>
                </a:cubicBezTo>
                <a:cubicBezTo>
                  <a:pt x="1" y="265"/>
                  <a:pt x="0" y="271"/>
                  <a:pt x="3" y="273"/>
                </a:cubicBezTo>
                <a:cubicBezTo>
                  <a:pt x="15" y="268"/>
                  <a:pt x="23" y="262"/>
                  <a:pt x="34" y="262"/>
                </a:cubicBezTo>
                <a:cubicBezTo>
                  <a:pt x="53" y="263"/>
                  <a:pt x="54" y="279"/>
                  <a:pt x="62" y="289"/>
                </a:cubicBezTo>
                <a:cubicBezTo>
                  <a:pt x="71" y="300"/>
                  <a:pt x="83" y="295"/>
                  <a:pt x="93" y="296"/>
                </a:cubicBezTo>
                <a:cubicBezTo>
                  <a:pt x="90" y="304"/>
                  <a:pt x="93" y="309"/>
                  <a:pt x="97" y="316"/>
                </a:cubicBezTo>
                <a:cubicBezTo>
                  <a:pt x="91" y="326"/>
                  <a:pt x="82" y="331"/>
                  <a:pt x="76" y="340"/>
                </a:cubicBezTo>
                <a:cubicBezTo>
                  <a:pt x="78" y="341"/>
                  <a:pt x="78" y="344"/>
                  <a:pt x="81" y="343"/>
                </a:cubicBezTo>
                <a:cubicBezTo>
                  <a:pt x="90" y="333"/>
                  <a:pt x="97" y="322"/>
                  <a:pt x="113" y="324"/>
                </a:cubicBezTo>
                <a:cubicBezTo>
                  <a:pt x="121" y="324"/>
                  <a:pt x="126" y="328"/>
                  <a:pt x="132" y="324"/>
                </a:cubicBezTo>
                <a:cubicBezTo>
                  <a:pt x="142" y="316"/>
                  <a:pt x="148" y="304"/>
                  <a:pt x="158" y="296"/>
                </a:cubicBezTo>
                <a:cubicBezTo>
                  <a:pt x="170" y="286"/>
                  <a:pt x="184" y="278"/>
                  <a:pt x="197" y="274"/>
                </a:cubicBezTo>
                <a:cubicBezTo>
                  <a:pt x="187" y="288"/>
                  <a:pt x="176" y="300"/>
                  <a:pt x="171" y="318"/>
                </a:cubicBezTo>
                <a:cubicBezTo>
                  <a:pt x="182" y="318"/>
                  <a:pt x="185" y="304"/>
                  <a:pt x="191" y="296"/>
                </a:cubicBezTo>
                <a:cubicBezTo>
                  <a:pt x="192" y="295"/>
                  <a:pt x="193" y="293"/>
                  <a:pt x="195" y="292"/>
                </a:cubicBezTo>
                <a:cubicBezTo>
                  <a:pt x="195" y="292"/>
                  <a:pt x="195" y="292"/>
                  <a:pt x="195" y="291"/>
                </a:cubicBezTo>
                <a:cubicBezTo>
                  <a:pt x="196" y="291"/>
                  <a:pt x="196" y="291"/>
                  <a:pt x="196" y="291"/>
                </a:cubicBezTo>
                <a:cubicBezTo>
                  <a:pt x="204" y="283"/>
                  <a:pt x="211" y="275"/>
                  <a:pt x="220" y="268"/>
                </a:cubicBezTo>
                <a:cubicBezTo>
                  <a:pt x="237" y="265"/>
                  <a:pt x="247" y="248"/>
                  <a:pt x="262" y="241"/>
                </a:cubicBezTo>
                <a:cubicBezTo>
                  <a:pt x="262" y="239"/>
                  <a:pt x="262" y="237"/>
                  <a:pt x="261" y="235"/>
                </a:cubicBezTo>
                <a:cubicBezTo>
                  <a:pt x="278" y="223"/>
                  <a:pt x="318" y="215"/>
                  <a:pt x="345" y="221"/>
                </a:cubicBezTo>
                <a:cubicBezTo>
                  <a:pt x="354" y="222"/>
                  <a:pt x="361" y="227"/>
                  <a:pt x="368" y="228"/>
                </a:cubicBezTo>
                <a:cubicBezTo>
                  <a:pt x="370" y="221"/>
                  <a:pt x="362" y="225"/>
                  <a:pt x="360" y="223"/>
                </a:cubicBezTo>
                <a:close/>
                <a:moveTo>
                  <a:pt x="298" y="84"/>
                </a:moveTo>
                <a:cubicBezTo>
                  <a:pt x="298" y="83"/>
                  <a:pt x="297" y="82"/>
                  <a:pt x="297" y="81"/>
                </a:cubicBezTo>
                <a:cubicBezTo>
                  <a:pt x="302" y="83"/>
                  <a:pt x="297" y="97"/>
                  <a:pt x="298" y="84"/>
                </a:cubicBezTo>
                <a:close/>
                <a:moveTo>
                  <a:pt x="296" y="73"/>
                </a:moveTo>
                <a:cubicBezTo>
                  <a:pt x="293" y="69"/>
                  <a:pt x="292" y="65"/>
                  <a:pt x="292" y="59"/>
                </a:cubicBezTo>
                <a:cubicBezTo>
                  <a:pt x="295" y="62"/>
                  <a:pt x="296" y="67"/>
                  <a:pt x="296" y="73"/>
                </a:cubicBezTo>
                <a:close/>
                <a:moveTo>
                  <a:pt x="289" y="33"/>
                </a:moveTo>
                <a:cubicBezTo>
                  <a:pt x="289" y="33"/>
                  <a:pt x="289" y="32"/>
                  <a:pt x="289" y="32"/>
                </a:cubicBezTo>
                <a:cubicBezTo>
                  <a:pt x="289" y="30"/>
                  <a:pt x="289" y="32"/>
                  <a:pt x="289" y="33"/>
                </a:cubicBezTo>
                <a:close/>
                <a:moveTo>
                  <a:pt x="293" y="74"/>
                </a:moveTo>
                <a:cubicBezTo>
                  <a:pt x="290" y="71"/>
                  <a:pt x="288" y="68"/>
                  <a:pt x="287" y="63"/>
                </a:cubicBezTo>
                <a:cubicBezTo>
                  <a:pt x="292" y="64"/>
                  <a:pt x="293" y="69"/>
                  <a:pt x="293" y="74"/>
                </a:cubicBezTo>
                <a:close/>
                <a:moveTo>
                  <a:pt x="127" y="62"/>
                </a:moveTo>
                <a:cubicBezTo>
                  <a:pt x="126" y="61"/>
                  <a:pt x="127" y="59"/>
                  <a:pt x="126" y="58"/>
                </a:cubicBezTo>
                <a:cubicBezTo>
                  <a:pt x="129" y="59"/>
                  <a:pt x="127" y="59"/>
                  <a:pt x="127" y="62"/>
                </a:cubicBezTo>
                <a:close/>
                <a:moveTo>
                  <a:pt x="134" y="29"/>
                </a:moveTo>
                <a:cubicBezTo>
                  <a:pt x="135" y="29"/>
                  <a:pt x="136" y="30"/>
                  <a:pt x="136" y="32"/>
                </a:cubicBezTo>
                <a:cubicBezTo>
                  <a:pt x="135" y="31"/>
                  <a:pt x="134" y="31"/>
                  <a:pt x="134" y="29"/>
                </a:cubicBezTo>
                <a:close/>
                <a:moveTo>
                  <a:pt x="176" y="214"/>
                </a:moveTo>
                <a:cubicBezTo>
                  <a:pt x="177" y="210"/>
                  <a:pt x="177" y="218"/>
                  <a:pt x="176" y="214"/>
                </a:cubicBezTo>
                <a:close/>
                <a:moveTo>
                  <a:pt x="170" y="274"/>
                </a:moveTo>
                <a:cubicBezTo>
                  <a:pt x="167" y="277"/>
                  <a:pt x="169" y="270"/>
                  <a:pt x="170" y="274"/>
                </a:cubicBezTo>
                <a:close/>
                <a:moveTo>
                  <a:pt x="107" y="307"/>
                </a:moveTo>
                <a:cubicBezTo>
                  <a:pt x="104" y="304"/>
                  <a:pt x="110" y="310"/>
                  <a:pt x="107" y="307"/>
                </a:cubicBezTo>
                <a:close/>
                <a:moveTo>
                  <a:pt x="114" y="318"/>
                </a:moveTo>
                <a:cubicBezTo>
                  <a:pt x="114" y="315"/>
                  <a:pt x="111" y="319"/>
                  <a:pt x="112" y="314"/>
                </a:cubicBezTo>
                <a:cubicBezTo>
                  <a:pt x="111" y="314"/>
                  <a:pt x="111" y="315"/>
                  <a:pt x="111" y="315"/>
                </a:cubicBezTo>
                <a:cubicBezTo>
                  <a:pt x="109" y="311"/>
                  <a:pt x="117" y="317"/>
                  <a:pt x="117" y="314"/>
                </a:cubicBezTo>
                <a:cubicBezTo>
                  <a:pt x="119" y="315"/>
                  <a:pt x="116" y="319"/>
                  <a:pt x="114" y="318"/>
                </a:cubicBezTo>
                <a:close/>
                <a:moveTo>
                  <a:pt x="138" y="300"/>
                </a:moveTo>
                <a:cubicBezTo>
                  <a:pt x="138" y="301"/>
                  <a:pt x="131" y="301"/>
                  <a:pt x="134" y="299"/>
                </a:cubicBezTo>
                <a:cubicBezTo>
                  <a:pt x="132" y="299"/>
                  <a:pt x="131" y="299"/>
                  <a:pt x="131" y="300"/>
                </a:cubicBezTo>
                <a:cubicBezTo>
                  <a:pt x="132" y="297"/>
                  <a:pt x="126" y="300"/>
                  <a:pt x="129" y="300"/>
                </a:cubicBezTo>
                <a:cubicBezTo>
                  <a:pt x="126" y="300"/>
                  <a:pt x="124" y="299"/>
                  <a:pt x="122" y="300"/>
                </a:cubicBezTo>
                <a:cubicBezTo>
                  <a:pt x="118" y="300"/>
                  <a:pt x="122" y="297"/>
                  <a:pt x="123" y="295"/>
                </a:cubicBezTo>
                <a:cubicBezTo>
                  <a:pt x="120" y="294"/>
                  <a:pt x="116" y="300"/>
                  <a:pt x="113" y="302"/>
                </a:cubicBezTo>
                <a:cubicBezTo>
                  <a:pt x="112" y="302"/>
                  <a:pt x="113" y="301"/>
                  <a:pt x="112" y="300"/>
                </a:cubicBezTo>
                <a:cubicBezTo>
                  <a:pt x="111" y="300"/>
                  <a:pt x="110" y="301"/>
                  <a:pt x="109" y="302"/>
                </a:cubicBezTo>
                <a:cubicBezTo>
                  <a:pt x="107" y="305"/>
                  <a:pt x="109" y="300"/>
                  <a:pt x="110" y="300"/>
                </a:cubicBezTo>
                <a:cubicBezTo>
                  <a:pt x="106" y="300"/>
                  <a:pt x="105" y="302"/>
                  <a:pt x="103" y="304"/>
                </a:cubicBezTo>
                <a:cubicBezTo>
                  <a:pt x="100" y="303"/>
                  <a:pt x="103" y="302"/>
                  <a:pt x="102" y="299"/>
                </a:cubicBezTo>
                <a:cubicBezTo>
                  <a:pt x="98" y="301"/>
                  <a:pt x="100" y="294"/>
                  <a:pt x="99" y="290"/>
                </a:cubicBezTo>
                <a:cubicBezTo>
                  <a:pt x="119" y="281"/>
                  <a:pt x="147" y="272"/>
                  <a:pt x="169" y="271"/>
                </a:cubicBezTo>
                <a:cubicBezTo>
                  <a:pt x="166" y="272"/>
                  <a:pt x="159" y="277"/>
                  <a:pt x="154" y="280"/>
                </a:cubicBezTo>
                <a:cubicBezTo>
                  <a:pt x="157" y="280"/>
                  <a:pt x="163" y="276"/>
                  <a:pt x="166" y="274"/>
                </a:cubicBezTo>
                <a:cubicBezTo>
                  <a:pt x="168" y="274"/>
                  <a:pt x="168" y="275"/>
                  <a:pt x="167" y="276"/>
                </a:cubicBezTo>
                <a:cubicBezTo>
                  <a:pt x="171" y="274"/>
                  <a:pt x="171" y="272"/>
                  <a:pt x="173" y="275"/>
                </a:cubicBezTo>
                <a:cubicBezTo>
                  <a:pt x="162" y="284"/>
                  <a:pt x="145" y="294"/>
                  <a:pt x="138" y="300"/>
                </a:cubicBezTo>
                <a:close/>
                <a:moveTo>
                  <a:pt x="243" y="209"/>
                </a:moveTo>
                <a:cubicBezTo>
                  <a:pt x="243" y="208"/>
                  <a:pt x="244" y="209"/>
                  <a:pt x="244" y="208"/>
                </a:cubicBezTo>
                <a:cubicBezTo>
                  <a:pt x="244" y="209"/>
                  <a:pt x="243" y="209"/>
                  <a:pt x="243" y="209"/>
                </a:cubicBezTo>
                <a:close/>
                <a:moveTo>
                  <a:pt x="245" y="206"/>
                </a:moveTo>
                <a:cubicBezTo>
                  <a:pt x="245" y="208"/>
                  <a:pt x="243" y="205"/>
                  <a:pt x="242" y="205"/>
                </a:cubicBezTo>
                <a:cubicBezTo>
                  <a:pt x="243" y="202"/>
                  <a:pt x="242" y="196"/>
                  <a:pt x="247" y="196"/>
                </a:cubicBezTo>
                <a:cubicBezTo>
                  <a:pt x="247" y="199"/>
                  <a:pt x="246" y="201"/>
                  <a:pt x="244" y="202"/>
                </a:cubicBezTo>
                <a:cubicBezTo>
                  <a:pt x="248" y="202"/>
                  <a:pt x="243" y="203"/>
                  <a:pt x="245" y="206"/>
                </a:cubicBezTo>
                <a:close/>
                <a:moveTo>
                  <a:pt x="248" y="203"/>
                </a:moveTo>
                <a:cubicBezTo>
                  <a:pt x="249" y="203"/>
                  <a:pt x="248" y="202"/>
                  <a:pt x="248" y="203"/>
                </a:cubicBezTo>
                <a:close/>
                <a:moveTo>
                  <a:pt x="246" y="193"/>
                </a:moveTo>
                <a:cubicBezTo>
                  <a:pt x="248" y="186"/>
                  <a:pt x="252" y="180"/>
                  <a:pt x="255" y="174"/>
                </a:cubicBezTo>
                <a:cubicBezTo>
                  <a:pt x="254" y="179"/>
                  <a:pt x="253" y="191"/>
                  <a:pt x="246" y="193"/>
                </a:cubicBezTo>
                <a:close/>
                <a:moveTo>
                  <a:pt x="251" y="211"/>
                </a:moveTo>
                <a:cubicBezTo>
                  <a:pt x="252" y="208"/>
                  <a:pt x="252" y="215"/>
                  <a:pt x="251" y="211"/>
                </a:cubicBezTo>
                <a:close/>
                <a:moveTo>
                  <a:pt x="252" y="209"/>
                </a:moveTo>
                <a:cubicBezTo>
                  <a:pt x="253" y="210"/>
                  <a:pt x="252" y="209"/>
                  <a:pt x="252" y="209"/>
                </a:cubicBezTo>
                <a:close/>
                <a:moveTo>
                  <a:pt x="257" y="184"/>
                </a:moveTo>
                <a:cubicBezTo>
                  <a:pt x="258" y="188"/>
                  <a:pt x="256" y="194"/>
                  <a:pt x="251" y="199"/>
                </a:cubicBezTo>
                <a:cubicBezTo>
                  <a:pt x="252" y="196"/>
                  <a:pt x="257" y="191"/>
                  <a:pt x="257" y="183"/>
                </a:cubicBezTo>
                <a:cubicBezTo>
                  <a:pt x="258" y="184"/>
                  <a:pt x="258" y="185"/>
                  <a:pt x="258" y="186"/>
                </a:cubicBezTo>
                <a:cubicBezTo>
                  <a:pt x="258" y="186"/>
                  <a:pt x="258" y="185"/>
                  <a:pt x="257" y="184"/>
                </a:cubicBezTo>
                <a:close/>
                <a:moveTo>
                  <a:pt x="270" y="68"/>
                </a:moveTo>
                <a:cubicBezTo>
                  <a:pt x="271" y="69"/>
                  <a:pt x="270" y="68"/>
                  <a:pt x="270" y="68"/>
                </a:cubicBezTo>
                <a:close/>
                <a:moveTo>
                  <a:pt x="271" y="76"/>
                </a:moveTo>
                <a:cubicBezTo>
                  <a:pt x="272" y="76"/>
                  <a:pt x="271" y="75"/>
                  <a:pt x="271" y="76"/>
                </a:cubicBezTo>
                <a:close/>
                <a:moveTo>
                  <a:pt x="271" y="63"/>
                </a:moveTo>
                <a:cubicBezTo>
                  <a:pt x="272" y="64"/>
                  <a:pt x="271" y="63"/>
                  <a:pt x="271" y="63"/>
                </a:cubicBezTo>
                <a:close/>
                <a:moveTo>
                  <a:pt x="275" y="169"/>
                </a:moveTo>
                <a:cubicBezTo>
                  <a:pt x="273" y="167"/>
                  <a:pt x="278" y="172"/>
                  <a:pt x="275" y="169"/>
                </a:cubicBezTo>
                <a:close/>
                <a:moveTo>
                  <a:pt x="275" y="89"/>
                </a:moveTo>
                <a:cubicBezTo>
                  <a:pt x="276" y="90"/>
                  <a:pt x="275" y="89"/>
                  <a:pt x="275" y="89"/>
                </a:cubicBezTo>
                <a:close/>
                <a:moveTo>
                  <a:pt x="276" y="175"/>
                </a:moveTo>
                <a:cubicBezTo>
                  <a:pt x="279" y="172"/>
                  <a:pt x="274" y="178"/>
                  <a:pt x="276" y="175"/>
                </a:cubicBezTo>
                <a:close/>
                <a:moveTo>
                  <a:pt x="277" y="173"/>
                </a:moveTo>
                <a:cubicBezTo>
                  <a:pt x="278" y="174"/>
                  <a:pt x="277" y="173"/>
                  <a:pt x="277" y="173"/>
                </a:cubicBezTo>
                <a:close/>
                <a:moveTo>
                  <a:pt x="276" y="165"/>
                </a:moveTo>
                <a:cubicBezTo>
                  <a:pt x="276" y="166"/>
                  <a:pt x="276" y="166"/>
                  <a:pt x="277" y="166"/>
                </a:cubicBezTo>
                <a:cubicBezTo>
                  <a:pt x="275" y="168"/>
                  <a:pt x="275" y="165"/>
                  <a:pt x="276" y="163"/>
                </a:cubicBezTo>
                <a:cubicBezTo>
                  <a:pt x="277" y="163"/>
                  <a:pt x="279" y="165"/>
                  <a:pt x="276" y="165"/>
                </a:cubicBezTo>
                <a:close/>
                <a:moveTo>
                  <a:pt x="278" y="86"/>
                </a:moveTo>
                <a:cubicBezTo>
                  <a:pt x="275" y="89"/>
                  <a:pt x="275" y="83"/>
                  <a:pt x="278" y="86"/>
                </a:cubicBezTo>
                <a:close/>
                <a:moveTo>
                  <a:pt x="277" y="77"/>
                </a:moveTo>
                <a:cubicBezTo>
                  <a:pt x="280" y="75"/>
                  <a:pt x="274" y="80"/>
                  <a:pt x="277" y="77"/>
                </a:cubicBezTo>
                <a:close/>
                <a:moveTo>
                  <a:pt x="277" y="91"/>
                </a:moveTo>
                <a:cubicBezTo>
                  <a:pt x="280" y="96"/>
                  <a:pt x="275" y="88"/>
                  <a:pt x="277" y="91"/>
                </a:cubicBezTo>
                <a:close/>
                <a:moveTo>
                  <a:pt x="278" y="163"/>
                </a:moveTo>
                <a:cubicBezTo>
                  <a:pt x="279" y="164"/>
                  <a:pt x="278" y="163"/>
                  <a:pt x="278" y="163"/>
                </a:cubicBezTo>
                <a:close/>
                <a:moveTo>
                  <a:pt x="278" y="89"/>
                </a:moveTo>
                <a:cubicBezTo>
                  <a:pt x="279" y="90"/>
                  <a:pt x="278" y="89"/>
                  <a:pt x="278" y="89"/>
                </a:cubicBezTo>
                <a:close/>
                <a:moveTo>
                  <a:pt x="280" y="95"/>
                </a:moveTo>
                <a:cubicBezTo>
                  <a:pt x="275" y="93"/>
                  <a:pt x="283" y="97"/>
                  <a:pt x="280" y="95"/>
                </a:cubicBezTo>
                <a:close/>
                <a:moveTo>
                  <a:pt x="279" y="98"/>
                </a:moveTo>
                <a:cubicBezTo>
                  <a:pt x="279" y="98"/>
                  <a:pt x="278" y="97"/>
                  <a:pt x="279" y="98"/>
                </a:cubicBezTo>
                <a:close/>
                <a:moveTo>
                  <a:pt x="279" y="99"/>
                </a:moveTo>
                <a:cubicBezTo>
                  <a:pt x="282" y="99"/>
                  <a:pt x="279" y="101"/>
                  <a:pt x="281" y="102"/>
                </a:cubicBezTo>
                <a:cubicBezTo>
                  <a:pt x="280" y="104"/>
                  <a:pt x="277" y="100"/>
                  <a:pt x="279" y="99"/>
                </a:cubicBezTo>
                <a:close/>
                <a:moveTo>
                  <a:pt x="281" y="105"/>
                </a:moveTo>
                <a:cubicBezTo>
                  <a:pt x="281" y="106"/>
                  <a:pt x="280" y="105"/>
                  <a:pt x="281" y="105"/>
                </a:cubicBezTo>
                <a:close/>
                <a:moveTo>
                  <a:pt x="279" y="104"/>
                </a:moveTo>
                <a:cubicBezTo>
                  <a:pt x="276" y="102"/>
                  <a:pt x="282" y="107"/>
                  <a:pt x="279" y="104"/>
                </a:cubicBezTo>
                <a:close/>
                <a:moveTo>
                  <a:pt x="280" y="109"/>
                </a:moveTo>
                <a:cubicBezTo>
                  <a:pt x="279" y="107"/>
                  <a:pt x="279" y="107"/>
                  <a:pt x="281" y="108"/>
                </a:cubicBezTo>
                <a:cubicBezTo>
                  <a:pt x="281" y="110"/>
                  <a:pt x="277" y="110"/>
                  <a:pt x="280" y="109"/>
                </a:cubicBezTo>
                <a:close/>
                <a:moveTo>
                  <a:pt x="281" y="112"/>
                </a:moveTo>
                <a:cubicBezTo>
                  <a:pt x="281" y="112"/>
                  <a:pt x="280" y="111"/>
                  <a:pt x="281" y="112"/>
                </a:cubicBezTo>
                <a:close/>
                <a:moveTo>
                  <a:pt x="283" y="114"/>
                </a:moveTo>
                <a:cubicBezTo>
                  <a:pt x="282" y="115"/>
                  <a:pt x="282" y="114"/>
                  <a:pt x="282" y="114"/>
                </a:cubicBezTo>
                <a:cubicBezTo>
                  <a:pt x="281" y="113"/>
                  <a:pt x="281" y="114"/>
                  <a:pt x="281" y="115"/>
                </a:cubicBezTo>
                <a:cubicBezTo>
                  <a:pt x="278" y="113"/>
                  <a:pt x="282" y="112"/>
                  <a:pt x="283" y="114"/>
                </a:cubicBezTo>
                <a:close/>
                <a:moveTo>
                  <a:pt x="281" y="117"/>
                </a:moveTo>
                <a:cubicBezTo>
                  <a:pt x="278" y="115"/>
                  <a:pt x="284" y="120"/>
                  <a:pt x="281" y="117"/>
                </a:cubicBezTo>
                <a:close/>
                <a:moveTo>
                  <a:pt x="284" y="123"/>
                </a:moveTo>
                <a:cubicBezTo>
                  <a:pt x="285" y="123"/>
                  <a:pt x="283" y="124"/>
                  <a:pt x="284" y="126"/>
                </a:cubicBezTo>
                <a:cubicBezTo>
                  <a:pt x="283" y="126"/>
                  <a:pt x="283" y="125"/>
                  <a:pt x="282" y="125"/>
                </a:cubicBezTo>
                <a:cubicBezTo>
                  <a:pt x="284" y="127"/>
                  <a:pt x="284" y="131"/>
                  <a:pt x="282" y="134"/>
                </a:cubicBezTo>
                <a:cubicBezTo>
                  <a:pt x="281" y="132"/>
                  <a:pt x="282" y="125"/>
                  <a:pt x="280" y="120"/>
                </a:cubicBezTo>
                <a:cubicBezTo>
                  <a:pt x="282" y="119"/>
                  <a:pt x="281" y="126"/>
                  <a:pt x="284" y="123"/>
                </a:cubicBezTo>
                <a:close/>
                <a:moveTo>
                  <a:pt x="284" y="115"/>
                </a:moveTo>
                <a:cubicBezTo>
                  <a:pt x="284" y="116"/>
                  <a:pt x="283" y="115"/>
                  <a:pt x="284" y="115"/>
                </a:cubicBezTo>
                <a:close/>
                <a:moveTo>
                  <a:pt x="284" y="113"/>
                </a:moveTo>
                <a:cubicBezTo>
                  <a:pt x="284" y="113"/>
                  <a:pt x="283" y="112"/>
                  <a:pt x="284" y="113"/>
                </a:cubicBezTo>
                <a:close/>
                <a:moveTo>
                  <a:pt x="281" y="147"/>
                </a:moveTo>
                <a:cubicBezTo>
                  <a:pt x="281" y="148"/>
                  <a:pt x="280" y="147"/>
                  <a:pt x="281" y="147"/>
                </a:cubicBezTo>
                <a:close/>
                <a:moveTo>
                  <a:pt x="281" y="152"/>
                </a:moveTo>
                <a:cubicBezTo>
                  <a:pt x="282" y="148"/>
                  <a:pt x="282" y="155"/>
                  <a:pt x="281" y="152"/>
                </a:cubicBezTo>
                <a:close/>
                <a:moveTo>
                  <a:pt x="283" y="153"/>
                </a:moveTo>
                <a:cubicBezTo>
                  <a:pt x="283" y="153"/>
                  <a:pt x="282" y="152"/>
                  <a:pt x="283" y="153"/>
                </a:cubicBezTo>
                <a:close/>
                <a:moveTo>
                  <a:pt x="282" y="143"/>
                </a:moveTo>
                <a:cubicBezTo>
                  <a:pt x="281" y="141"/>
                  <a:pt x="285" y="141"/>
                  <a:pt x="283" y="142"/>
                </a:cubicBezTo>
                <a:cubicBezTo>
                  <a:pt x="284" y="144"/>
                  <a:pt x="284" y="144"/>
                  <a:pt x="282" y="143"/>
                </a:cubicBezTo>
                <a:close/>
                <a:moveTo>
                  <a:pt x="284" y="148"/>
                </a:moveTo>
                <a:cubicBezTo>
                  <a:pt x="284" y="149"/>
                  <a:pt x="283" y="148"/>
                  <a:pt x="284" y="148"/>
                </a:cubicBezTo>
                <a:close/>
                <a:moveTo>
                  <a:pt x="284" y="139"/>
                </a:moveTo>
                <a:cubicBezTo>
                  <a:pt x="283" y="137"/>
                  <a:pt x="281" y="138"/>
                  <a:pt x="282" y="141"/>
                </a:cubicBezTo>
                <a:cubicBezTo>
                  <a:pt x="281" y="139"/>
                  <a:pt x="281" y="135"/>
                  <a:pt x="284" y="133"/>
                </a:cubicBezTo>
                <a:cubicBezTo>
                  <a:pt x="285" y="133"/>
                  <a:pt x="283" y="135"/>
                  <a:pt x="284" y="135"/>
                </a:cubicBezTo>
                <a:cubicBezTo>
                  <a:pt x="282" y="137"/>
                  <a:pt x="284" y="136"/>
                  <a:pt x="284" y="139"/>
                </a:cubicBezTo>
                <a:close/>
                <a:moveTo>
                  <a:pt x="284" y="131"/>
                </a:moveTo>
                <a:cubicBezTo>
                  <a:pt x="285" y="132"/>
                  <a:pt x="284" y="131"/>
                  <a:pt x="284" y="131"/>
                </a:cubicBezTo>
                <a:close/>
                <a:moveTo>
                  <a:pt x="284" y="129"/>
                </a:moveTo>
                <a:cubicBezTo>
                  <a:pt x="284" y="129"/>
                  <a:pt x="284" y="128"/>
                  <a:pt x="284" y="128"/>
                </a:cubicBezTo>
                <a:cubicBezTo>
                  <a:pt x="285" y="125"/>
                  <a:pt x="284" y="128"/>
                  <a:pt x="284" y="129"/>
                </a:cubicBezTo>
                <a:close/>
                <a:moveTo>
                  <a:pt x="284" y="122"/>
                </a:moveTo>
                <a:cubicBezTo>
                  <a:pt x="285" y="123"/>
                  <a:pt x="284" y="122"/>
                  <a:pt x="284" y="122"/>
                </a:cubicBezTo>
                <a:close/>
                <a:moveTo>
                  <a:pt x="284" y="118"/>
                </a:moveTo>
                <a:cubicBezTo>
                  <a:pt x="285" y="119"/>
                  <a:pt x="284" y="118"/>
                  <a:pt x="284" y="118"/>
                </a:cubicBezTo>
                <a:close/>
                <a:moveTo>
                  <a:pt x="284" y="109"/>
                </a:moveTo>
                <a:cubicBezTo>
                  <a:pt x="284" y="111"/>
                  <a:pt x="281" y="108"/>
                  <a:pt x="282" y="106"/>
                </a:cubicBezTo>
                <a:cubicBezTo>
                  <a:pt x="283" y="106"/>
                  <a:pt x="282" y="109"/>
                  <a:pt x="284" y="109"/>
                </a:cubicBezTo>
                <a:close/>
                <a:moveTo>
                  <a:pt x="284" y="107"/>
                </a:moveTo>
                <a:cubicBezTo>
                  <a:pt x="284" y="108"/>
                  <a:pt x="283" y="107"/>
                  <a:pt x="284" y="107"/>
                </a:cubicBezTo>
                <a:close/>
                <a:moveTo>
                  <a:pt x="283" y="98"/>
                </a:moveTo>
                <a:cubicBezTo>
                  <a:pt x="283" y="98"/>
                  <a:pt x="282" y="97"/>
                  <a:pt x="283" y="98"/>
                </a:cubicBezTo>
                <a:close/>
                <a:moveTo>
                  <a:pt x="283" y="103"/>
                </a:moveTo>
                <a:cubicBezTo>
                  <a:pt x="280" y="101"/>
                  <a:pt x="285" y="106"/>
                  <a:pt x="283" y="103"/>
                </a:cubicBezTo>
                <a:close/>
                <a:moveTo>
                  <a:pt x="282" y="96"/>
                </a:moveTo>
                <a:cubicBezTo>
                  <a:pt x="282" y="97"/>
                  <a:pt x="281" y="96"/>
                  <a:pt x="282" y="96"/>
                </a:cubicBezTo>
                <a:close/>
                <a:moveTo>
                  <a:pt x="282" y="102"/>
                </a:moveTo>
                <a:cubicBezTo>
                  <a:pt x="282" y="102"/>
                  <a:pt x="281" y="101"/>
                  <a:pt x="282" y="102"/>
                </a:cubicBezTo>
                <a:close/>
                <a:moveTo>
                  <a:pt x="281" y="92"/>
                </a:moveTo>
                <a:cubicBezTo>
                  <a:pt x="278" y="89"/>
                  <a:pt x="284" y="95"/>
                  <a:pt x="281" y="92"/>
                </a:cubicBezTo>
                <a:close/>
                <a:moveTo>
                  <a:pt x="281" y="90"/>
                </a:moveTo>
                <a:cubicBezTo>
                  <a:pt x="281" y="91"/>
                  <a:pt x="280" y="90"/>
                  <a:pt x="281" y="90"/>
                </a:cubicBezTo>
                <a:close/>
                <a:moveTo>
                  <a:pt x="281" y="84"/>
                </a:moveTo>
                <a:cubicBezTo>
                  <a:pt x="279" y="83"/>
                  <a:pt x="277" y="82"/>
                  <a:pt x="279" y="80"/>
                </a:cubicBezTo>
                <a:cubicBezTo>
                  <a:pt x="281" y="80"/>
                  <a:pt x="281" y="82"/>
                  <a:pt x="281" y="84"/>
                </a:cubicBezTo>
                <a:close/>
                <a:moveTo>
                  <a:pt x="279" y="77"/>
                </a:moveTo>
                <a:cubicBezTo>
                  <a:pt x="279" y="78"/>
                  <a:pt x="278" y="77"/>
                  <a:pt x="279" y="77"/>
                </a:cubicBezTo>
                <a:close/>
                <a:moveTo>
                  <a:pt x="275" y="73"/>
                </a:moveTo>
                <a:cubicBezTo>
                  <a:pt x="275" y="71"/>
                  <a:pt x="278" y="74"/>
                  <a:pt x="278" y="71"/>
                </a:cubicBezTo>
                <a:cubicBezTo>
                  <a:pt x="281" y="72"/>
                  <a:pt x="276" y="75"/>
                  <a:pt x="275" y="73"/>
                </a:cubicBezTo>
                <a:close/>
                <a:moveTo>
                  <a:pt x="278" y="67"/>
                </a:moveTo>
                <a:cubicBezTo>
                  <a:pt x="278" y="68"/>
                  <a:pt x="277" y="68"/>
                  <a:pt x="276" y="68"/>
                </a:cubicBezTo>
                <a:cubicBezTo>
                  <a:pt x="276" y="67"/>
                  <a:pt x="277" y="67"/>
                  <a:pt x="278" y="67"/>
                </a:cubicBezTo>
                <a:close/>
                <a:moveTo>
                  <a:pt x="274" y="62"/>
                </a:moveTo>
                <a:cubicBezTo>
                  <a:pt x="274" y="62"/>
                  <a:pt x="275" y="62"/>
                  <a:pt x="276" y="62"/>
                </a:cubicBezTo>
                <a:cubicBezTo>
                  <a:pt x="276" y="62"/>
                  <a:pt x="275" y="62"/>
                  <a:pt x="274" y="62"/>
                </a:cubicBezTo>
                <a:close/>
                <a:moveTo>
                  <a:pt x="275" y="42"/>
                </a:moveTo>
                <a:cubicBezTo>
                  <a:pt x="273" y="39"/>
                  <a:pt x="278" y="45"/>
                  <a:pt x="275" y="42"/>
                </a:cubicBezTo>
                <a:close/>
                <a:moveTo>
                  <a:pt x="274" y="36"/>
                </a:moveTo>
                <a:cubicBezTo>
                  <a:pt x="275" y="36"/>
                  <a:pt x="274" y="35"/>
                  <a:pt x="274" y="36"/>
                </a:cubicBezTo>
                <a:close/>
                <a:moveTo>
                  <a:pt x="275" y="69"/>
                </a:moveTo>
                <a:cubicBezTo>
                  <a:pt x="270" y="67"/>
                  <a:pt x="279" y="71"/>
                  <a:pt x="275" y="69"/>
                </a:cubicBezTo>
                <a:close/>
                <a:moveTo>
                  <a:pt x="274" y="81"/>
                </a:moveTo>
                <a:cubicBezTo>
                  <a:pt x="275" y="82"/>
                  <a:pt x="274" y="81"/>
                  <a:pt x="274" y="81"/>
                </a:cubicBezTo>
                <a:close/>
                <a:moveTo>
                  <a:pt x="274" y="93"/>
                </a:moveTo>
                <a:cubicBezTo>
                  <a:pt x="275" y="94"/>
                  <a:pt x="274" y="93"/>
                  <a:pt x="274" y="93"/>
                </a:cubicBezTo>
                <a:close/>
                <a:moveTo>
                  <a:pt x="273" y="73"/>
                </a:moveTo>
                <a:cubicBezTo>
                  <a:pt x="274" y="73"/>
                  <a:pt x="273" y="72"/>
                  <a:pt x="273" y="73"/>
                </a:cubicBezTo>
                <a:close/>
                <a:moveTo>
                  <a:pt x="273" y="75"/>
                </a:moveTo>
                <a:cubicBezTo>
                  <a:pt x="274" y="75"/>
                  <a:pt x="273" y="74"/>
                  <a:pt x="273" y="75"/>
                </a:cubicBezTo>
                <a:close/>
                <a:moveTo>
                  <a:pt x="273" y="21"/>
                </a:moveTo>
                <a:cubicBezTo>
                  <a:pt x="273" y="21"/>
                  <a:pt x="273" y="21"/>
                  <a:pt x="273" y="21"/>
                </a:cubicBezTo>
                <a:cubicBezTo>
                  <a:pt x="273" y="21"/>
                  <a:pt x="273" y="21"/>
                  <a:pt x="273" y="21"/>
                </a:cubicBezTo>
                <a:close/>
                <a:moveTo>
                  <a:pt x="272" y="57"/>
                </a:moveTo>
                <a:cubicBezTo>
                  <a:pt x="273" y="58"/>
                  <a:pt x="272" y="57"/>
                  <a:pt x="272" y="57"/>
                </a:cubicBezTo>
                <a:close/>
                <a:moveTo>
                  <a:pt x="272" y="61"/>
                </a:moveTo>
                <a:cubicBezTo>
                  <a:pt x="273" y="61"/>
                  <a:pt x="272" y="60"/>
                  <a:pt x="272" y="61"/>
                </a:cubicBezTo>
                <a:close/>
                <a:moveTo>
                  <a:pt x="272" y="65"/>
                </a:moveTo>
                <a:cubicBezTo>
                  <a:pt x="273" y="66"/>
                  <a:pt x="272" y="65"/>
                  <a:pt x="272" y="65"/>
                </a:cubicBezTo>
                <a:close/>
                <a:moveTo>
                  <a:pt x="272" y="171"/>
                </a:moveTo>
                <a:cubicBezTo>
                  <a:pt x="273" y="172"/>
                  <a:pt x="273" y="173"/>
                  <a:pt x="275" y="173"/>
                </a:cubicBezTo>
                <a:cubicBezTo>
                  <a:pt x="275" y="175"/>
                  <a:pt x="272" y="173"/>
                  <a:pt x="272" y="171"/>
                </a:cubicBezTo>
                <a:close/>
                <a:moveTo>
                  <a:pt x="271" y="54"/>
                </a:moveTo>
                <a:cubicBezTo>
                  <a:pt x="272" y="55"/>
                  <a:pt x="271" y="54"/>
                  <a:pt x="271" y="54"/>
                </a:cubicBezTo>
                <a:close/>
                <a:moveTo>
                  <a:pt x="271" y="59"/>
                </a:moveTo>
                <a:cubicBezTo>
                  <a:pt x="272" y="59"/>
                  <a:pt x="271" y="58"/>
                  <a:pt x="271" y="59"/>
                </a:cubicBezTo>
                <a:close/>
                <a:moveTo>
                  <a:pt x="271" y="60"/>
                </a:moveTo>
                <a:cubicBezTo>
                  <a:pt x="271" y="61"/>
                  <a:pt x="270" y="60"/>
                  <a:pt x="270" y="61"/>
                </a:cubicBezTo>
                <a:cubicBezTo>
                  <a:pt x="270" y="60"/>
                  <a:pt x="271" y="60"/>
                  <a:pt x="271" y="60"/>
                </a:cubicBezTo>
                <a:close/>
                <a:moveTo>
                  <a:pt x="270" y="179"/>
                </a:moveTo>
                <a:cubicBezTo>
                  <a:pt x="270" y="179"/>
                  <a:pt x="269" y="178"/>
                  <a:pt x="270" y="179"/>
                </a:cubicBezTo>
                <a:close/>
                <a:moveTo>
                  <a:pt x="270" y="181"/>
                </a:moveTo>
                <a:cubicBezTo>
                  <a:pt x="270" y="181"/>
                  <a:pt x="269" y="180"/>
                  <a:pt x="270" y="181"/>
                </a:cubicBezTo>
                <a:close/>
                <a:moveTo>
                  <a:pt x="269" y="53"/>
                </a:moveTo>
                <a:cubicBezTo>
                  <a:pt x="269" y="53"/>
                  <a:pt x="269" y="56"/>
                  <a:pt x="269" y="57"/>
                </a:cubicBezTo>
                <a:cubicBezTo>
                  <a:pt x="269" y="56"/>
                  <a:pt x="269" y="56"/>
                  <a:pt x="269" y="54"/>
                </a:cubicBezTo>
                <a:cubicBezTo>
                  <a:pt x="269" y="53"/>
                  <a:pt x="269" y="53"/>
                  <a:pt x="269" y="53"/>
                </a:cubicBezTo>
                <a:close/>
                <a:moveTo>
                  <a:pt x="268" y="31"/>
                </a:moveTo>
                <a:cubicBezTo>
                  <a:pt x="268" y="31"/>
                  <a:pt x="267" y="30"/>
                  <a:pt x="268" y="31"/>
                </a:cubicBezTo>
                <a:close/>
                <a:moveTo>
                  <a:pt x="268" y="62"/>
                </a:moveTo>
                <a:cubicBezTo>
                  <a:pt x="268" y="63"/>
                  <a:pt x="267" y="62"/>
                  <a:pt x="268" y="62"/>
                </a:cubicBezTo>
                <a:close/>
                <a:moveTo>
                  <a:pt x="267" y="59"/>
                </a:moveTo>
                <a:cubicBezTo>
                  <a:pt x="267" y="59"/>
                  <a:pt x="266" y="58"/>
                  <a:pt x="267" y="59"/>
                </a:cubicBezTo>
                <a:close/>
                <a:moveTo>
                  <a:pt x="266" y="189"/>
                </a:moveTo>
                <a:cubicBezTo>
                  <a:pt x="266" y="190"/>
                  <a:pt x="265" y="189"/>
                  <a:pt x="266" y="189"/>
                </a:cubicBezTo>
                <a:close/>
                <a:moveTo>
                  <a:pt x="264" y="191"/>
                </a:moveTo>
                <a:cubicBezTo>
                  <a:pt x="265" y="187"/>
                  <a:pt x="265" y="194"/>
                  <a:pt x="264" y="191"/>
                </a:cubicBezTo>
                <a:close/>
                <a:moveTo>
                  <a:pt x="256" y="182"/>
                </a:moveTo>
                <a:cubicBezTo>
                  <a:pt x="255" y="183"/>
                  <a:pt x="256" y="177"/>
                  <a:pt x="258" y="176"/>
                </a:cubicBezTo>
                <a:cubicBezTo>
                  <a:pt x="259" y="174"/>
                  <a:pt x="258" y="181"/>
                  <a:pt x="256" y="182"/>
                </a:cubicBezTo>
                <a:close/>
                <a:moveTo>
                  <a:pt x="256" y="172"/>
                </a:moveTo>
                <a:cubicBezTo>
                  <a:pt x="258" y="167"/>
                  <a:pt x="254" y="176"/>
                  <a:pt x="256" y="172"/>
                </a:cubicBezTo>
                <a:close/>
                <a:moveTo>
                  <a:pt x="257" y="169"/>
                </a:moveTo>
                <a:cubicBezTo>
                  <a:pt x="257" y="170"/>
                  <a:pt x="256" y="169"/>
                  <a:pt x="257" y="169"/>
                </a:cubicBezTo>
                <a:close/>
                <a:moveTo>
                  <a:pt x="257" y="160"/>
                </a:moveTo>
                <a:cubicBezTo>
                  <a:pt x="258" y="161"/>
                  <a:pt x="257" y="160"/>
                  <a:pt x="257" y="160"/>
                </a:cubicBezTo>
                <a:close/>
                <a:moveTo>
                  <a:pt x="257" y="157"/>
                </a:moveTo>
                <a:cubicBezTo>
                  <a:pt x="258" y="158"/>
                  <a:pt x="257" y="157"/>
                  <a:pt x="257" y="157"/>
                </a:cubicBezTo>
                <a:close/>
                <a:moveTo>
                  <a:pt x="257" y="167"/>
                </a:moveTo>
                <a:cubicBezTo>
                  <a:pt x="258" y="167"/>
                  <a:pt x="257" y="166"/>
                  <a:pt x="257" y="167"/>
                </a:cubicBezTo>
                <a:close/>
                <a:moveTo>
                  <a:pt x="254" y="49"/>
                </a:moveTo>
                <a:cubicBezTo>
                  <a:pt x="255" y="50"/>
                  <a:pt x="254" y="51"/>
                  <a:pt x="254" y="52"/>
                </a:cubicBezTo>
                <a:cubicBezTo>
                  <a:pt x="252" y="52"/>
                  <a:pt x="254" y="51"/>
                  <a:pt x="254" y="49"/>
                </a:cubicBezTo>
                <a:close/>
                <a:moveTo>
                  <a:pt x="247" y="136"/>
                </a:moveTo>
                <a:cubicBezTo>
                  <a:pt x="247" y="137"/>
                  <a:pt x="246" y="137"/>
                  <a:pt x="245" y="137"/>
                </a:cubicBezTo>
                <a:cubicBezTo>
                  <a:pt x="245" y="136"/>
                  <a:pt x="247" y="136"/>
                  <a:pt x="247" y="136"/>
                </a:cubicBezTo>
                <a:close/>
                <a:moveTo>
                  <a:pt x="244" y="134"/>
                </a:moveTo>
                <a:cubicBezTo>
                  <a:pt x="245" y="135"/>
                  <a:pt x="244" y="134"/>
                  <a:pt x="244" y="134"/>
                </a:cubicBezTo>
                <a:close/>
                <a:moveTo>
                  <a:pt x="244" y="131"/>
                </a:moveTo>
                <a:cubicBezTo>
                  <a:pt x="245" y="128"/>
                  <a:pt x="245" y="135"/>
                  <a:pt x="244" y="131"/>
                </a:cubicBezTo>
                <a:close/>
                <a:moveTo>
                  <a:pt x="243" y="129"/>
                </a:moveTo>
                <a:cubicBezTo>
                  <a:pt x="243" y="130"/>
                  <a:pt x="242" y="129"/>
                  <a:pt x="243" y="129"/>
                </a:cubicBezTo>
                <a:close/>
                <a:moveTo>
                  <a:pt x="229" y="109"/>
                </a:moveTo>
                <a:cubicBezTo>
                  <a:pt x="229" y="110"/>
                  <a:pt x="228" y="109"/>
                  <a:pt x="229" y="109"/>
                </a:cubicBezTo>
                <a:close/>
                <a:moveTo>
                  <a:pt x="226" y="125"/>
                </a:moveTo>
                <a:cubicBezTo>
                  <a:pt x="223" y="122"/>
                  <a:pt x="229" y="127"/>
                  <a:pt x="226" y="125"/>
                </a:cubicBezTo>
                <a:close/>
                <a:moveTo>
                  <a:pt x="222" y="149"/>
                </a:moveTo>
                <a:cubicBezTo>
                  <a:pt x="222" y="149"/>
                  <a:pt x="220" y="146"/>
                  <a:pt x="220" y="146"/>
                </a:cubicBezTo>
                <a:cubicBezTo>
                  <a:pt x="221" y="144"/>
                  <a:pt x="224" y="148"/>
                  <a:pt x="222" y="149"/>
                </a:cubicBezTo>
                <a:close/>
                <a:moveTo>
                  <a:pt x="221" y="169"/>
                </a:moveTo>
                <a:cubicBezTo>
                  <a:pt x="224" y="173"/>
                  <a:pt x="219" y="174"/>
                  <a:pt x="221" y="169"/>
                </a:cubicBezTo>
                <a:close/>
                <a:moveTo>
                  <a:pt x="221" y="179"/>
                </a:moveTo>
                <a:cubicBezTo>
                  <a:pt x="222" y="179"/>
                  <a:pt x="221" y="178"/>
                  <a:pt x="221" y="179"/>
                </a:cubicBezTo>
                <a:close/>
                <a:moveTo>
                  <a:pt x="218" y="174"/>
                </a:moveTo>
                <a:cubicBezTo>
                  <a:pt x="221" y="174"/>
                  <a:pt x="217" y="177"/>
                  <a:pt x="219" y="178"/>
                </a:cubicBezTo>
                <a:cubicBezTo>
                  <a:pt x="218" y="179"/>
                  <a:pt x="216" y="176"/>
                  <a:pt x="218" y="174"/>
                </a:cubicBezTo>
                <a:close/>
                <a:moveTo>
                  <a:pt x="218" y="181"/>
                </a:moveTo>
                <a:cubicBezTo>
                  <a:pt x="219" y="182"/>
                  <a:pt x="218" y="181"/>
                  <a:pt x="218" y="181"/>
                </a:cubicBezTo>
                <a:close/>
                <a:moveTo>
                  <a:pt x="217" y="157"/>
                </a:moveTo>
                <a:cubicBezTo>
                  <a:pt x="218" y="154"/>
                  <a:pt x="218" y="161"/>
                  <a:pt x="217" y="157"/>
                </a:cubicBezTo>
                <a:close/>
                <a:moveTo>
                  <a:pt x="217" y="184"/>
                </a:moveTo>
                <a:cubicBezTo>
                  <a:pt x="217" y="185"/>
                  <a:pt x="216" y="184"/>
                  <a:pt x="217" y="184"/>
                </a:cubicBezTo>
                <a:close/>
                <a:moveTo>
                  <a:pt x="218" y="173"/>
                </a:moveTo>
                <a:cubicBezTo>
                  <a:pt x="218" y="174"/>
                  <a:pt x="217" y="173"/>
                  <a:pt x="218" y="173"/>
                </a:cubicBezTo>
                <a:close/>
                <a:moveTo>
                  <a:pt x="219" y="163"/>
                </a:moveTo>
                <a:cubicBezTo>
                  <a:pt x="219" y="162"/>
                  <a:pt x="219" y="160"/>
                  <a:pt x="219" y="159"/>
                </a:cubicBezTo>
                <a:cubicBezTo>
                  <a:pt x="219" y="163"/>
                  <a:pt x="223" y="163"/>
                  <a:pt x="222" y="168"/>
                </a:cubicBezTo>
                <a:cubicBezTo>
                  <a:pt x="218" y="168"/>
                  <a:pt x="223" y="164"/>
                  <a:pt x="219" y="163"/>
                </a:cubicBezTo>
                <a:close/>
                <a:moveTo>
                  <a:pt x="220" y="144"/>
                </a:moveTo>
                <a:cubicBezTo>
                  <a:pt x="221" y="145"/>
                  <a:pt x="220" y="144"/>
                  <a:pt x="220" y="144"/>
                </a:cubicBezTo>
                <a:close/>
                <a:moveTo>
                  <a:pt x="219" y="159"/>
                </a:moveTo>
                <a:cubicBezTo>
                  <a:pt x="220" y="156"/>
                  <a:pt x="220" y="163"/>
                  <a:pt x="219" y="159"/>
                </a:cubicBezTo>
                <a:close/>
                <a:moveTo>
                  <a:pt x="218" y="151"/>
                </a:moveTo>
                <a:cubicBezTo>
                  <a:pt x="217" y="150"/>
                  <a:pt x="215" y="150"/>
                  <a:pt x="214" y="150"/>
                </a:cubicBezTo>
                <a:cubicBezTo>
                  <a:pt x="214" y="149"/>
                  <a:pt x="214" y="147"/>
                  <a:pt x="213" y="147"/>
                </a:cubicBezTo>
                <a:cubicBezTo>
                  <a:pt x="213" y="146"/>
                  <a:pt x="213" y="146"/>
                  <a:pt x="214" y="146"/>
                </a:cubicBezTo>
                <a:cubicBezTo>
                  <a:pt x="214" y="146"/>
                  <a:pt x="215" y="146"/>
                  <a:pt x="216" y="146"/>
                </a:cubicBezTo>
                <a:cubicBezTo>
                  <a:pt x="216" y="147"/>
                  <a:pt x="215" y="147"/>
                  <a:pt x="215" y="147"/>
                </a:cubicBezTo>
                <a:cubicBezTo>
                  <a:pt x="215" y="149"/>
                  <a:pt x="218" y="149"/>
                  <a:pt x="219" y="150"/>
                </a:cubicBezTo>
                <a:cubicBezTo>
                  <a:pt x="220" y="158"/>
                  <a:pt x="216" y="155"/>
                  <a:pt x="218" y="151"/>
                </a:cubicBezTo>
                <a:close/>
                <a:moveTo>
                  <a:pt x="215" y="183"/>
                </a:moveTo>
                <a:cubicBezTo>
                  <a:pt x="212" y="181"/>
                  <a:pt x="218" y="186"/>
                  <a:pt x="215" y="183"/>
                </a:cubicBezTo>
                <a:close/>
                <a:moveTo>
                  <a:pt x="215" y="154"/>
                </a:moveTo>
                <a:cubicBezTo>
                  <a:pt x="215" y="154"/>
                  <a:pt x="214" y="153"/>
                  <a:pt x="215" y="154"/>
                </a:cubicBezTo>
                <a:close/>
                <a:moveTo>
                  <a:pt x="206" y="167"/>
                </a:moveTo>
                <a:cubicBezTo>
                  <a:pt x="205" y="169"/>
                  <a:pt x="204" y="166"/>
                  <a:pt x="205" y="165"/>
                </a:cubicBezTo>
                <a:cubicBezTo>
                  <a:pt x="206" y="165"/>
                  <a:pt x="206" y="166"/>
                  <a:pt x="205" y="166"/>
                </a:cubicBezTo>
                <a:cubicBezTo>
                  <a:pt x="205" y="166"/>
                  <a:pt x="206" y="167"/>
                  <a:pt x="206" y="167"/>
                </a:cubicBezTo>
                <a:close/>
                <a:moveTo>
                  <a:pt x="211" y="183"/>
                </a:moveTo>
                <a:cubicBezTo>
                  <a:pt x="210" y="183"/>
                  <a:pt x="210" y="182"/>
                  <a:pt x="209" y="181"/>
                </a:cubicBezTo>
                <a:cubicBezTo>
                  <a:pt x="210" y="183"/>
                  <a:pt x="210" y="179"/>
                  <a:pt x="210" y="180"/>
                </a:cubicBezTo>
                <a:cubicBezTo>
                  <a:pt x="210" y="178"/>
                  <a:pt x="211" y="177"/>
                  <a:pt x="213" y="178"/>
                </a:cubicBezTo>
                <a:cubicBezTo>
                  <a:pt x="210" y="179"/>
                  <a:pt x="212" y="182"/>
                  <a:pt x="211" y="183"/>
                </a:cubicBezTo>
                <a:close/>
                <a:moveTo>
                  <a:pt x="218" y="147"/>
                </a:moveTo>
                <a:cubicBezTo>
                  <a:pt x="217" y="150"/>
                  <a:pt x="214" y="146"/>
                  <a:pt x="218" y="147"/>
                </a:cubicBezTo>
                <a:close/>
                <a:moveTo>
                  <a:pt x="215" y="132"/>
                </a:moveTo>
                <a:cubicBezTo>
                  <a:pt x="216" y="129"/>
                  <a:pt x="216" y="136"/>
                  <a:pt x="215" y="132"/>
                </a:cubicBezTo>
                <a:close/>
                <a:moveTo>
                  <a:pt x="214" y="131"/>
                </a:moveTo>
                <a:cubicBezTo>
                  <a:pt x="212" y="131"/>
                  <a:pt x="213" y="127"/>
                  <a:pt x="211" y="127"/>
                </a:cubicBezTo>
                <a:cubicBezTo>
                  <a:pt x="209" y="124"/>
                  <a:pt x="216" y="127"/>
                  <a:pt x="214" y="131"/>
                </a:cubicBezTo>
                <a:close/>
                <a:moveTo>
                  <a:pt x="210" y="130"/>
                </a:moveTo>
                <a:cubicBezTo>
                  <a:pt x="210" y="133"/>
                  <a:pt x="212" y="133"/>
                  <a:pt x="214" y="134"/>
                </a:cubicBezTo>
                <a:cubicBezTo>
                  <a:pt x="210" y="139"/>
                  <a:pt x="216" y="137"/>
                  <a:pt x="217" y="143"/>
                </a:cubicBezTo>
                <a:cubicBezTo>
                  <a:pt x="216" y="145"/>
                  <a:pt x="214" y="144"/>
                  <a:pt x="213" y="144"/>
                </a:cubicBezTo>
                <a:cubicBezTo>
                  <a:pt x="211" y="140"/>
                  <a:pt x="209" y="138"/>
                  <a:pt x="211" y="133"/>
                </a:cubicBezTo>
                <a:cubicBezTo>
                  <a:pt x="209" y="135"/>
                  <a:pt x="209" y="131"/>
                  <a:pt x="210" y="129"/>
                </a:cubicBezTo>
                <a:cubicBezTo>
                  <a:pt x="211" y="130"/>
                  <a:pt x="211" y="130"/>
                  <a:pt x="210" y="130"/>
                </a:cubicBezTo>
                <a:close/>
                <a:moveTo>
                  <a:pt x="210" y="124"/>
                </a:moveTo>
                <a:cubicBezTo>
                  <a:pt x="210" y="125"/>
                  <a:pt x="209" y="124"/>
                  <a:pt x="208" y="124"/>
                </a:cubicBezTo>
                <a:cubicBezTo>
                  <a:pt x="208" y="123"/>
                  <a:pt x="210" y="123"/>
                  <a:pt x="210" y="124"/>
                </a:cubicBezTo>
                <a:close/>
                <a:moveTo>
                  <a:pt x="206" y="121"/>
                </a:moveTo>
                <a:cubicBezTo>
                  <a:pt x="210" y="118"/>
                  <a:pt x="211" y="123"/>
                  <a:pt x="206" y="121"/>
                </a:cubicBezTo>
                <a:close/>
                <a:moveTo>
                  <a:pt x="206" y="115"/>
                </a:moveTo>
                <a:cubicBezTo>
                  <a:pt x="207" y="116"/>
                  <a:pt x="207" y="118"/>
                  <a:pt x="209" y="117"/>
                </a:cubicBezTo>
                <a:cubicBezTo>
                  <a:pt x="207" y="119"/>
                  <a:pt x="206" y="118"/>
                  <a:pt x="204" y="116"/>
                </a:cubicBezTo>
                <a:cubicBezTo>
                  <a:pt x="204" y="115"/>
                  <a:pt x="204" y="116"/>
                  <a:pt x="204" y="116"/>
                </a:cubicBezTo>
                <a:cubicBezTo>
                  <a:pt x="206" y="117"/>
                  <a:pt x="206" y="116"/>
                  <a:pt x="206" y="115"/>
                </a:cubicBezTo>
                <a:close/>
                <a:moveTo>
                  <a:pt x="204" y="114"/>
                </a:moveTo>
                <a:cubicBezTo>
                  <a:pt x="203" y="115"/>
                  <a:pt x="203" y="115"/>
                  <a:pt x="204" y="113"/>
                </a:cubicBezTo>
                <a:cubicBezTo>
                  <a:pt x="205" y="112"/>
                  <a:pt x="206" y="116"/>
                  <a:pt x="204" y="114"/>
                </a:cubicBezTo>
                <a:close/>
                <a:moveTo>
                  <a:pt x="202" y="111"/>
                </a:moveTo>
                <a:cubicBezTo>
                  <a:pt x="205" y="109"/>
                  <a:pt x="201" y="111"/>
                  <a:pt x="201" y="111"/>
                </a:cubicBezTo>
                <a:cubicBezTo>
                  <a:pt x="201" y="111"/>
                  <a:pt x="201" y="111"/>
                  <a:pt x="202" y="111"/>
                </a:cubicBezTo>
                <a:close/>
                <a:moveTo>
                  <a:pt x="186" y="96"/>
                </a:moveTo>
                <a:cubicBezTo>
                  <a:pt x="187" y="93"/>
                  <a:pt x="188" y="100"/>
                  <a:pt x="186" y="96"/>
                </a:cubicBezTo>
                <a:close/>
                <a:moveTo>
                  <a:pt x="187" y="66"/>
                </a:moveTo>
                <a:cubicBezTo>
                  <a:pt x="185" y="64"/>
                  <a:pt x="182" y="63"/>
                  <a:pt x="181" y="60"/>
                </a:cubicBezTo>
                <a:cubicBezTo>
                  <a:pt x="184" y="61"/>
                  <a:pt x="186" y="63"/>
                  <a:pt x="187" y="66"/>
                </a:cubicBezTo>
                <a:close/>
                <a:moveTo>
                  <a:pt x="184" y="92"/>
                </a:moveTo>
                <a:cubicBezTo>
                  <a:pt x="187" y="94"/>
                  <a:pt x="177" y="94"/>
                  <a:pt x="179" y="90"/>
                </a:cubicBezTo>
                <a:cubicBezTo>
                  <a:pt x="180" y="90"/>
                  <a:pt x="181" y="90"/>
                  <a:pt x="182" y="90"/>
                </a:cubicBezTo>
                <a:cubicBezTo>
                  <a:pt x="182" y="91"/>
                  <a:pt x="181" y="91"/>
                  <a:pt x="180" y="91"/>
                </a:cubicBezTo>
                <a:cubicBezTo>
                  <a:pt x="181" y="93"/>
                  <a:pt x="183" y="92"/>
                  <a:pt x="184" y="92"/>
                </a:cubicBezTo>
                <a:close/>
                <a:moveTo>
                  <a:pt x="181" y="89"/>
                </a:moveTo>
                <a:cubicBezTo>
                  <a:pt x="179" y="91"/>
                  <a:pt x="178" y="90"/>
                  <a:pt x="175" y="89"/>
                </a:cubicBezTo>
                <a:cubicBezTo>
                  <a:pt x="176" y="88"/>
                  <a:pt x="180" y="87"/>
                  <a:pt x="181" y="89"/>
                </a:cubicBezTo>
                <a:close/>
                <a:moveTo>
                  <a:pt x="178" y="88"/>
                </a:moveTo>
                <a:cubicBezTo>
                  <a:pt x="177" y="88"/>
                  <a:pt x="176" y="88"/>
                  <a:pt x="175" y="88"/>
                </a:cubicBezTo>
                <a:cubicBezTo>
                  <a:pt x="175" y="87"/>
                  <a:pt x="176" y="87"/>
                  <a:pt x="177" y="87"/>
                </a:cubicBezTo>
                <a:cubicBezTo>
                  <a:pt x="171" y="85"/>
                  <a:pt x="178" y="84"/>
                  <a:pt x="178" y="88"/>
                </a:cubicBezTo>
                <a:close/>
                <a:moveTo>
                  <a:pt x="174" y="84"/>
                </a:moveTo>
                <a:cubicBezTo>
                  <a:pt x="172" y="84"/>
                  <a:pt x="173" y="81"/>
                  <a:pt x="172" y="81"/>
                </a:cubicBezTo>
                <a:cubicBezTo>
                  <a:pt x="172" y="79"/>
                  <a:pt x="174" y="82"/>
                  <a:pt x="176" y="82"/>
                </a:cubicBezTo>
                <a:cubicBezTo>
                  <a:pt x="175" y="83"/>
                  <a:pt x="175" y="83"/>
                  <a:pt x="175" y="82"/>
                </a:cubicBezTo>
                <a:cubicBezTo>
                  <a:pt x="174" y="82"/>
                  <a:pt x="174" y="83"/>
                  <a:pt x="174" y="84"/>
                </a:cubicBezTo>
                <a:close/>
                <a:moveTo>
                  <a:pt x="176" y="55"/>
                </a:moveTo>
                <a:cubicBezTo>
                  <a:pt x="172" y="57"/>
                  <a:pt x="168" y="51"/>
                  <a:pt x="166" y="48"/>
                </a:cubicBezTo>
                <a:cubicBezTo>
                  <a:pt x="171" y="49"/>
                  <a:pt x="173" y="52"/>
                  <a:pt x="176" y="55"/>
                </a:cubicBezTo>
                <a:close/>
                <a:moveTo>
                  <a:pt x="174" y="58"/>
                </a:moveTo>
                <a:cubicBezTo>
                  <a:pt x="172" y="59"/>
                  <a:pt x="164" y="57"/>
                  <a:pt x="165" y="53"/>
                </a:cubicBezTo>
                <a:cubicBezTo>
                  <a:pt x="170" y="53"/>
                  <a:pt x="171" y="56"/>
                  <a:pt x="174" y="58"/>
                </a:cubicBezTo>
                <a:close/>
                <a:moveTo>
                  <a:pt x="169" y="76"/>
                </a:moveTo>
                <a:cubicBezTo>
                  <a:pt x="169" y="78"/>
                  <a:pt x="169" y="78"/>
                  <a:pt x="168" y="78"/>
                </a:cubicBezTo>
                <a:cubicBezTo>
                  <a:pt x="169" y="80"/>
                  <a:pt x="169" y="78"/>
                  <a:pt x="171" y="78"/>
                </a:cubicBezTo>
                <a:cubicBezTo>
                  <a:pt x="171" y="80"/>
                  <a:pt x="169" y="80"/>
                  <a:pt x="167" y="80"/>
                </a:cubicBezTo>
                <a:cubicBezTo>
                  <a:pt x="168" y="79"/>
                  <a:pt x="166" y="76"/>
                  <a:pt x="169" y="76"/>
                </a:cubicBezTo>
                <a:close/>
                <a:moveTo>
                  <a:pt x="154" y="31"/>
                </a:moveTo>
                <a:cubicBezTo>
                  <a:pt x="153" y="28"/>
                  <a:pt x="158" y="36"/>
                  <a:pt x="154" y="31"/>
                </a:cubicBezTo>
                <a:close/>
                <a:moveTo>
                  <a:pt x="156" y="62"/>
                </a:moveTo>
                <a:cubicBezTo>
                  <a:pt x="155" y="66"/>
                  <a:pt x="154" y="61"/>
                  <a:pt x="153" y="62"/>
                </a:cubicBezTo>
                <a:cubicBezTo>
                  <a:pt x="153" y="62"/>
                  <a:pt x="152" y="62"/>
                  <a:pt x="152" y="62"/>
                </a:cubicBezTo>
                <a:cubicBezTo>
                  <a:pt x="152" y="64"/>
                  <a:pt x="153" y="65"/>
                  <a:pt x="155" y="64"/>
                </a:cubicBezTo>
                <a:cubicBezTo>
                  <a:pt x="155" y="66"/>
                  <a:pt x="154" y="66"/>
                  <a:pt x="153" y="67"/>
                </a:cubicBezTo>
                <a:cubicBezTo>
                  <a:pt x="152" y="65"/>
                  <a:pt x="151" y="64"/>
                  <a:pt x="149" y="62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51" y="63"/>
                  <a:pt x="154" y="59"/>
                  <a:pt x="152" y="61"/>
                </a:cubicBezTo>
                <a:cubicBezTo>
                  <a:pt x="150" y="57"/>
                  <a:pt x="155" y="61"/>
                  <a:pt x="156" y="62"/>
                </a:cubicBezTo>
                <a:close/>
                <a:moveTo>
                  <a:pt x="151" y="68"/>
                </a:moveTo>
                <a:cubicBezTo>
                  <a:pt x="153" y="70"/>
                  <a:pt x="148" y="68"/>
                  <a:pt x="149" y="66"/>
                </a:cubicBezTo>
                <a:cubicBezTo>
                  <a:pt x="148" y="66"/>
                  <a:pt x="148" y="67"/>
                  <a:pt x="148" y="67"/>
                </a:cubicBezTo>
                <a:cubicBezTo>
                  <a:pt x="145" y="66"/>
                  <a:pt x="150" y="66"/>
                  <a:pt x="150" y="64"/>
                </a:cubicBezTo>
                <a:cubicBezTo>
                  <a:pt x="152" y="65"/>
                  <a:pt x="148" y="67"/>
                  <a:pt x="151" y="68"/>
                </a:cubicBezTo>
                <a:close/>
                <a:moveTo>
                  <a:pt x="140" y="40"/>
                </a:moveTo>
                <a:cubicBezTo>
                  <a:pt x="141" y="37"/>
                  <a:pt x="141" y="44"/>
                  <a:pt x="140" y="40"/>
                </a:cubicBezTo>
                <a:close/>
                <a:moveTo>
                  <a:pt x="142" y="60"/>
                </a:moveTo>
                <a:cubicBezTo>
                  <a:pt x="140" y="60"/>
                  <a:pt x="145" y="55"/>
                  <a:pt x="141" y="58"/>
                </a:cubicBezTo>
                <a:cubicBezTo>
                  <a:pt x="140" y="58"/>
                  <a:pt x="141" y="56"/>
                  <a:pt x="139" y="56"/>
                </a:cubicBezTo>
                <a:cubicBezTo>
                  <a:pt x="140" y="55"/>
                  <a:pt x="143" y="55"/>
                  <a:pt x="144" y="58"/>
                </a:cubicBezTo>
                <a:cubicBezTo>
                  <a:pt x="145" y="58"/>
                  <a:pt x="145" y="56"/>
                  <a:pt x="145" y="55"/>
                </a:cubicBezTo>
                <a:cubicBezTo>
                  <a:pt x="146" y="53"/>
                  <a:pt x="146" y="56"/>
                  <a:pt x="146" y="57"/>
                </a:cubicBezTo>
                <a:cubicBezTo>
                  <a:pt x="147" y="57"/>
                  <a:pt x="147" y="57"/>
                  <a:pt x="147" y="56"/>
                </a:cubicBezTo>
                <a:cubicBezTo>
                  <a:pt x="149" y="58"/>
                  <a:pt x="143" y="58"/>
                  <a:pt x="142" y="60"/>
                </a:cubicBezTo>
                <a:close/>
                <a:moveTo>
                  <a:pt x="143" y="129"/>
                </a:moveTo>
                <a:cubicBezTo>
                  <a:pt x="141" y="127"/>
                  <a:pt x="146" y="132"/>
                  <a:pt x="143" y="129"/>
                </a:cubicBezTo>
                <a:close/>
                <a:moveTo>
                  <a:pt x="147" y="61"/>
                </a:moveTo>
                <a:cubicBezTo>
                  <a:pt x="146" y="59"/>
                  <a:pt x="146" y="61"/>
                  <a:pt x="144" y="61"/>
                </a:cubicBezTo>
                <a:cubicBezTo>
                  <a:pt x="142" y="59"/>
                  <a:pt x="149" y="59"/>
                  <a:pt x="150" y="57"/>
                </a:cubicBezTo>
                <a:cubicBezTo>
                  <a:pt x="151" y="59"/>
                  <a:pt x="145" y="62"/>
                  <a:pt x="144" y="64"/>
                </a:cubicBezTo>
                <a:cubicBezTo>
                  <a:pt x="142" y="66"/>
                  <a:pt x="145" y="61"/>
                  <a:pt x="147" y="61"/>
                </a:cubicBezTo>
                <a:close/>
                <a:moveTo>
                  <a:pt x="145" y="131"/>
                </a:moveTo>
                <a:cubicBezTo>
                  <a:pt x="146" y="129"/>
                  <a:pt x="150" y="135"/>
                  <a:pt x="151" y="133"/>
                </a:cubicBezTo>
                <a:cubicBezTo>
                  <a:pt x="152" y="133"/>
                  <a:pt x="150" y="135"/>
                  <a:pt x="152" y="135"/>
                </a:cubicBezTo>
                <a:cubicBezTo>
                  <a:pt x="150" y="137"/>
                  <a:pt x="147" y="132"/>
                  <a:pt x="145" y="131"/>
                </a:cubicBezTo>
                <a:close/>
                <a:moveTo>
                  <a:pt x="154" y="138"/>
                </a:moveTo>
                <a:cubicBezTo>
                  <a:pt x="154" y="138"/>
                  <a:pt x="153" y="137"/>
                  <a:pt x="152" y="137"/>
                </a:cubicBezTo>
                <a:cubicBezTo>
                  <a:pt x="153" y="136"/>
                  <a:pt x="153" y="136"/>
                  <a:pt x="153" y="135"/>
                </a:cubicBezTo>
                <a:cubicBezTo>
                  <a:pt x="154" y="135"/>
                  <a:pt x="154" y="136"/>
                  <a:pt x="155" y="136"/>
                </a:cubicBezTo>
                <a:cubicBezTo>
                  <a:pt x="155" y="137"/>
                  <a:pt x="154" y="137"/>
                  <a:pt x="154" y="138"/>
                </a:cubicBezTo>
                <a:close/>
                <a:moveTo>
                  <a:pt x="155" y="75"/>
                </a:moveTo>
                <a:cubicBezTo>
                  <a:pt x="153" y="72"/>
                  <a:pt x="158" y="77"/>
                  <a:pt x="155" y="75"/>
                </a:cubicBezTo>
                <a:close/>
                <a:moveTo>
                  <a:pt x="156" y="70"/>
                </a:moveTo>
                <a:cubicBezTo>
                  <a:pt x="156" y="70"/>
                  <a:pt x="155" y="70"/>
                  <a:pt x="154" y="70"/>
                </a:cubicBezTo>
                <a:cubicBezTo>
                  <a:pt x="154" y="69"/>
                  <a:pt x="154" y="69"/>
                  <a:pt x="153" y="69"/>
                </a:cubicBezTo>
                <a:cubicBezTo>
                  <a:pt x="153" y="68"/>
                  <a:pt x="159" y="68"/>
                  <a:pt x="156" y="66"/>
                </a:cubicBezTo>
                <a:cubicBezTo>
                  <a:pt x="157" y="64"/>
                  <a:pt x="160" y="70"/>
                  <a:pt x="158" y="64"/>
                </a:cubicBezTo>
                <a:cubicBezTo>
                  <a:pt x="162" y="68"/>
                  <a:pt x="156" y="68"/>
                  <a:pt x="156" y="70"/>
                </a:cubicBezTo>
                <a:close/>
                <a:moveTo>
                  <a:pt x="159" y="79"/>
                </a:moveTo>
                <a:cubicBezTo>
                  <a:pt x="156" y="76"/>
                  <a:pt x="162" y="82"/>
                  <a:pt x="159" y="79"/>
                </a:cubicBezTo>
                <a:close/>
                <a:moveTo>
                  <a:pt x="160" y="76"/>
                </a:moveTo>
                <a:cubicBezTo>
                  <a:pt x="159" y="76"/>
                  <a:pt x="158" y="75"/>
                  <a:pt x="157" y="75"/>
                </a:cubicBezTo>
                <a:cubicBezTo>
                  <a:pt x="160" y="73"/>
                  <a:pt x="156" y="70"/>
                  <a:pt x="161" y="68"/>
                </a:cubicBezTo>
                <a:cubicBezTo>
                  <a:pt x="162" y="65"/>
                  <a:pt x="160" y="74"/>
                  <a:pt x="164" y="70"/>
                </a:cubicBezTo>
                <a:cubicBezTo>
                  <a:pt x="165" y="71"/>
                  <a:pt x="166" y="73"/>
                  <a:pt x="165" y="75"/>
                </a:cubicBezTo>
                <a:cubicBezTo>
                  <a:pt x="164" y="74"/>
                  <a:pt x="163" y="74"/>
                  <a:pt x="162" y="74"/>
                </a:cubicBezTo>
                <a:cubicBezTo>
                  <a:pt x="162" y="72"/>
                  <a:pt x="162" y="70"/>
                  <a:pt x="160" y="70"/>
                </a:cubicBezTo>
                <a:cubicBezTo>
                  <a:pt x="158" y="71"/>
                  <a:pt x="160" y="72"/>
                  <a:pt x="160" y="76"/>
                </a:cubicBezTo>
                <a:close/>
                <a:moveTo>
                  <a:pt x="161" y="75"/>
                </a:moveTo>
                <a:cubicBezTo>
                  <a:pt x="162" y="75"/>
                  <a:pt x="162" y="76"/>
                  <a:pt x="162" y="76"/>
                </a:cubicBezTo>
                <a:cubicBezTo>
                  <a:pt x="163" y="75"/>
                  <a:pt x="163" y="76"/>
                  <a:pt x="165" y="76"/>
                </a:cubicBezTo>
                <a:cubicBezTo>
                  <a:pt x="164" y="78"/>
                  <a:pt x="162" y="77"/>
                  <a:pt x="162" y="78"/>
                </a:cubicBezTo>
                <a:cubicBezTo>
                  <a:pt x="160" y="78"/>
                  <a:pt x="161" y="76"/>
                  <a:pt x="161" y="75"/>
                </a:cubicBezTo>
                <a:close/>
                <a:moveTo>
                  <a:pt x="161" y="80"/>
                </a:moveTo>
                <a:cubicBezTo>
                  <a:pt x="161" y="79"/>
                  <a:pt x="166" y="77"/>
                  <a:pt x="165" y="80"/>
                </a:cubicBezTo>
                <a:cubicBezTo>
                  <a:pt x="163" y="78"/>
                  <a:pt x="163" y="83"/>
                  <a:pt x="161" y="80"/>
                </a:cubicBezTo>
                <a:close/>
                <a:moveTo>
                  <a:pt x="164" y="82"/>
                </a:moveTo>
                <a:cubicBezTo>
                  <a:pt x="164" y="79"/>
                  <a:pt x="169" y="83"/>
                  <a:pt x="170" y="82"/>
                </a:cubicBezTo>
                <a:cubicBezTo>
                  <a:pt x="169" y="85"/>
                  <a:pt x="172" y="85"/>
                  <a:pt x="173" y="89"/>
                </a:cubicBezTo>
                <a:cubicBezTo>
                  <a:pt x="172" y="89"/>
                  <a:pt x="170" y="89"/>
                  <a:pt x="169" y="89"/>
                </a:cubicBezTo>
                <a:cubicBezTo>
                  <a:pt x="169" y="85"/>
                  <a:pt x="166" y="85"/>
                  <a:pt x="164" y="82"/>
                </a:cubicBezTo>
                <a:close/>
                <a:moveTo>
                  <a:pt x="173" y="132"/>
                </a:moveTo>
                <a:cubicBezTo>
                  <a:pt x="173" y="132"/>
                  <a:pt x="173" y="131"/>
                  <a:pt x="173" y="129"/>
                </a:cubicBezTo>
                <a:cubicBezTo>
                  <a:pt x="173" y="129"/>
                  <a:pt x="173" y="128"/>
                  <a:pt x="173" y="128"/>
                </a:cubicBezTo>
                <a:cubicBezTo>
                  <a:pt x="173" y="129"/>
                  <a:pt x="173" y="132"/>
                  <a:pt x="173" y="132"/>
                </a:cubicBezTo>
                <a:close/>
                <a:moveTo>
                  <a:pt x="170" y="89"/>
                </a:moveTo>
                <a:cubicBezTo>
                  <a:pt x="170" y="88"/>
                  <a:pt x="174" y="90"/>
                  <a:pt x="175" y="90"/>
                </a:cubicBezTo>
                <a:cubicBezTo>
                  <a:pt x="174" y="94"/>
                  <a:pt x="172" y="90"/>
                  <a:pt x="170" y="89"/>
                </a:cubicBezTo>
                <a:close/>
                <a:moveTo>
                  <a:pt x="176" y="135"/>
                </a:moveTo>
                <a:cubicBezTo>
                  <a:pt x="176" y="134"/>
                  <a:pt x="177" y="134"/>
                  <a:pt x="178" y="134"/>
                </a:cubicBezTo>
                <a:cubicBezTo>
                  <a:pt x="178" y="135"/>
                  <a:pt x="176" y="135"/>
                  <a:pt x="176" y="135"/>
                </a:cubicBezTo>
                <a:close/>
                <a:moveTo>
                  <a:pt x="181" y="102"/>
                </a:moveTo>
                <a:cubicBezTo>
                  <a:pt x="179" y="101"/>
                  <a:pt x="181" y="98"/>
                  <a:pt x="178" y="99"/>
                </a:cubicBezTo>
                <a:cubicBezTo>
                  <a:pt x="179" y="96"/>
                  <a:pt x="182" y="98"/>
                  <a:pt x="182" y="97"/>
                </a:cubicBezTo>
                <a:cubicBezTo>
                  <a:pt x="181" y="94"/>
                  <a:pt x="179" y="97"/>
                  <a:pt x="178" y="97"/>
                </a:cubicBezTo>
                <a:cubicBezTo>
                  <a:pt x="178" y="94"/>
                  <a:pt x="180" y="97"/>
                  <a:pt x="178" y="93"/>
                </a:cubicBezTo>
                <a:cubicBezTo>
                  <a:pt x="177" y="95"/>
                  <a:pt x="177" y="95"/>
                  <a:pt x="175" y="93"/>
                </a:cubicBezTo>
                <a:cubicBezTo>
                  <a:pt x="175" y="91"/>
                  <a:pt x="175" y="91"/>
                  <a:pt x="179" y="92"/>
                </a:cubicBezTo>
                <a:cubicBezTo>
                  <a:pt x="179" y="92"/>
                  <a:pt x="179" y="91"/>
                  <a:pt x="179" y="90"/>
                </a:cubicBezTo>
                <a:cubicBezTo>
                  <a:pt x="179" y="95"/>
                  <a:pt x="183" y="97"/>
                  <a:pt x="185" y="94"/>
                </a:cubicBezTo>
                <a:cubicBezTo>
                  <a:pt x="187" y="95"/>
                  <a:pt x="182" y="97"/>
                  <a:pt x="183" y="99"/>
                </a:cubicBezTo>
                <a:cubicBezTo>
                  <a:pt x="185" y="98"/>
                  <a:pt x="187" y="97"/>
                  <a:pt x="190" y="98"/>
                </a:cubicBezTo>
                <a:cubicBezTo>
                  <a:pt x="191" y="101"/>
                  <a:pt x="190" y="100"/>
                  <a:pt x="189" y="102"/>
                </a:cubicBezTo>
                <a:cubicBezTo>
                  <a:pt x="190" y="103"/>
                  <a:pt x="191" y="101"/>
                  <a:pt x="192" y="102"/>
                </a:cubicBezTo>
                <a:cubicBezTo>
                  <a:pt x="196" y="107"/>
                  <a:pt x="196" y="110"/>
                  <a:pt x="200" y="112"/>
                </a:cubicBezTo>
                <a:cubicBezTo>
                  <a:pt x="200" y="114"/>
                  <a:pt x="199" y="115"/>
                  <a:pt x="197" y="115"/>
                </a:cubicBezTo>
                <a:cubicBezTo>
                  <a:pt x="197" y="117"/>
                  <a:pt x="200" y="115"/>
                  <a:pt x="200" y="114"/>
                </a:cubicBezTo>
                <a:cubicBezTo>
                  <a:pt x="203" y="115"/>
                  <a:pt x="204" y="121"/>
                  <a:pt x="204" y="122"/>
                </a:cubicBezTo>
                <a:cubicBezTo>
                  <a:pt x="204" y="123"/>
                  <a:pt x="206" y="123"/>
                  <a:pt x="207" y="123"/>
                </a:cubicBezTo>
                <a:cubicBezTo>
                  <a:pt x="206" y="127"/>
                  <a:pt x="212" y="127"/>
                  <a:pt x="209" y="130"/>
                </a:cubicBezTo>
                <a:cubicBezTo>
                  <a:pt x="206" y="129"/>
                  <a:pt x="209" y="128"/>
                  <a:pt x="207" y="126"/>
                </a:cubicBezTo>
                <a:cubicBezTo>
                  <a:pt x="206" y="127"/>
                  <a:pt x="200" y="121"/>
                  <a:pt x="203" y="118"/>
                </a:cubicBezTo>
                <a:cubicBezTo>
                  <a:pt x="202" y="117"/>
                  <a:pt x="201" y="119"/>
                  <a:pt x="200" y="118"/>
                </a:cubicBezTo>
                <a:cubicBezTo>
                  <a:pt x="201" y="121"/>
                  <a:pt x="194" y="117"/>
                  <a:pt x="193" y="115"/>
                </a:cubicBezTo>
                <a:cubicBezTo>
                  <a:pt x="193" y="115"/>
                  <a:pt x="195" y="114"/>
                  <a:pt x="195" y="115"/>
                </a:cubicBezTo>
                <a:cubicBezTo>
                  <a:pt x="191" y="111"/>
                  <a:pt x="184" y="106"/>
                  <a:pt x="181" y="99"/>
                </a:cubicBezTo>
                <a:cubicBezTo>
                  <a:pt x="180" y="99"/>
                  <a:pt x="182" y="100"/>
                  <a:pt x="181" y="102"/>
                </a:cubicBezTo>
                <a:close/>
                <a:moveTo>
                  <a:pt x="200" y="160"/>
                </a:moveTo>
                <a:cubicBezTo>
                  <a:pt x="200" y="159"/>
                  <a:pt x="201" y="160"/>
                  <a:pt x="201" y="160"/>
                </a:cubicBezTo>
                <a:cubicBezTo>
                  <a:pt x="202" y="160"/>
                  <a:pt x="201" y="159"/>
                  <a:pt x="202" y="158"/>
                </a:cubicBezTo>
                <a:cubicBezTo>
                  <a:pt x="203" y="159"/>
                  <a:pt x="202" y="161"/>
                  <a:pt x="203" y="162"/>
                </a:cubicBezTo>
                <a:cubicBezTo>
                  <a:pt x="202" y="162"/>
                  <a:pt x="202" y="162"/>
                  <a:pt x="202" y="161"/>
                </a:cubicBezTo>
                <a:cubicBezTo>
                  <a:pt x="201" y="161"/>
                  <a:pt x="201" y="161"/>
                  <a:pt x="201" y="162"/>
                </a:cubicBezTo>
                <a:cubicBezTo>
                  <a:pt x="200" y="162"/>
                  <a:pt x="200" y="161"/>
                  <a:pt x="201" y="161"/>
                </a:cubicBezTo>
                <a:cubicBezTo>
                  <a:pt x="201" y="160"/>
                  <a:pt x="200" y="160"/>
                  <a:pt x="200" y="160"/>
                </a:cubicBezTo>
                <a:close/>
                <a:moveTo>
                  <a:pt x="201" y="156"/>
                </a:moveTo>
                <a:cubicBezTo>
                  <a:pt x="198" y="154"/>
                  <a:pt x="204" y="159"/>
                  <a:pt x="201" y="156"/>
                </a:cubicBezTo>
                <a:close/>
                <a:moveTo>
                  <a:pt x="194" y="153"/>
                </a:moveTo>
                <a:cubicBezTo>
                  <a:pt x="197" y="150"/>
                  <a:pt x="192" y="156"/>
                  <a:pt x="194" y="153"/>
                </a:cubicBezTo>
                <a:close/>
                <a:moveTo>
                  <a:pt x="192" y="155"/>
                </a:moveTo>
                <a:cubicBezTo>
                  <a:pt x="194" y="152"/>
                  <a:pt x="195" y="159"/>
                  <a:pt x="192" y="155"/>
                </a:cubicBezTo>
                <a:close/>
                <a:moveTo>
                  <a:pt x="191" y="152"/>
                </a:moveTo>
                <a:cubicBezTo>
                  <a:pt x="189" y="148"/>
                  <a:pt x="193" y="157"/>
                  <a:pt x="191" y="152"/>
                </a:cubicBezTo>
                <a:close/>
                <a:moveTo>
                  <a:pt x="182" y="135"/>
                </a:moveTo>
                <a:cubicBezTo>
                  <a:pt x="180" y="132"/>
                  <a:pt x="185" y="138"/>
                  <a:pt x="182" y="135"/>
                </a:cubicBezTo>
                <a:close/>
                <a:moveTo>
                  <a:pt x="189" y="146"/>
                </a:moveTo>
                <a:cubicBezTo>
                  <a:pt x="189" y="147"/>
                  <a:pt x="188" y="147"/>
                  <a:pt x="187" y="147"/>
                </a:cubicBezTo>
                <a:cubicBezTo>
                  <a:pt x="187" y="146"/>
                  <a:pt x="188" y="146"/>
                  <a:pt x="189" y="146"/>
                </a:cubicBezTo>
                <a:close/>
                <a:moveTo>
                  <a:pt x="200" y="192"/>
                </a:moveTo>
                <a:cubicBezTo>
                  <a:pt x="198" y="187"/>
                  <a:pt x="187" y="161"/>
                  <a:pt x="188" y="153"/>
                </a:cubicBezTo>
                <a:cubicBezTo>
                  <a:pt x="187" y="152"/>
                  <a:pt x="187" y="152"/>
                  <a:pt x="188" y="152"/>
                </a:cubicBezTo>
                <a:cubicBezTo>
                  <a:pt x="188" y="152"/>
                  <a:pt x="188" y="152"/>
                  <a:pt x="188" y="153"/>
                </a:cubicBezTo>
                <a:cubicBezTo>
                  <a:pt x="189" y="155"/>
                  <a:pt x="192" y="159"/>
                  <a:pt x="194" y="162"/>
                </a:cubicBezTo>
                <a:cubicBezTo>
                  <a:pt x="194" y="162"/>
                  <a:pt x="193" y="162"/>
                  <a:pt x="193" y="162"/>
                </a:cubicBezTo>
                <a:cubicBezTo>
                  <a:pt x="192" y="163"/>
                  <a:pt x="194" y="164"/>
                  <a:pt x="194" y="163"/>
                </a:cubicBezTo>
                <a:cubicBezTo>
                  <a:pt x="194" y="164"/>
                  <a:pt x="194" y="165"/>
                  <a:pt x="194" y="166"/>
                </a:cubicBezTo>
                <a:cubicBezTo>
                  <a:pt x="195" y="169"/>
                  <a:pt x="197" y="166"/>
                  <a:pt x="198" y="168"/>
                </a:cubicBezTo>
                <a:cubicBezTo>
                  <a:pt x="197" y="164"/>
                  <a:pt x="195" y="164"/>
                  <a:pt x="193" y="158"/>
                </a:cubicBezTo>
                <a:cubicBezTo>
                  <a:pt x="197" y="156"/>
                  <a:pt x="196" y="164"/>
                  <a:pt x="200" y="163"/>
                </a:cubicBezTo>
                <a:cubicBezTo>
                  <a:pt x="198" y="165"/>
                  <a:pt x="202" y="168"/>
                  <a:pt x="200" y="169"/>
                </a:cubicBezTo>
                <a:cubicBezTo>
                  <a:pt x="204" y="170"/>
                  <a:pt x="201" y="168"/>
                  <a:pt x="203" y="166"/>
                </a:cubicBezTo>
                <a:cubicBezTo>
                  <a:pt x="204" y="167"/>
                  <a:pt x="204" y="170"/>
                  <a:pt x="204" y="171"/>
                </a:cubicBezTo>
                <a:cubicBezTo>
                  <a:pt x="206" y="169"/>
                  <a:pt x="203" y="192"/>
                  <a:pt x="200" y="192"/>
                </a:cubicBezTo>
                <a:close/>
                <a:moveTo>
                  <a:pt x="215" y="210"/>
                </a:moveTo>
                <a:cubicBezTo>
                  <a:pt x="215" y="211"/>
                  <a:pt x="214" y="210"/>
                  <a:pt x="215" y="210"/>
                </a:cubicBezTo>
                <a:close/>
                <a:moveTo>
                  <a:pt x="217" y="208"/>
                </a:moveTo>
                <a:cubicBezTo>
                  <a:pt x="217" y="209"/>
                  <a:pt x="216" y="208"/>
                  <a:pt x="217" y="208"/>
                </a:cubicBezTo>
                <a:close/>
                <a:moveTo>
                  <a:pt x="218" y="205"/>
                </a:moveTo>
                <a:cubicBezTo>
                  <a:pt x="212" y="202"/>
                  <a:pt x="213" y="212"/>
                  <a:pt x="210" y="214"/>
                </a:cubicBezTo>
                <a:cubicBezTo>
                  <a:pt x="209" y="215"/>
                  <a:pt x="210" y="209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11" y="205"/>
                  <a:pt x="211" y="204"/>
                  <a:pt x="211" y="204"/>
                </a:cubicBezTo>
                <a:cubicBezTo>
                  <a:pt x="215" y="203"/>
                  <a:pt x="213" y="201"/>
                  <a:pt x="213" y="200"/>
                </a:cubicBezTo>
                <a:cubicBezTo>
                  <a:pt x="212" y="199"/>
                  <a:pt x="212" y="199"/>
                  <a:pt x="213" y="197"/>
                </a:cubicBezTo>
                <a:cubicBezTo>
                  <a:pt x="213" y="198"/>
                  <a:pt x="214" y="199"/>
                  <a:pt x="214" y="199"/>
                </a:cubicBezTo>
                <a:cubicBezTo>
                  <a:pt x="214" y="198"/>
                  <a:pt x="215" y="198"/>
                  <a:pt x="215" y="198"/>
                </a:cubicBezTo>
                <a:cubicBezTo>
                  <a:pt x="215" y="198"/>
                  <a:pt x="215" y="197"/>
                  <a:pt x="215" y="197"/>
                </a:cubicBezTo>
                <a:cubicBezTo>
                  <a:pt x="215" y="197"/>
                  <a:pt x="215" y="197"/>
                  <a:pt x="215" y="198"/>
                </a:cubicBezTo>
                <a:cubicBezTo>
                  <a:pt x="215" y="198"/>
                  <a:pt x="217" y="198"/>
                  <a:pt x="217" y="197"/>
                </a:cubicBezTo>
                <a:cubicBezTo>
                  <a:pt x="220" y="198"/>
                  <a:pt x="216" y="200"/>
                  <a:pt x="217" y="202"/>
                </a:cubicBezTo>
                <a:cubicBezTo>
                  <a:pt x="216" y="201"/>
                  <a:pt x="215" y="200"/>
                  <a:pt x="215" y="199"/>
                </a:cubicBezTo>
                <a:cubicBezTo>
                  <a:pt x="214" y="199"/>
                  <a:pt x="214" y="200"/>
                  <a:pt x="214" y="200"/>
                </a:cubicBezTo>
                <a:cubicBezTo>
                  <a:pt x="215" y="202"/>
                  <a:pt x="218" y="203"/>
                  <a:pt x="218" y="205"/>
                </a:cubicBezTo>
                <a:close/>
                <a:moveTo>
                  <a:pt x="218" y="203"/>
                </a:moveTo>
                <a:cubicBezTo>
                  <a:pt x="218" y="202"/>
                  <a:pt x="220" y="202"/>
                  <a:pt x="220" y="202"/>
                </a:cubicBezTo>
                <a:cubicBezTo>
                  <a:pt x="220" y="203"/>
                  <a:pt x="219" y="203"/>
                  <a:pt x="218" y="203"/>
                </a:cubicBezTo>
                <a:close/>
                <a:moveTo>
                  <a:pt x="219" y="198"/>
                </a:moveTo>
                <a:cubicBezTo>
                  <a:pt x="221" y="199"/>
                  <a:pt x="220" y="200"/>
                  <a:pt x="219" y="201"/>
                </a:cubicBezTo>
                <a:cubicBezTo>
                  <a:pt x="218" y="200"/>
                  <a:pt x="219" y="199"/>
                  <a:pt x="219" y="198"/>
                </a:cubicBezTo>
                <a:close/>
                <a:moveTo>
                  <a:pt x="222" y="197"/>
                </a:moveTo>
                <a:cubicBezTo>
                  <a:pt x="223" y="194"/>
                  <a:pt x="223" y="201"/>
                  <a:pt x="222" y="197"/>
                </a:cubicBezTo>
                <a:close/>
                <a:moveTo>
                  <a:pt x="219" y="196"/>
                </a:moveTo>
                <a:cubicBezTo>
                  <a:pt x="217" y="196"/>
                  <a:pt x="222" y="190"/>
                  <a:pt x="218" y="191"/>
                </a:cubicBezTo>
                <a:cubicBezTo>
                  <a:pt x="218" y="190"/>
                  <a:pt x="219" y="189"/>
                  <a:pt x="220" y="189"/>
                </a:cubicBezTo>
                <a:cubicBezTo>
                  <a:pt x="220" y="188"/>
                  <a:pt x="219" y="189"/>
                  <a:pt x="218" y="189"/>
                </a:cubicBezTo>
                <a:cubicBezTo>
                  <a:pt x="216" y="186"/>
                  <a:pt x="217" y="186"/>
                  <a:pt x="218" y="184"/>
                </a:cubicBezTo>
                <a:cubicBezTo>
                  <a:pt x="220" y="185"/>
                  <a:pt x="218" y="185"/>
                  <a:pt x="218" y="187"/>
                </a:cubicBezTo>
                <a:cubicBezTo>
                  <a:pt x="220" y="187"/>
                  <a:pt x="221" y="186"/>
                  <a:pt x="221" y="184"/>
                </a:cubicBezTo>
                <a:cubicBezTo>
                  <a:pt x="223" y="187"/>
                  <a:pt x="222" y="192"/>
                  <a:pt x="224" y="195"/>
                </a:cubicBezTo>
                <a:cubicBezTo>
                  <a:pt x="220" y="192"/>
                  <a:pt x="221" y="196"/>
                  <a:pt x="219" y="196"/>
                </a:cubicBezTo>
                <a:close/>
                <a:moveTo>
                  <a:pt x="228" y="173"/>
                </a:moveTo>
                <a:cubicBezTo>
                  <a:pt x="228" y="174"/>
                  <a:pt x="227" y="173"/>
                  <a:pt x="228" y="173"/>
                </a:cubicBezTo>
                <a:close/>
                <a:moveTo>
                  <a:pt x="232" y="222"/>
                </a:moveTo>
                <a:cubicBezTo>
                  <a:pt x="232" y="225"/>
                  <a:pt x="230" y="222"/>
                  <a:pt x="229" y="222"/>
                </a:cubicBezTo>
                <a:cubicBezTo>
                  <a:pt x="230" y="213"/>
                  <a:pt x="228" y="201"/>
                  <a:pt x="232" y="195"/>
                </a:cubicBezTo>
                <a:cubicBezTo>
                  <a:pt x="233" y="192"/>
                  <a:pt x="230" y="193"/>
                  <a:pt x="230" y="192"/>
                </a:cubicBezTo>
                <a:cubicBezTo>
                  <a:pt x="233" y="186"/>
                  <a:pt x="227" y="178"/>
                  <a:pt x="232" y="175"/>
                </a:cubicBezTo>
                <a:cubicBezTo>
                  <a:pt x="229" y="172"/>
                  <a:pt x="227" y="150"/>
                  <a:pt x="230" y="152"/>
                </a:cubicBezTo>
                <a:cubicBezTo>
                  <a:pt x="226" y="145"/>
                  <a:pt x="225" y="135"/>
                  <a:pt x="223" y="127"/>
                </a:cubicBezTo>
                <a:cubicBezTo>
                  <a:pt x="227" y="133"/>
                  <a:pt x="225" y="127"/>
                  <a:pt x="230" y="129"/>
                </a:cubicBezTo>
                <a:cubicBezTo>
                  <a:pt x="229" y="127"/>
                  <a:pt x="227" y="128"/>
                  <a:pt x="228" y="125"/>
                </a:cubicBezTo>
                <a:cubicBezTo>
                  <a:pt x="229" y="127"/>
                  <a:pt x="230" y="127"/>
                  <a:pt x="230" y="123"/>
                </a:cubicBezTo>
                <a:cubicBezTo>
                  <a:pt x="231" y="125"/>
                  <a:pt x="233" y="127"/>
                  <a:pt x="235" y="129"/>
                </a:cubicBezTo>
                <a:cubicBezTo>
                  <a:pt x="236" y="128"/>
                  <a:pt x="237" y="127"/>
                  <a:pt x="238" y="126"/>
                </a:cubicBezTo>
                <a:cubicBezTo>
                  <a:pt x="240" y="128"/>
                  <a:pt x="238" y="127"/>
                  <a:pt x="236" y="130"/>
                </a:cubicBezTo>
                <a:cubicBezTo>
                  <a:pt x="236" y="132"/>
                  <a:pt x="239" y="130"/>
                  <a:pt x="239" y="129"/>
                </a:cubicBezTo>
                <a:cubicBezTo>
                  <a:pt x="240" y="130"/>
                  <a:pt x="239" y="133"/>
                  <a:pt x="242" y="133"/>
                </a:cubicBezTo>
                <a:cubicBezTo>
                  <a:pt x="241" y="134"/>
                  <a:pt x="240" y="133"/>
                  <a:pt x="240" y="132"/>
                </a:cubicBezTo>
                <a:cubicBezTo>
                  <a:pt x="237" y="133"/>
                  <a:pt x="243" y="134"/>
                  <a:pt x="242" y="137"/>
                </a:cubicBezTo>
                <a:cubicBezTo>
                  <a:pt x="244" y="133"/>
                  <a:pt x="245" y="141"/>
                  <a:pt x="247" y="143"/>
                </a:cubicBezTo>
                <a:cubicBezTo>
                  <a:pt x="250" y="142"/>
                  <a:pt x="246" y="140"/>
                  <a:pt x="246" y="138"/>
                </a:cubicBezTo>
                <a:cubicBezTo>
                  <a:pt x="250" y="137"/>
                  <a:pt x="246" y="142"/>
                  <a:pt x="251" y="141"/>
                </a:cubicBezTo>
                <a:cubicBezTo>
                  <a:pt x="250" y="146"/>
                  <a:pt x="251" y="143"/>
                  <a:pt x="254" y="146"/>
                </a:cubicBezTo>
                <a:cubicBezTo>
                  <a:pt x="254" y="149"/>
                  <a:pt x="252" y="148"/>
                  <a:pt x="252" y="150"/>
                </a:cubicBezTo>
                <a:cubicBezTo>
                  <a:pt x="254" y="148"/>
                  <a:pt x="254" y="150"/>
                  <a:pt x="254" y="153"/>
                </a:cubicBezTo>
                <a:cubicBezTo>
                  <a:pt x="255" y="153"/>
                  <a:pt x="254" y="150"/>
                  <a:pt x="256" y="149"/>
                </a:cubicBezTo>
                <a:cubicBezTo>
                  <a:pt x="258" y="149"/>
                  <a:pt x="255" y="153"/>
                  <a:pt x="258" y="152"/>
                </a:cubicBezTo>
                <a:cubicBezTo>
                  <a:pt x="258" y="153"/>
                  <a:pt x="255" y="152"/>
                  <a:pt x="255" y="154"/>
                </a:cubicBezTo>
                <a:cubicBezTo>
                  <a:pt x="259" y="162"/>
                  <a:pt x="253" y="172"/>
                  <a:pt x="250" y="181"/>
                </a:cubicBezTo>
                <a:cubicBezTo>
                  <a:pt x="249" y="181"/>
                  <a:pt x="249" y="180"/>
                  <a:pt x="249" y="179"/>
                </a:cubicBezTo>
                <a:cubicBezTo>
                  <a:pt x="247" y="183"/>
                  <a:pt x="248" y="191"/>
                  <a:pt x="243" y="193"/>
                </a:cubicBezTo>
                <a:cubicBezTo>
                  <a:pt x="245" y="198"/>
                  <a:pt x="241" y="200"/>
                  <a:pt x="240" y="205"/>
                </a:cubicBezTo>
                <a:cubicBezTo>
                  <a:pt x="239" y="199"/>
                  <a:pt x="240" y="187"/>
                  <a:pt x="240" y="180"/>
                </a:cubicBezTo>
                <a:cubicBezTo>
                  <a:pt x="239" y="182"/>
                  <a:pt x="238" y="185"/>
                  <a:pt x="239" y="185"/>
                </a:cubicBezTo>
                <a:cubicBezTo>
                  <a:pt x="239" y="198"/>
                  <a:pt x="238" y="214"/>
                  <a:pt x="232" y="218"/>
                </a:cubicBezTo>
                <a:cubicBezTo>
                  <a:pt x="235" y="222"/>
                  <a:pt x="229" y="219"/>
                  <a:pt x="232" y="222"/>
                </a:cubicBezTo>
                <a:close/>
                <a:moveTo>
                  <a:pt x="235" y="227"/>
                </a:moveTo>
                <a:cubicBezTo>
                  <a:pt x="236" y="228"/>
                  <a:pt x="235" y="227"/>
                  <a:pt x="235" y="227"/>
                </a:cubicBezTo>
                <a:close/>
                <a:moveTo>
                  <a:pt x="235" y="222"/>
                </a:moveTo>
                <a:cubicBezTo>
                  <a:pt x="233" y="220"/>
                  <a:pt x="238" y="225"/>
                  <a:pt x="235" y="222"/>
                </a:cubicBezTo>
                <a:close/>
                <a:moveTo>
                  <a:pt x="237" y="221"/>
                </a:moveTo>
                <a:cubicBezTo>
                  <a:pt x="235" y="222"/>
                  <a:pt x="235" y="218"/>
                  <a:pt x="236" y="221"/>
                </a:cubicBezTo>
                <a:cubicBezTo>
                  <a:pt x="238" y="219"/>
                  <a:pt x="238" y="220"/>
                  <a:pt x="237" y="221"/>
                </a:cubicBezTo>
                <a:close/>
                <a:moveTo>
                  <a:pt x="241" y="205"/>
                </a:moveTo>
                <a:cubicBezTo>
                  <a:pt x="245" y="205"/>
                  <a:pt x="239" y="210"/>
                  <a:pt x="242" y="211"/>
                </a:cubicBezTo>
                <a:cubicBezTo>
                  <a:pt x="240" y="211"/>
                  <a:pt x="237" y="215"/>
                  <a:pt x="239" y="219"/>
                </a:cubicBezTo>
                <a:cubicBezTo>
                  <a:pt x="232" y="217"/>
                  <a:pt x="241" y="209"/>
                  <a:pt x="241" y="205"/>
                </a:cubicBezTo>
                <a:close/>
                <a:moveTo>
                  <a:pt x="240" y="219"/>
                </a:moveTo>
                <a:cubicBezTo>
                  <a:pt x="240" y="219"/>
                  <a:pt x="239" y="218"/>
                  <a:pt x="240" y="219"/>
                </a:cubicBezTo>
                <a:close/>
                <a:moveTo>
                  <a:pt x="241" y="217"/>
                </a:moveTo>
                <a:cubicBezTo>
                  <a:pt x="237" y="217"/>
                  <a:pt x="240" y="213"/>
                  <a:pt x="241" y="217"/>
                </a:cubicBezTo>
                <a:close/>
                <a:moveTo>
                  <a:pt x="256" y="234"/>
                </a:moveTo>
                <a:cubicBezTo>
                  <a:pt x="256" y="235"/>
                  <a:pt x="255" y="234"/>
                  <a:pt x="256" y="234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grpSp>
        <p:nvGrpSpPr>
          <p:cNvPr id="2548" name="Group 2547"/>
          <p:cNvGrpSpPr/>
          <p:nvPr/>
        </p:nvGrpSpPr>
        <p:grpSpPr>
          <a:xfrm flipH="1">
            <a:off x="3618602" y="1736663"/>
            <a:ext cx="1595082" cy="5134372"/>
            <a:chOff x="6221414" y="3597275"/>
            <a:chExt cx="790575" cy="2544763"/>
          </a:xfrm>
          <a:solidFill>
            <a:schemeClr val="accent2">
              <a:alpha val="20000"/>
            </a:schemeClr>
          </a:solidFill>
        </p:grpSpPr>
        <p:sp>
          <p:nvSpPr>
            <p:cNvPr id="2549" name="Freeform 1257"/>
            <p:cNvSpPr>
              <a:spLocks/>
            </p:cNvSpPr>
            <p:nvPr/>
          </p:nvSpPr>
          <p:spPr bwMode="auto">
            <a:xfrm>
              <a:off x="6662739" y="3622675"/>
              <a:ext cx="20638" cy="87313"/>
            </a:xfrm>
            <a:custGeom>
              <a:avLst/>
              <a:gdLst>
                <a:gd name="T0" fmla="*/ 7 w 11"/>
                <a:gd name="T1" fmla="*/ 41 h 47"/>
                <a:gd name="T2" fmla="*/ 3 w 11"/>
                <a:gd name="T3" fmla="*/ 0 h 47"/>
                <a:gd name="T4" fmla="*/ 7 w 11"/>
                <a:gd name="T5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7">
                  <a:moveTo>
                    <a:pt x="7" y="41"/>
                  </a:moveTo>
                  <a:cubicBezTo>
                    <a:pt x="7" y="24"/>
                    <a:pt x="11" y="14"/>
                    <a:pt x="3" y="0"/>
                  </a:cubicBezTo>
                  <a:cubicBezTo>
                    <a:pt x="5" y="11"/>
                    <a:pt x="0" y="47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50" name="Freeform 1258"/>
            <p:cNvSpPr>
              <a:spLocks/>
            </p:cNvSpPr>
            <p:nvPr/>
          </p:nvSpPr>
          <p:spPr bwMode="auto">
            <a:xfrm>
              <a:off x="6654801" y="3648075"/>
              <a:ext cx="7938" cy="50800"/>
            </a:xfrm>
            <a:custGeom>
              <a:avLst/>
              <a:gdLst>
                <a:gd name="T0" fmla="*/ 0 w 4"/>
                <a:gd name="T1" fmla="*/ 14 h 27"/>
                <a:gd name="T2" fmla="*/ 0 w 4"/>
                <a:gd name="T3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7">
                  <a:moveTo>
                    <a:pt x="0" y="14"/>
                  </a:moveTo>
                  <a:cubicBezTo>
                    <a:pt x="4" y="27"/>
                    <a:pt x="4" y="0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51" name="Freeform 1259"/>
            <p:cNvSpPr>
              <a:spLocks/>
            </p:cNvSpPr>
            <p:nvPr/>
          </p:nvSpPr>
          <p:spPr bwMode="auto">
            <a:xfrm>
              <a:off x="6697664" y="3689350"/>
              <a:ext cx="7938" cy="7938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0" y="0"/>
                    <a:pt x="4" y="4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52" name="Freeform 1260"/>
            <p:cNvSpPr>
              <a:spLocks/>
            </p:cNvSpPr>
            <p:nvPr/>
          </p:nvSpPr>
          <p:spPr bwMode="auto">
            <a:xfrm>
              <a:off x="6653214" y="3736975"/>
              <a:ext cx="4763" cy="4763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0"/>
                    <a:pt x="3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53" name="Freeform 1261"/>
            <p:cNvSpPr>
              <a:spLocks/>
            </p:cNvSpPr>
            <p:nvPr/>
          </p:nvSpPr>
          <p:spPr bwMode="auto">
            <a:xfrm>
              <a:off x="6615114" y="4003675"/>
              <a:ext cx="15875" cy="20638"/>
            </a:xfrm>
            <a:custGeom>
              <a:avLst/>
              <a:gdLst>
                <a:gd name="T0" fmla="*/ 7 w 8"/>
                <a:gd name="T1" fmla="*/ 11 h 11"/>
                <a:gd name="T2" fmla="*/ 0 w 8"/>
                <a:gd name="T3" fmla="*/ 0 h 11"/>
                <a:gd name="T4" fmla="*/ 7 w 8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1">
                  <a:moveTo>
                    <a:pt x="7" y="11"/>
                  </a:moveTo>
                  <a:cubicBezTo>
                    <a:pt x="8" y="5"/>
                    <a:pt x="5" y="2"/>
                    <a:pt x="0" y="0"/>
                  </a:cubicBezTo>
                  <a:cubicBezTo>
                    <a:pt x="0" y="6"/>
                    <a:pt x="3" y="9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54" name="Freeform 1262"/>
            <p:cNvSpPr>
              <a:spLocks/>
            </p:cNvSpPr>
            <p:nvPr/>
          </p:nvSpPr>
          <p:spPr bwMode="auto">
            <a:xfrm>
              <a:off x="6492876" y="4024313"/>
              <a:ext cx="7938" cy="50800"/>
            </a:xfrm>
            <a:custGeom>
              <a:avLst/>
              <a:gdLst>
                <a:gd name="T0" fmla="*/ 0 w 4"/>
                <a:gd name="T1" fmla="*/ 13 h 27"/>
                <a:gd name="T2" fmla="*/ 0 w 4"/>
                <a:gd name="T3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7">
                  <a:moveTo>
                    <a:pt x="0" y="13"/>
                  </a:moveTo>
                  <a:cubicBezTo>
                    <a:pt x="4" y="27"/>
                    <a:pt x="4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55" name="Freeform 1263"/>
            <p:cNvSpPr>
              <a:spLocks/>
            </p:cNvSpPr>
            <p:nvPr/>
          </p:nvSpPr>
          <p:spPr bwMode="auto">
            <a:xfrm>
              <a:off x="6648451" y="407352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56" name="Freeform 1264"/>
            <p:cNvSpPr>
              <a:spLocks/>
            </p:cNvSpPr>
            <p:nvPr/>
          </p:nvSpPr>
          <p:spPr bwMode="auto">
            <a:xfrm>
              <a:off x="6645276" y="4078288"/>
              <a:ext cx="1588" cy="9525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5 h 5"/>
                <a:gd name="T4" fmla="*/ 1 w 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1" y="2"/>
                    <a:pt x="1" y="3"/>
                    <a:pt x="0" y="5"/>
                  </a:cubicBezTo>
                  <a:cubicBezTo>
                    <a:pt x="0" y="3"/>
                    <a:pt x="1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57" name="Freeform 1265"/>
            <p:cNvSpPr>
              <a:spLocks/>
            </p:cNvSpPr>
            <p:nvPr/>
          </p:nvSpPr>
          <p:spPr bwMode="auto">
            <a:xfrm>
              <a:off x="6646864" y="4075113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58" name="Freeform 1266"/>
            <p:cNvSpPr>
              <a:spLocks/>
            </p:cNvSpPr>
            <p:nvPr/>
          </p:nvSpPr>
          <p:spPr bwMode="auto">
            <a:xfrm>
              <a:off x="6643689" y="4087813"/>
              <a:ext cx="1588" cy="7938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0 h 4"/>
                <a:gd name="T4" fmla="*/ 0 w 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3"/>
                    <a:pt x="1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59" name="Rectangle 1267"/>
            <p:cNvSpPr>
              <a:spLocks noChangeArrowheads="1"/>
            </p:cNvSpPr>
            <p:nvPr/>
          </p:nvSpPr>
          <p:spPr bwMode="auto">
            <a:xfrm>
              <a:off x="6643689" y="40957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60" name="Freeform 1268"/>
            <p:cNvSpPr>
              <a:spLocks/>
            </p:cNvSpPr>
            <p:nvPr/>
          </p:nvSpPr>
          <p:spPr bwMode="auto">
            <a:xfrm>
              <a:off x="6716714" y="4260850"/>
              <a:ext cx="7938" cy="4763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0" y="0"/>
                    <a:pt x="4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61" name="Freeform 1269"/>
            <p:cNvSpPr>
              <a:spLocks/>
            </p:cNvSpPr>
            <p:nvPr/>
          </p:nvSpPr>
          <p:spPr bwMode="auto">
            <a:xfrm>
              <a:off x="6543676" y="4391025"/>
              <a:ext cx="22225" cy="22225"/>
            </a:xfrm>
            <a:custGeom>
              <a:avLst/>
              <a:gdLst>
                <a:gd name="T0" fmla="*/ 11 w 12"/>
                <a:gd name="T1" fmla="*/ 11 h 12"/>
                <a:gd name="T2" fmla="*/ 1 w 12"/>
                <a:gd name="T3" fmla="*/ 1 h 12"/>
                <a:gd name="T4" fmla="*/ 11 w 12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11" y="11"/>
                  </a:moveTo>
                  <a:cubicBezTo>
                    <a:pt x="12" y="4"/>
                    <a:pt x="8" y="0"/>
                    <a:pt x="1" y="1"/>
                  </a:cubicBezTo>
                  <a:cubicBezTo>
                    <a:pt x="0" y="8"/>
                    <a:pt x="3" y="1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62" name="Freeform 1270"/>
            <p:cNvSpPr>
              <a:spLocks/>
            </p:cNvSpPr>
            <p:nvPr/>
          </p:nvSpPr>
          <p:spPr bwMode="auto">
            <a:xfrm>
              <a:off x="6535739" y="5275263"/>
              <a:ext cx="6350" cy="7938"/>
            </a:xfrm>
            <a:custGeom>
              <a:avLst/>
              <a:gdLst>
                <a:gd name="T0" fmla="*/ 1 w 3"/>
                <a:gd name="T1" fmla="*/ 2 h 4"/>
                <a:gd name="T2" fmla="*/ 1 w 3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4">
                  <a:moveTo>
                    <a:pt x="1" y="2"/>
                  </a:moveTo>
                  <a:cubicBezTo>
                    <a:pt x="3" y="4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63" name="Freeform 1271"/>
            <p:cNvSpPr>
              <a:spLocks/>
            </p:cNvSpPr>
            <p:nvPr/>
          </p:nvSpPr>
          <p:spPr bwMode="auto">
            <a:xfrm>
              <a:off x="6502401" y="5470525"/>
              <a:ext cx="7938" cy="6350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4" y="3"/>
                    <a:pt x="0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64" name="Freeform 1272"/>
            <p:cNvSpPr>
              <a:spLocks noEditPoints="1"/>
            </p:cNvSpPr>
            <p:nvPr/>
          </p:nvSpPr>
          <p:spPr bwMode="auto">
            <a:xfrm>
              <a:off x="6565901" y="3597275"/>
              <a:ext cx="211138" cy="458788"/>
            </a:xfrm>
            <a:custGeom>
              <a:avLst/>
              <a:gdLst>
                <a:gd name="T0" fmla="*/ 89 w 112"/>
                <a:gd name="T1" fmla="*/ 0 h 244"/>
                <a:gd name="T2" fmla="*/ 82 w 112"/>
                <a:gd name="T3" fmla="*/ 37 h 244"/>
                <a:gd name="T4" fmla="*/ 58 w 112"/>
                <a:gd name="T5" fmla="*/ 92 h 244"/>
                <a:gd name="T6" fmla="*/ 68 w 112"/>
                <a:gd name="T7" fmla="*/ 58 h 244"/>
                <a:gd name="T8" fmla="*/ 47 w 112"/>
                <a:gd name="T9" fmla="*/ 82 h 244"/>
                <a:gd name="T10" fmla="*/ 41 w 112"/>
                <a:gd name="T11" fmla="*/ 130 h 244"/>
                <a:gd name="T12" fmla="*/ 37 w 112"/>
                <a:gd name="T13" fmla="*/ 58 h 244"/>
                <a:gd name="T14" fmla="*/ 47 w 112"/>
                <a:gd name="T15" fmla="*/ 244 h 244"/>
                <a:gd name="T16" fmla="*/ 89 w 112"/>
                <a:gd name="T17" fmla="*/ 0 h 244"/>
                <a:gd name="T18" fmla="*/ 47 w 112"/>
                <a:gd name="T19" fmla="*/ 213 h 244"/>
                <a:gd name="T20" fmla="*/ 47 w 112"/>
                <a:gd name="T21" fmla="*/ 21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244">
                  <a:moveTo>
                    <a:pt x="89" y="0"/>
                  </a:moveTo>
                  <a:cubicBezTo>
                    <a:pt x="90" y="9"/>
                    <a:pt x="67" y="51"/>
                    <a:pt x="82" y="37"/>
                  </a:cubicBezTo>
                  <a:cubicBezTo>
                    <a:pt x="76" y="57"/>
                    <a:pt x="69" y="77"/>
                    <a:pt x="58" y="92"/>
                  </a:cubicBezTo>
                  <a:cubicBezTo>
                    <a:pt x="57" y="80"/>
                    <a:pt x="74" y="53"/>
                    <a:pt x="68" y="58"/>
                  </a:cubicBezTo>
                  <a:cubicBezTo>
                    <a:pt x="58" y="62"/>
                    <a:pt x="56" y="97"/>
                    <a:pt x="47" y="82"/>
                  </a:cubicBezTo>
                  <a:cubicBezTo>
                    <a:pt x="44" y="104"/>
                    <a:pt x="50" y="117"/>
                    <a:pt x="41" y="130"/>
                  </a:cubicBezTo>
                  <a:cubicBezTo>
                    <a:pt x="40" y="107"/>
                    <a:pt x="27" y="80"/>
                    <a:pt x="37" y="58"/>
                  </a:cubicBezTo>
                  <a:cubicBezTo>
                    <a:pt x="0" y="108"/>
                    <a:pt x="36" y="208"/>
                    <a:pt x="47" y="244"/>
                  </a:cubicBezTo>
                  <a:cubicBezTo>
                    <a:pt x="70" y="175"/>
                    <a:pt x="112" y="92"/>
                    <a:pt x="89" y="0"/>
                  </a:cubicBezTo>
                  <a:close/>
                  <a:moveTo>
                    <a:pt x="47" y="213"/>
                  </a:moveTo>
                  <a:cubicBezTo>
                    <a:pt x="51" y="199"/>
                    <a:pt x="51" y="226"/>
                    <a:pt x="47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65" name="Freeform 1273"/>
            <p:cNvSpPr>
              <a:spLocks noEditPoints="1"/>
            </p:cNvSpPr>
            <p:nvPr/>
          </p:nvSpPr>
          <p:spPr bwMode="auto">
            <a:xfrm>
              <a:off x="6221414" y="3957638"/>
              <a:ext cx="790575" cy="2184400"/>
            </a:xfrm>
            <a:custGeom>
              <a:avLst/>
              <a:gdLst>
                <a:gd name="T0" fmla="*/ 231 w 421"/>
                <a:gd name="T1" fmla="*/ 655 h 1162"/>
                <a:gd name="T2" fmla="*/ 214 w 421"/>
                <a:gd name="T3" fmla="*/ 661 h 1162"/>
                <a:gd name="T4" fmla="*/ 214 w 421"/>
                <a:gd name="T5" fmla="*/ 648 h 1162"/>
                <a:gd name="T6" fmla="*/ 217 w 421"/>
                <a:gd name="T7" fmla="*/ 634 h 1162"/>
                <a:gd name="T8" fmla="*/ 152 w 421"/>
                <a:gd name="T9" fmla="*/ 720 h 1162"/>
                <a:gd name="T10" fmla="*/ 171 w 421"/>
                <a:gd name="T11" fmla="*/ 474 h 1162"/>
                <a:gd name="T12" fmla="*/ 207 w 421"/>
                <a:gd name="T13" fmla="*/ 227 h 1162"/>
                <a:gd name="T14" fmla="*/ 246 w 421"/>
                <a:gd name="T15" fmla="*/ 188 h 1162"/>
                <a:gd name="T16" fmla="*/ 210 w 421"/>
                <a:gd name="T17" fmla="*/ 221 h 1162"/>
                <a:gd name="T18" fmla="*/ 421 w 421"/>
                <a:gd name="T19" fmla="*/ 0 h 1162"/>
                <a:gd name="T20" fmla="*/ 221 w 421"/>
                <a:gd name="T21" fmla="*/ 72 h 1162"/>
                <a:gd name="T22" fmla="*/ 217 w 421"/>
                <a:gd name="T23" fmla="*/ 97 h 1162"/>
                <a:gd name="T24" fmla="*/ 168 w 421"/>
                <a:gd name="T25" fmla="*/ 134 h 1162"/>
                <a:gd name="T26" fmla="*/ 147 w 421"/>
                <a:gd name="T27" fmla="*/ 107 h 1162"/>
                <a:gd name="T28" fmla="*/ 83 w 421"/>
                <a:gd name="T29" fmla="*/ 45 h 1162"/>
                <a:gd name="T30" fmla="*/ 66 w 421"/>
                <a:gd name="T31" fmla="*/ 55 h 1162"/>
                <a:gd name="T32" fmla="*/ 179 w 421"/>
                <a:gd name="T33" fmla="*/ 341 h 1162"/>
                <a:gd name="T34" fmla="*/ 170 w 421"/>
                <a:gd name="T35" fmla="*/ 381 h 1162"/>
                <a:gd name="T36" fmla="*/ 155 w 421"/>
                <a:gd name="T37" fmla="*/ 437 h 1162"/>
                <a:gd name="T38" fmla="*/ 136 w 421"/>
                <a:gd name="T39" fmla="*/ 499 h 1162"/>
                <a:gd name="T40" fmla="*/ 135 w 421"/>
                <a:gd name="T41" fmla="*/ 562 h 1162"/>
                <a:gd name="T42" fmla="*/ 117 w 421"/>
                <a:gd name="T43" fmla="*/ 644 h 1162"/>
                <a:gd name="T44" fmla="*/ 97 w 421"/>
                <a:gd name="T45" fmla="*/ 703 h 1162"/>
                <a:gd name="T46" fmla="*/ 104 w 421"/>
                <a:gd name="T47" fmla="*/ 741 h 1162"/>
                <a:gd name="T48" fmla="*/ 76 w 421"/>
                <a:gd name="T49" fmla="*/ 775 h 1162"/>
                <a:gd name="T50" fmla="*/ 76 w 421"/>
                <a:gd name="T51" fmla="*/ 830 h 1162"/>
                <a:gd name="T52" fmla="*/ 73 w 421"/>
                <a:gd name="T53" fmla="*/ 882 h 1162"/>
                <a:gd name="T54" fmla="*/ 63 w 421"/>
                <a:gd name="T55" fmla="*/ 889 h 1162"/>
                <a:gd name="T56" fmla="*/ 47 w 421"/>
                <a:gd name="T57" fmla="*/ 961 h 1162"/>
                <a:gd name="T58" fmla="*/ 69 w 421"/>
                <a:gd name="T59" fmla="*/ 906 h 1162"/>
                <a:gd name="T60" fmla="*/ 38 w 421"/>
                <a:gd name="T61" fmla="*/ 1002 h 1162"/>
                <a:gd name="T62" fmla="*/ 4 w 421"/>
                <a:gd name="T63" fmla="*/ 1157 h 1162"/>
                <a:gd name="T64" fmla="*/ 45 w 421"/>
                <a:gd name="T65" fmla="*/ 1106 h 1162"/>
                <a:gd name="T66" fmla="*/ 31 w 421"/>
                <a:gd name="T67" fmla="*/ 1137 h 1162"/>
                <a:gd name="T68" fmla="*/ 59 w 421"/>
                <a:gd name="T69" fmla="*/ 1161 h 1162"/>
                <a:gd name="T70" fmla="*/ 142 w 421"/>
                <a:gd name="T71" fmla="*/ 892 h 1162"/>
                <a:gd name="T72" fmla="*/ 345 w 421"/>
                <a:gd name="T73" fmla="*/ 758 h 1162"/>
                <a:gd name="T74" fmla="*/ 148 w 421"/>
                <a:gd name="T75" fmla="*/ 837 h 1162"/>
                <a:gd name="T76" fmla="*/ 283 w 421"/>
                <a:gd name="T77" fmla="*/ 703 h 1162"/>
                <a:gd name="T78" fmla="*/ 221 w 421"/>
                <a:gd name="T79" fmla="*/ 737 h 1162"/>
                <a:gd name="T80" fmla="*/ 259 w 421"/>
                <a:gd name="T81" fmla="*/ 641 h 1162"/>
                <a:gd name="T82" fmla="*/ 152 w 421"/>
                <a:gd name="T83" fmla="*/ 482 h 1162"/>
                <a:gd name="T84" fmla="*/ 152 w 421"/>
                <a:gd name="T85" fmla="*/ 482 h 1162"/>
                <a:gd name="T86" fmla="*/ 183 w 421"/>
                <a:gd name="T87" fmla="*/ 720 h 1162"/>
                <a:gd name="T88" fmla="*/ 90 w 421"/>
                <a:gd name="T89" fmla="*/ 1016 h 1162"/>
                <a:gd name="T90" fmla="*/ 117 w 421"/>
                <a:gd name="T91" fmla="*/ 737 h 1162"/>
                <a:gd name="T92" fmla="*/ 111 w 421"/>
                <a:gd name="T93" fmla="*/ 899 h 1162"/>
                <a:gd name="T94" fmla="*/ 90 w 421"/>
                <a:gd name="T95" fmla="*/ 1016 h 1162"/>
                <a:gd name="T96" fmla="*/ 169 w 421"/>
                <a:gd name="T97" fmla="*/ 772 h 1162"/>
                <a:gd name="T98" fmla="*/ 183 w 421"/>
                <a:gd name="T99" fmla="*/ 741 h 1162"/>
                <a:gd name="T100" fmla="*/ 221 w 421"/>
                <a:gd name="T101" fmla="*/ 703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1" h="1162">
                  <a:moveTo>
                    <a:pt x="259" y="624"/>
                  </a:moveTo>
                  <a:cubicBezTo>
                    <a:pt x="257" y="641"/>
                    <a:pt x="246" y="650"/>
                    <a:pt x="231" y="655"/>
                  </a:cubicBezTo>
                  <a:cubicBezTo>
                    <a:pt x="231" y="648"/>
                    <a:pt x="249" y="643"/>
                    <a:pt x="238" y="637"/>
                  </a:cubicBezTo>
                  <a:cubicBezTo>
                    <a:pt x="230" y="643"/>
                    <a:pt x="221" y="666"/>
                    <a:pt x="214" y="661"/>
                  </a:cubicBezTo>
                  <a:cubicBezTo>
                    <a:pt x="248" y="628"/>
                    <a:pt x="288" y="581"/>
                    <a:pt x="303" y="541"/>
                  </a:cubicBezTo>
                  <a:cubicBezTo>
                    <a:pt x="266" y="567"/>
                    <a:pt x="234" y="616"/>
                    <a:pt x="214" y="648"/>
                  </a:cubicBezTo>
                  <a:cubicBezTo>
                    <a:pt x="221" y="634"/>
                    <a:pt x="235" y="609"/>
                    <a:pt x="231" y="596"/>
                  </a:cubicBezTo>
                  <a:cubicBezTo>
                    <a:pt x="223" y="605"/>
                    <a:pt x="225" y="624"/>
                    <a:pt x="217" y="634"/>
                  </a:cubicBezTo>
                  <a:cubicBezTo>
                    <a:pt x="218" y="613"/>
                    <a:pt x="226" y="599"/>
                    <a:pt x="224" y="575"/>
                  </a:cubicBezTo>
                  <a:cubicBezTo>
                    <a:pt x="194" y="625"/>
                    <a:pt x="207" y="697"/>
                    <a:pt x="152" y="720"/>
                  </a:cubicBezTo>
                  <a:cubicBezTo>
                    <a:pt x="148" y="720"/>
                    <a:pt x="147" y="716"/>
                    <a:pt x="142" y="716"/>
                  </a:cubicBezTo>
                  <a:cubicBezTo>
                    <a:pt x="107" y="637"/>
                    <a:pt x="157" y="537"/>
                    <a:pt x="171" y="474"/>
                  </a:cubicBezTo>
                  <a:cubicBezTo>
                    <a:pt x="171" y="475"/>
                    <a:pt x="170" y="475"/>
                    <a:pt x="169" y="475"/>
                  </a:cubicBezTo>
                  <a:cubicBezTo>
                    <a:pt x="181" y="394"/>
                    <a:pt x="191" y="293"/>
                    <a:pt x="207" y="227"/>
                  </a:cubicBezTo>
                  <a:cubicBezTo>
                    <a:pt x="224" y="223"/>
                    <a:pt x="243" y="204"/>
                    <a:pt x="246" y="189"/>
                  </a:cubicBezTo>
                  <a:cubicBezTo>
                    <a:pt x="248" y="187"/>
                    <a:pt x="249" y="186"/>
                    <a:pt x="246" y="188"/>
                  </a:cubicBezTo>
                  <a:cubicBezTo>
                    <a:pt x="247" y="185"/>
                    <a:pt x="246" y="182"/>
                    <a:pt x="245" y="179"/>
                  </a:cubicBezTo>
                  <a:cubicBezTo>
                    <a:pt x="238" y="195"/>
                    <a:pt x="222" y="221"/>
                    <a:pt x="210" y="221"/>
                  </a:cubicBezTo>
                  <a:cubicBezTo>
                    <a:pt x="227" y="202"/>
                    <a:pt x="215" y="176"/>
                    <a:pt x="221" y="148"/>
                  </a:cubicBezTo>
                  <a:cubicBezTo>
                    <a:pt x="300" y="112"/>
                    <a:pt x="360" y="56"/>
                    <a:pt x="421" y="0"/>
                  </a:cubicBezTo>
                  <a:cubicBezTo>
                    <a:pt x="348" y="35"/>
                    <a:pt x="268" y="78"/>
                    <a:pt x="224" y="114"/>
                  </a:cubicBezTo>
                  <a:cubicBezTo>
                    <a:pt x="229" y="102"/>
                    <a:pt x="230" y="80"/>
                    <a:pt x="221" y="72"/>
                  </a:cubicBezTo>
                  <a:cubicBezTo>
                    <a:pt x="218" y="84"/>
                    <a:pt x="231" y="98"/>
                    <a:pt x="221" y="107"/>
                  </a:cubicBezTo>
                  <a:cubicBezTo>
                    <a:pt x="222" y="103"/>
                    <a:pt x="220" y="86"/>
                    <a:pt x="217" y="97"/>
                  </a:cubicBezTo>
                  <a:cubicBezTo>
                    <a:pt x="219" y="127"/>
                    <a:pt x="207" y="146"/>
                    <a:pt x="207" y="172"/>
                  </a:cubicBezTo>
                  <a:cubicBezTo>
                    <a:pt x="194" y="162"/>
                    <a:pt x="177" y="156"/>
                    <a:pt x="168" y="134"/>
                  </a:cubicBezTo>
                  <a:cubicBezTo>
                    <a:pt x="160" y="111"/>
                    <a:pt x="163" y="78"/>
                    <a:pt x="147" y="59"/>
                  </a:cubicBezTo>
                  <a:cubicBezTo>
                    <a:pt x="147" y="107"/>
                    <a:pt x="147" y="107"/>
                    <a:pt x="147" y="107"/>
                  </a:cubicBezTo>
                  <a:cubicBezTo>
                    <a:pt x="119" y="86"/>
                    <a:pt x="107" y="33"/>
                    <a:pt x="79" y="24"/>
                  </a:cubicBezTo>
                  <a:cubicBezTo>
                    <a:pt x="87" y="31"/>
                    <a:pt x="93" y="46"/>
                    <a:pt x="83" y="45"/>
                  </a:cubicBezTo>
                  <a:cubicBezTo>
                    <a:pt x="89" y="56"/>
                    <a:pt x="109" y="72"/>
                    <a:pt x="104" y="83"/>
                  </a:cubicBezTo>
                  <a:cubicBezTo>
                    <a:pt x="92" y="72"/>
                    <a:pt x="78" y="65"/>
                    <a:pt x="66" y="55"/>
                  </a:cubicBezTo>
                  <a:cubicBezTo>
                    <a:pt x="93" y="108"/>
                    <a:pt x="113" y="167"/>
                    <a:pt x="162" y="196"/>
                  </a:cubicBezTo>
                  <a:cubicBezTo>
                    <a:pt x="198" y="224"/>
                    <a:pt x="183" y="299"/>
                    <a:pt x="179" y="341"/>
                  </a:cubicBezTo>
                  <a:cubicBezTo>
                    <a:pt x="179" y="337"/>
                    <a:pt x="180" y="331"/>
                    <a:pt x="176" y="331"/>
                  </a:cubicBezTo>
                  <a:cubicBezTo>
                    <a:pt x="180" y="331"/>
                    <a:pt x="171" y="377"/>
                    <a:pt x="170" y="381"/>
                  </a:cubicBezTo>
                  <a:cubicBezTo>
                    <a:pt x="168" y="392"/>
                    <a:pt x="165" y="403"/>
                    <a:pt x="162" y="413"/>
                  </a:cubicBezTo>
                  <a:cubicBezTo>
                    <a:pt x="159" y="421"/>
                    <a:pt x="156" y="429"/>
                    <a:pt x="155" y="437"/>
                  </a:cubicBezTo>
                  <a:cubicBezTo>
                    <a:pt x="153" y="447"/>
                    <a:pt x="150" y="457"/>
                    <a:pt x="145" y="467"/>
                  </a:cubicBezTo>
                  <a:cubicBezTo>
                    <a:pt x="141" y="477"/>
                    <a:pt x="136" y="487"/>
                    <a:pt x="136" y="499"/>
                  </a:cubicBezTo>
                  <a:cubicBezTo>
                    <a:pt x="136" y="513"/>
                    <a:pt x="137" y="527"/>
                    <a:pt x="137" y="541"/>
                  </a:cubicBezTo>
                  <a:cubicBezTo>
                    <a:pt x="137" y="548"/>
                    <a:pt x="136" y="555"/>
                    <a:pt x="135" y="562"/>
                  </a:cubicBezTo>
                  <a:cubicBezTo>
                    <a:pt x="134" y="559"/>
                    <a:pt x="135" y="555"/>
                    <a:pt x="131" y="555"/>
                  </a:cubicBezTo>
                  <a:cubicBezTo>
                    <a:pt x="136" y="582"/>
                    <a:pt x="124" y="618"/>
                    <a:pt x="117" y="644"/>
                  </a:cubicBezTo>
                  <a:cubicBezTo>
                    <a:pt x="111" y="625"/>
                    <a:pt x="106" y="603"/>
                    <a:pt x="90" y="593"/>
                  </a:cubicBezTo>
                  <a:cubicBezTo>
                    <a:pt x="95" y="629"/>
                    <a:pt x="90" y="676"/>
                    <a:pt x="97" y="703"/>
                  </a:cubicBezTo>
                  <a:cubicBezTo>
                    <a:pt x="67" y="693"/>
                    <a:pt x="46" y="698"/>
                    <a:pt x="14" y="699"/>
                  </a:cubicBezTo>
                  <a:cubicBezTo>
                    <a:pt x="38" y="719"/>
                    <a:pt x="72" y="728"/>
                    <a:pt x="104" y="741"/>
                  </a:cubicBezTo>
                  <a:cubicBezTo>
                    <a:pt x="84" y="741"/>
                    <a:pt x="102" y="742"/>
                    <a:pt x="100" y="751"/>
                  </a:cubicBezTo>
                  <a:cubicBezTo>
                    <a:pt x="96" y="768"/>
                    <a:pt x="84" y="770"/>
                    <a:pt x="76" y="775"/>
                  </a:cubicBezTo>
                  <a:cubicBezTo>
                    <a:pt x="87" y="778"/>
                    <a:pt x="80" y="821"/>
                    <a:pt x="80" y="840"/>
                  </a:cubicBezTo>
                  <a:cubicBezTo>
                    <a:pt x="79" y="836"/>
                    <a:pt x="80" y="831"/>
                    <a:pt x="76" y="830"/>
                  </a:cubicBezTo>
                  <a:cubicBezTo>
                    <a:pt x="78" y="848"/>
                    <a:pt x="82" y="867"/>
                    <a:pt x="73" y="844"/>
                  </a:cubicBezTo>
                  <a:cubicBezTo>
                    <a:pt x="69" y="858"/>
                    <a:pt x="83" y="872"/>
                    <a:pt x="73" y="882"/>
                  </a:cubicBezTo>
                  <a:cubicBezTo>
                    <a:pt x="72" y="878"/>
                    <a:pt x="72" y="872"/>
                    <a:pt x="68" y="871"/>
                  </a:cubicBezTo>
                  <a:cubicBezTo>
                    <a:pt x="67" y="887"/>
                    <a:pt x="79" y="908"/>
                    <a:pt x="63" y="889"/>
                  </a:cubicBezTo>
                  <a:cubicBezTo>
                    <a:pt x="63" y="902"/>
                    <a:pt x="63" y="902"/>
                    <a:pt x="63" y="902"/>
                  </a:cubicBezTo>
                  <a:cubicBezTo>
                    <a:pt x="63" y="918"/>
                    <a:pt x="52" y="942"/>
                    <a:pt x="47" y="961"/>
                  </a:cubicBezTo>
                  <a:cubicBezTo>
                    <a:pt x="44" y="974"/>
                    <a:pt x="40" y="1016"/>
                    <a:pt x="51" y="978"/>
                  </a:cubicBezTo>
                  <a:cubicBezTo>
                    <a:pt x="57" y="961"/>
                    <a:pt x="56" y="932"/>
                    <a:pt x="69" y="906"/>
                  </a:cubicBezTo>
                  <a:cubicBezTo>
                    <a:pt x="59" y="949"/>
                    <a:pt x="56" y="998"/>
                    <a:pt x="35" y="1030"/>
                  </a:cubicBezTo>
                  <a:cubicBezTo>
                    <a:pt x="33" y="1020"/>
                    <a:pt x="48" y="1009"/>
                    <a:pt x="38" y="1002"/>
                  </a:cubicBezTo>
                  <a:cubicBezTo>
                    <a:pt x="29" y="1028"/>
                    <a:pt x="23" y="1088"/>
                    <a:pt x="0" y="1078"/>
                  </a:cubicBezTo>
                  <a:cubicBezTo>
                    <a:pt x="5" y="1095"/>
                    <a:pt x="3" y="1139"/>
                    <a:pt x="4" y="1157"/>
                  </a:cubicBezTo>
                  <a:cubicBezTo>
                    <a:pt x="5" y="1151"/>
                    <a:pt x="7" y="1159"/>
                    <a:pt x="11" y="1161"/>
                  </a:cubicBezTo>
                  <a:cubicBezTo>
                    <a:pt x="22" y="1142"/>
                    <a:pt x="11" y="1101"/>
                    <a:pt x="45" y="1106"/>
                  </a:cubicBezTo>
                  <a:cubicBezTo>
                    <a:pt x="43" y="1114"/>
                    <a:pt x="38" y="1123"/>
                    <a:pt x="45" y="1130"/>
                  </a:cubicBezTo>
                  <a:cubicBezTo>
                    <a:pt x="36" y="1121"/>
                    <a:pt x="40" y="1136"/>
                    <a:pt x="31" y="1137"/>
                  </a:cubicBezTo>
                  <a:cubicBezTo>
                    <a:pt x="30" y="1147"/>
                    <a:pt x="39" y="1153"/>
                    <a:pt x="31" y="1161"/>
                  </a:cubicBezTo>
                  <a:cubicBezTo>
                    <a:pt x="47" y="1162"/>
                    <a:pt x="49" y="1156"/>
                    <a:pt x="59" y="1161"/>
                  </a:cubicBezTo>
                  <a:cubicBezTo>
                    <a:pt x="77" y="1076"/>
                    <a:pt x="92" y="966"/>
                    <a:pt x="145" y="906"/>
                  </a:cubicBezTo>
                  <a:cubicBezTo>
                    <a:pt x="146" y="899"/>
                    <a:pt x="141" y="898"/>
                    <a:pt x="142" y="892"/>
                  </a:cubicBezTo>
                  <a:cubicBezTo>
                    <a:pt x="154" y="862"/>
                    <a:pt x="187" y="858"/>
                    <a:pt x="214" y="844"/>
                  </a:cubicBezTo>
                  <a:cubicBezTo>
                    <a:pt x="259" y="821"/>
                    <a:pt x="297" y="776"/>
                    <a:pt x="345" y="758"/>
                  </a:cubicBezTo>
                  <a:cubicBezTo>
                    <a:pt x="262" y="768"/>
                    <a:pt x="193" y="792"/>
                    <a:pt x="159" y="851"/>
                  </a:cubicBezTo>
                  <a:cubicBezTo>
                    <a:pt x="154" y="847"/>
                    <a:pt x="152" y="842"/>
                    <a:pt x="148" y="837"/>
                  </a:cubicBezTo>
                  <a:cubicBezTo>
                    <a:pt x="179" y="755"/>
                    <a:pt x="246" y="717"/>
                    <a:pt x="331" y="696"/>
                  </a:cubicBezTo>
                  <a:cubicBezTo>
                    <a:pt x="319" y="687"/>
                    <a:pt x="291" y="707"/>
                    <a:pt x="283" y="703"/>
                  </a:cubicBezTo>
                  <a:cubicBezTo>
                    <a:pt x="293" y="696"/>
                    <a:pt x="320" y="688"/>
                    <a:pt x="317" y="679"/>
                  </a:cubicBezTo>
                  <a:cubicBezTo>
                    <a:pt x="274" y="710"/>
                    <a:pt x="263" y="711"/>
                    <a:pt x="221" y="737"/>
                  </a:cubicBezTo>
                  <a:cubicBezTo>
                    <a:pt x="250" y="667"/>
                    <a:pt x="336" y="634"/>
                    <a:pt x="369" y="579"/>
                  </a:cubicBezTo>
                  <a:cubicBezTo>
                    <a:pt x="336" y="603"/>
                    <a:pt x="296" y="621"/>
                    <a:pt x="259" y="641"/>
                  </a:cubicBezTo>
                  <a:cubicBezTo>
                    <a:pt x="259" y="636"/>
                    <a:pt x="272" y="621"/>
                    <a:pt x="259" y="624"/>
                  </a:cubicBezTo>
                  <a:close/>
                  <a:moveTo>
                    <a:pt x="152" y="482"/>
                  </a:moveTo>
                  <a:cubicBezTo>
                    <a:pt x="150" y="487"/>
                    <a:pt x="149" y="482"/>
                    <a:pt x="145" y="482"/>
                  </a:cubicBezTo>
                  <a:cubicBezTo>
                    <a:pt x="146" y="478"/>
                    <a:pt x="152" y="479"/>
                    <a:pt x="152" y="482"/>
                  </a:cubicBezTo>
                  <a:close/>
                  <a:moveTo>
                    <a:pt x="190" y="716"/>
                  </a:moveTo>
                  <a:cubicBezTo>
                    <a:pt x="190" y="720"/>
                    <a:pt x="186" y="719"/>
                    <a:pt x="183" y="720"/>
                  </a:cubicBezTo>
                  <a:cubicBezTo>
                    <a:pt x="183" y="717"/>
                    <a:pt x="187" y="717"/>
                    <a:pt x="190" y="716"/>
                  </a:cubicBezTo>
                  <a:close/>
                  <a:moveTo>
                    <a:pt x="90" y="1016"/>
                  </a:moveTo>
                  <a:cubicBezTo>
                    <a:pt x="65" y="1024"/>
                    <a:pt x="71" y="1093"/>
                    <a:pt x="35" y="1102"/>
                  </a:cubicBezTo>
                  <a:cubicBezTo>
                    <a:pt x="59" y="977"/>
                    <a:pt x="89" y="858"/>
                    <a:pt x="117" y="737"/>
                  </a:cubicBezTo>
                  <a:cubicBezTo>
                    <a:pt x="128" y="746"/>
                    <a:pt x="138" y="755"/>
                    <a:pt x="145" y="768"/>
                  </a:cubicBezTo>
                  <a:cubicBezTo>
                    <a:pt x="131" y="809"/>
                    <a:pt x="130" y="857"/>
                    <a:pt x="111" y="899"/>
                  </a:cubicBezTo>
                  <a:cubicBezTo>
                    <a:pt x="116" y="898"/>
                    <a:pt x="117" y="902"/>
                    <a:pt x="117" y="906"/>
                  </a:cubicBezTo>
                  <a:cubicBezTo>
                    <a:pt x="107" y="943"/>
                    <a:pt x="87" y="996"/>
                    <a:pt x="90" y="1016"/>
                  </a:cubicBezTo>
                  <a:close/>
                  <a:moveTo>
                    <a:pt x="138" y="875"/>
                  </a:moveTo>
                  <a:cubicBezTo>
                    <a:pt x="128" y="842"/>
                    <a:pt x="137" y="789"/>
                    <a:pt x="169" y="772"/>
                  </a:cubicBezTo>
                  <a:cubicBezTo>
                    <a:pt x="161" y="752"/>
                    <a:pt x="178" y="749"/>
                    <a:pt x="176" y="727"/>
                  </a:cubicBezTo>
                  <a:cubicBezTo>
                    <a:pt x="182" y="728"/>
                    <a:pt x="184" y="733"/>
                    <a:pt x="183" y="741"/>
                  </a:cubicBezTo>
                  <a:cubicBezTo>
                    <a:pt x="192" y="741"/>
                    <a:pt x="210" y="720"/>
                    <a:pt x="193" y="716"/>
                  </a:cubicBezTo>
                  <a:cubicBezTo>
                    <a:pt x="199" y="709"/>
                    <a:pt x="216" y="712"/>
                    <a:pt x="221" y="703"/>
                  </a:cubicBezTo>
                  <a:cubicBezTo>
                    <a:pt x="215" y="768"/>
                    <a:pt x="137" y="791"/>
                    <a:pt x="138" y="8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2566" name="Group 2565"/>
          <p:cNvGrpSpPr/>
          <p:nvPr/>
        </p:nvGrpSpPr>
        <p:grpSpPr>
          <a:xfrm flipH="1">
            <a:off x="4693016" y="68350"/>
            <a:ext cx="691843" cy="6809528"/>
            <a:chOff x="5889626" y="2803525"/>
            <a:chExt cx="342900" cy="3375025"/>
          </a:xfrm>
          <a:solidFill>
            <a:schemeClr val="accent2">
              <a:lumMod val="75000"/>
              <a:alpha val="20000"/>
            </a:schemeClr>
          </a:solidFill>
        </p:grpSpPr>
        <p:sp>
          <p:nvSpPr>
            <p:cNvPr id="2567" name="Freeform 1311"/>
            <p:cNvSpPr>
              <a:spLocks/>
            </p:cNvSpPr>
            <p:nvPr/>
          </p:nvSpPr>
          <p:spPr bwMode="auto">
            <a:xfrm>
              <a:off x="6129339" y="2841625"/>
              <a:ext cx="22225" cy="103188"/>
            </a:xfrm>
            <a:custGeom>
              <a:avLst/>
              <a:gdLst>
                <a:gd name="T0" fmla="*/ 12 w 12"/>
                <a:gd name="T1" fmla="*/ 0 h 55"/>
                <a:gd name="T2" fmla="*/ 0 w 12"/>
                <a:gd name="T3" fmla="*/ 47 h 55"/>
                <a:gd name="T4" fmla="*/ 12 w 12"/>
                <a:gd name="T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5">
                  <a:moveTo>
                    <a:pt x="12" y="0"/>
                  </a:moveTo>
                  <a:cubicBezTo>
                    <a:pt x="0" y="15"/>
                    <a:pt x="4" y="27"/>
                    <a:pt x="0" y="47"/>
                  </a:cubicBezTo>
                  <a:cubicBezTo>
                    <a:pt x="7" y="55"/>
                    <a:pt x="8" y="13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68" name="Freeform 1312"/>
            <p:cNvSpPr>
              <a:spLocks/>
            </p:cNvSpPr>
            <p:nvPr/>
          </p:nvSpPr>
          <p:spPr bwMode="auto">
            <a:xfrm>
              <a:off x="6143626" y="2873375"/>
              <a:ext cx="12700" cy="58738"/>
            </a:xfrm>
            <a:custGeom>
              <a:avLst/>
              <a:gdLst>
                <a:gd name="T0" fmla="*/ 7 w 7"/>
                <a:gd name="T1" fmla="*/ 16 h 31"/>
                <a:gd name="T2" fmla="*/ 7 w 7"/>
                <a:gd name="T3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31">
                  <a:moveTo>
                    <a:pt x="7" y="16"/>
                  </a:moveTo>
                  <a:cubicBezTo>
                    <a:pt x="5" y="0"/>
                    <a:pt x="0" y="31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69" name="Freeform 1313"/>
            <p:cNvSpPr>
              <a:spLocks/>
            </p:cNvSpPr>
            <p:nvPr/>
          </p:nvSpPr>
          <p:spPr bwMode="auto">
            <a:xfrm>
              <a:off x="6032501" y="4162425"/>
              <a:ext cx="6350" cy="6350"/>
            </a:xfrm>
            <a:custGeom>
              <a:avLst/>
              <a:gdLst>
                <a:gd name="T0" fmla="*/ 2 w 3"/>
                <a:gd name="T1" fmla="*/ 1 h 3"/>
                <a:gd name="T2" fmla="*/ 2 w 3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3" y="0"/>
                    <a:pt x="0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70" name="Freeform 1314"/>
            <p:cNvSpPr>
              <a:spLocks/>
            </p:cNvSpPr>
            <p:nvPr/>
          </p:nvSpPr>
          <p:spPr bwMode="auto">
            <a:xfrm>
              <a:off x="5908676" y="5842000"/>
              <a:ext cx="1588" cy="1746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9 h 9"/>
                <a:gd name="T4" fmla="*/ 0 w 1"/>
                <a:gd name="T5" fmla="*/ 6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1" y="2"/>
                    <a:pt x="0" y="5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71" name="Freeform 1315"/>
            <p:cNvSpPr>
              <a:spLocks noEditPoints="1"/>
            </p:cNvSpPr>
            <p:nvPr/>
          </p:nvSpPr>
          <p:spPr bwMode="auto">
            <a:xfrm>
              <a:off x="5889626" y="2803525"/>
              <a:ext cx="342900" cy="3375025"/>
            </a:xfrm>
            <a:custGeom>
              <a:avLst/>
              <a:gdLst>
                <a:gd name="T0" fmla="*/ 150 w 182"/>
                <a:gd name="T1" fmla="*/ 459 h 1797"/>
                <a:gd name="T2" fmla="*/ 104 w 182"/>
                <a:gd name="T3" fmla="*/ 368 h 1797"/>
                <a:gd name="T4" fmla="*/ 101 w 182"/>
                <a:gd name="T5" fmla="*/ 287 h 1797"/>
                <a:gd name="T6" fmla="*/ 132 w 182"/>
                <a:gd name="T7" fmla="*/ 158 h 1797"/>
                <a:gd name="T8" fmla="*/ 115 w 182"/>
                <a:gd name="T9" fmla="*/ 70 h 1797"/>
                <a:gd name="T10" fmla="*/ 103 w 182"/>
                <a:gd name="T11" fmla="*/ 44 h 1797"/>
                <a:gd name="T12" fmla="*/ 99 w 182"/>
                <a:gd name="T13" fmla="*/ 275 h 1797"/>
                <a:gd name="T14" fmla="*/ 60 w 182"/>
                <a:gd name="T15" fmla="*/ 371 h 1797"/>
                <a:gd name="T16" fmla="*/ 0 w 182"/>
                <a:gd name="T17" fmla="*/ 457 h 1797"/>
                <a:gd name="T18" fmla="*/ 62 w 182"/>
                <a:gd name="T19" fmla="*/ 552 h 1797"/>
                <a:gd name="T20" fmla="*/ 70 w 182"/>
                <a:gd name="T21" fmla="*/ 562 h 1797"/>
                <a:gd name="T22" fmla="*/ 64 w 182"/>
                <a:gd name="T23" fmla="*/ 747 h 1797"/>
                <a:gd name="T24" fmla="*/ 34 w 182"/>
                <a:gd name="T25" fmla="*/ 1179 h 1797"/>
                <a:gd name="T26" fmla="*/ 18 w 182"/>
                <a:gd name="T27" fmla="*/ 1480 h 1797"/>
                <a:gd name="T28" fmla="*/ 19 w 182"/>
                <a:gd name="T29" fmla="*/ 1641 h 1797"/>
                <a:gd name="T30" fmla="*/ 17 w 182"/>
                <a:gd name="T31" fmla="*/ 1510 h 1797"/>
                <a:gd name="T32" fmla="*/ 18 w 182"/>
                <a:gd name="T33" fmla="*/ 1480 h 1797"/>
                <a:gd name="T34" fmla="*/ 9 w 182"/>
                <a:gd name="T35" fmla="*/ 1545 h 1797"/>
                <a:gd name="T36" fmla="*/ 13 w 182"/>
                <a:gd name="T37" fmla="*/ 1628 h 1797"/>
                <a:gd name="T38" fmla="*/ 16 w 182"/>
                <a:gd name="T39" fmla="*/ 1788 h 1797"/>
                <a:gd name="T40" fmla="*/ 10 w 182"/>
                <a:gd name="T41" fmla="*/ 1734 h 1797"/>
                <a:gd name="T42" fmla="*/ 10 w 182"/>
                <a:gd name="T43" fmla="*/ 1794 h 1797"/>
                <a:gd name="T44" fmla="*/ 50 w 182"/>
                <a:gd name="T45" fmla="*/ 1758 h 1797"/>
                <a:gd name="T46" fmla="*/ 56 w 182"/>
                <a:gd name="T47" fmla="*/ 1610 h 1797"/>
                <a:gd name="T48" fmla="*/ 67 w 182"/>
                <a:gd name="T49" fmla="*/ 1402 h 1797"/>
                <a:gd name="T50" fmla="*/ 71 w 182"/>
                <a:gd name="T51" fmla="*/ 1259 h 1797"/>
                <a:gd name="T52" fmla="*/ 78 w 182"/>
                <a:gd name="T53" fmla="*/ 1220 h 1797"/>
                <a:gd name="T54" fmla="*/ 79 w 182"/>
                <a:gd name="T55" fmla="*/ 1153 h 1797"/>
                <a:gd name="T56" fmla="*/ 81 w 182"/>
                <a:gd name="T57" fmla="*/ 1051 h 1797"/>
                <a:gd name="T58" fmla="*/ 104 w 182"/>
                <a:gd name="T59" fmla="*/ 877 h 1797"/>
                <a:gd name="T60" fmla="*/ 96 w 182"/>
                <a:gd name="T61" fmla="*/ 857 h 1797"/>
                <a:gd name="T62" fmla="*/ 103 w 182"/>
                <a:gd name="T63" fmla="*/ 860 h 1797"/>
                <a:gd name="T64" fmla="*/ 96 w 182"/>
                <a:gd name="T65" fmla="*/ 758 h 1797"/>
                <a:gd name="T66" fmla="*/ 106 w 182"/>
                <a:gd name="T67" fmla="*/ 777 h 1797"/>
                <a:gd name="T68" fmla="*/ 103 w 182"/>
                <a:gd name="T69" fmla="*/ 593 h 1797"/>
                <a:gd name="T70" fmla="*/ 107 w 182"/>
                <a:gd name="T71" fmla="*/ 251 h 1797"/>
                <a:gd name="T72" fmla="*/ 41 w 182"/>
                <a:gd name="T73" fmla="*/ 1451 h 1797"/>
                <a:gd name="T74" fmla="*/ 48 w 182"/>
                <a:gd name="T75" fmla="*/ 1263 h 1797"/>
                <a:gd name="T76" fmla="*/ 77 w 182"/>
                <a:gd name="T77" fmla="*/ 556 h 1797"/>
                <a:gd name="T78" fmla="*/ 77 w 182"/>
                <a:gd name="T79" fmla="*/ 556 h 1797"/>
                <a:gd name="T80" fmla="*/ 64 w 182"/>
                <a:gd name="T81" fmla="*/ 916 h 1797"/>
                <a:gd name="T82" fmla="*/ 72 w 182"/>
                <a:gd name="T83" fmla="*/ 1051 h 1797"/>
                <a:gd name="T84" fmla="*/ 72 w 182"/>
                <a:gd name="T85" fmla="*/ 1051 h 1797"/>
                <a:gd name="T86" fmla="*/ 68 w 182"/>
                <a:gd name="T87" fmla="*/ 1165 h 1797"/>
                <a:gd name="T88" fmla="*/ 66 w 182"/>
                <a:gd name="T89" fmla="*/ 1140 h 1797"/>
                <a:gd name="T90" fmla="*/ 66 w 182"/>
                <a:gd name="T91" fmla="*/ 1140 h 1797"/>
                <a:gd name="T92" fmla="*/ 70 w 182"/>
                <a:gd name="T93" fmla="*/ 1105 h 1797"/>
                <a:gd name="T94" fmla="*/ 68 w 182"/>
                <a:gd name="T95" fmla="*/ 1079 h 1797"/>
                <a:gd name="T96" fmla="*/ 68 w 182"/>
                <a:gd name="T97" fmla="*/ 1079 h 1797"/>
                <a:gd name="T98" fmla="*/ 76 w 182"/>
                <a:gd name="T99" fmla="*/ 757 h 1797"/>
                <a:gd name="T100" fmla="*/ 77 w 182"/>
                <a:gd name="T101" fmla="*/ 735 h 1797"/>
                <a:gd name="T102" fmla="*/ 77 w 182"/>
                <a:gd name="T103" fmla="*/ 735 h 1797"/>
                <a:gd name="T104" fmla="*/ 79 w 182"/>
                <a:gd name="T105" fmla="*/ 840 h 1797"/>
                <a:gd name="T106" fmla="*/ 103 w 182"/>
                <a:gd name="T107" fmla="*/ 842 h 1797"/>
                <a:gd name="T108" fmla="*/ 86 w 182"/>
                <a:gd name="T109" fmla="*/ 761 h 1797"/>
                <a:gd name="T110" fmla="*/ 101 w 182"/>
                <a:gd name="T111" fmla="*/ 440 h 1797"/>
                <a:gd name="T112" fmla="*/ 101 w 182"/>
                <a:gd name="T113" fmla="*/ 440 h 1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2" h="1797">
                  <a:moveTo>
                    <a:pt x="108" y="488"/>
                  </a:moveTo>
                  <a:cubicBezTo>
                    <a:pt x="121" y="475"/>
                    <a:pt x="138" y="472"/>
                    <a:pt x="150" y="459"/>
                  </a:cubicBezTo>
                  <a:cubicBezTo>
                    <a:pt x="134" y="458"/>
                    <a:pt x="122" y="463"/>
                    <a:pt x="110" y="468"/>
                  </a:cubicBezTo>
                  <a:cubicBezTo>
                    <a:pt x="108" y="437"/>
                    <a:pt x="106" y="400"/>
                    <a:pt x="104" y="368"/>
                  </a:cubicBezTo>
                  <a:cubicBezTo>
                    <a:pt x="100" y="281"/>
                    <a:pt x="100" y="281"/>
                    <a:pt x="100" y="281"/>
                  </a:cubicBezTo>
                  <a:cubicBezTo>
                    <a:pt x="100" y="283"/>
                    <a:pt x="101" y="285"/>
                    <a:pt x="101" y="287"/>
                  </a:cubicBezTo>
                  <a:cubicBezTo>
                    <a:pt x="122" y="249"/>
                    <a:pt x="182" y="141"/>
                    <a:pt x="150" y="76"/>
                  </a:cubicBezTo>
                  <a:cubicBezTo>
                    <a:pt x="157" y="104"/>
                    <a:pt x="137" y="132"/>
                    <a:pt x="132" y="158"/>
                  </a:cubicBezTo>
                  <a:cubicBezTo>
                    <a:pt x="123" y="141"/>
                    <a:pt x="133" y="128"/>
                    <a:pt x="133" y="102"/>
                  </a:cubicBezTo>
                  <a:cubicBezTo>
                    <a:pt x="120" y="118"/>
                    <a:pt x="125" y="77"/>
                    <a:pt x="115" y="70"/>
                  </a:cubicBezTo>
                  <a:cubicBezTo>
                    <a:pt x="108" y="64"/>
                    <a:pt x="123" y="97"/>
                    <a:pt x="119" y="111"/>
                  </a:cubicBezTo>
                  <a:cubicBezTo>
                    <a:pt x="110" y="92"/>
                    <a:pt x="106" y="68"/>
                    <a:pt x="103" y="44"/>
                  </a:cubicBezTo>
                  <a:cubicBezTo>
                    <a:pt x="117" y="63"/>
                    <a:pt x="99" y="10"/>
                    <a:pt x="102" y="0"/>
                  </a:cubicBezTo>
                  <a:cubicBezTo>
                    <a:pt x="59" y="95"/>
                    <a:pt x="86" y="195"/>
                    <a:pt x="99" y="275"/>
                  </a:cubicBezTo>
                  <a:cubicBezTo>
                    <a:pt x="95" y="319"/>
                    <a:pt x="87" y="438"/>
                    <a:pt x="79" y="468"/>
                  </a:cubicBezTo>
                  <a:cubicBezTo>
                    <a:pt x="74" y="414"/>
                    <a:pt x="64" y="395"/>
                    <a:pt x="60" y="371"/>
                  </a:cubicBezTo>
                  <a:cubicBezTo>
                    <a:pt x="67" y="419"/>
                    <a:pt x="81" y="457"/>
                    <a:pt x="78" y="517"/>
                  </a:cubicBezTo>
                  <a:cubicBezTo>
                    <a:pt x="65" y="492"/>
                    <a:pt x="23" y="479"/>
                    <a:pt x="0" y="457"/>
                  </a:cubicBezTo>
                  <a:cubicBezTo>
                    <a:pt x="12" y="491"/>
                    <a:pt x="55" y="511"/>
                    <a:pt x="76" y="543"/>
                  </a:cubicBezTo>
                  <a:cubicBezTo>
                    <a:pt x="64" y="550"/>
                    <a:pt x="74" y="558"/>
                    <a:pt x="62" y="552"/>
                  </a:cubicBezTo>
                  <a:cubicBezTo>
                    <a:pt x="56" y="559"/>
                    <a:pt x="55" y="574"/>
                    <a:pt x="55" y="589"/>
                  </a:cubicBezTo>
                  <a:cubicBezTo>
                    <a:pt x="60" y="581"/>
                    <a:pt x="62" y="565"/>
                    <a:pt x="70" y="562"/>
                  </a:cubicBezTo>
                  <a:cubicBezTo>
                    <a:pt x="69" y="614"/>
                    <a:pt x="65" y="656"/>
                    <a:pt x="66" y="709"/>
                  </a:cubicBezTo>
                  <a:cubicBezTo>
                    <a:pt x="66" y="713"/>
                    <a:pt x="64" y="729"/>
                    <a:pt x="64" y="747"/>
                  </a:cubicBezTo>
                  <a:cubicBezTo>
                    <a:pt x="65" y="775"/>
                    <a:pt x="63" y="805"/>
                    <a:pt x="57" y="833"/>
                  </a:cubicBezTo>
                  <a:cubicBezTo>
                    <a:pt x="53" y="854"/>
                    <a:pt x="47" y="1071"/>
                    <a:pt x="34" y="1179"/>
                  </a:cubicBezTo>
                  <a:cubicBezTo>
                    <a:pt x="32" y="1202"/>
                    <a:pt x="33" y="1209"/>
                    <a:pt x="35" y="1227"/>
                  </a:cubicBezTo>
                  <a:cubicBezTo>
                    <a:pt x="47" y="1309"/>
                    <a:pt x="22" y="1397"/>
                    <a:pt x="18" y="1480"/>
                  </a:cubicBezTo>
                  <a:cubicBezTo>
                    <a:pt x="19" y="1497"/>
                    <a:pt x="19" y="1520"/>
                    <a:pt x="19" y="1544"/>
                  </a:cubicBezTo>
                  <a:cubicBezTo>
                    <a:pt x="21" y="1576"/>
                    <a:pt x="24" y="1608"/>
                    <a:pt x="19" y="1641"/>
                  </a:cubicBezTo>
                  <a:cubicBezTo>
                    <a:pt x="16" y="1616"/>
                    <a:pt x="18" y="1579"/>
                    <a:pt x="19" y="1544"/>
                  </a:cubicBezTo>
                  <a:cubicBezTo>
                    <a:pt x="18" y="1533"/>
                    <a:pt x="17" y="1521"/>
                    <a:pt x="17" y="1510"/>
                  </a:cubicBezTo>
                  <a:cubicBezTo>
                    <a:pt x="17" y="1500"/>
                    <a:pt x="17" y="1490"/>
                    <a:pt x="18" y="1480"/>
                  </a:cubicBezTo>
                  <a:cubicBezTo>
                    <a:pt x="18" y="1480"/>
                    <a:pt x="18" y="1480"/>
                    <a:pt x="18" y="1480"/>
                  </a:cubicBezTo>
                  <a:cubicBezTo>
                    <a:pt x="16" y="1491"/>
                    <a:pt x="15" y="1502"/>
                    <a:pt x="13" y="1513"/>
                  </a:cubicBezTo>
                  <a:cubicBezTo>
                    <a:pt x="12" y="1523"/>
                    <a:pt x="9" y="1534"/>
                    <a:pt x="9" y="1545"/>
                  </a:cubicBezTo>
                  <a:cubicBezTo>
                    <a:pt x="10" y="1556"/>
                    <a:pt x="11" y="1566"/>
                    <a:pt x="11" y="1577"/>
                  </a:cubicBezTo>
                  <a:cubicBezTo>
                    <a:pt x="12" y="1594"/>
                    <a:pt x="12" y="1611"/>
                    <a:pt x="13" y="1628"/>
                  </a:cubicBezTo>
                  <a:cubicBezTo>
                    <a:pt x="13" y="1640"/>
                    <a:pt x="13" y="1652"/>
                    <a:pt x="13" y="1665"/>
                  </a:cubicBezTo>
                  <a:cubicBezTo>
                    <a:pt x="15" y="1704"/>
                    <a:pt x="17" y="1744"/>
                    <a:pt x="16" y="1788"/>
                  </a:cubicBezTo>
                  <a:cubicBezTo>
                    <a:pt x="15" y="1777"/>
                    <a:pt x="13" y="1739"/>
                    <a:pt x="12" y="1701"/>
                  </a:cubicBezTo>
                  <a:cubicBezTo>
                    <a:pt x="11" y="1712"/>
                    <a:pt x="11" y="1723"/>
                    <a:pt x="10" y="1734"/>
                  </a:cubicBezTo>
                  <a:cubicBezTo>
                    <a:pt x="8" y="1754"/>
                    <a:pt x="6" y="1774"/>
                    <a:pt x="3" y="1793"/>
                  </a:cubicBezTo>
                  <a:cubicBezTo>
                    <a:pt x="3" y="1793"/>
                    <a:pt x="9" y="1794"/>
                    <a:pt x="10" y="1794"/>
                  </a:cubicBezTo>
                  <a:cubicBezTo>
                    <a:pt x="17" y="1794"/>
                    <a:pt x="26" y="1797"/>
                    <a:pt x="33" y="1796"/>
                  </a:cubicBezTo>
                  <a:cubicBezTo>
                    <a:pt x="41" y="1795"/>
                    <a:pt x="49" y="1768"/>
                    <a:pt x="50" y="1758"/>
                  </a:cubicBezTo>
                  <a:cubicBezTo>
                    <a:pt x="53" y="1720"/>
                    <a:pt x="41" y="1684"/>
                    <a:pt x="48" y="1645"/>
                  </a:cubicBezTo>
                  <a:cubicBezTo>
                    <a:pt x="50" y="1633"/>
                    <a:pt x="54" y="1622"/>
                    <a:pt x="56" y="1610"/>
                  </a:cubicBezTo>
                  <a:cubicBezTo>
                    <a:pt x="59" y="1593"/>
                    <a:pt x="58" y="1575"/>
                    <a:pt x="59" y="1557"/>
                  </a:cubicBezTo>
                  <a:cubicBezTo>
                    <a:pt x="62" y="1505"/>
                    <a:pt x="65" y="1454"/>
                    <a:pt x="67" y="1402"/>
                  </a:cubicBezTo>
                  <a:cubicBezTo>
                    <a:pt x="68" y="1376"/>
                    <a:pt x="69" y="1349"/>
                    <a:pt x="70" y="1322"/>
                  </a:cubicBezTo>
                  <a:cubicBezTo>
                    <a:pt x="70" y="1302"/>
                    <a:pt x="72" y="1280"/>
                    <a:pt x="71" y="1259"/>
                  </a:cubicBezTo>
                  <a:cubicBezTo>
                    <a:pt x="71" y="1252"/>
                    <a:pt x="71" y="1246"/>
                    <a:pt x="73" y="1239"/>
                  </a:cubicBezTo>
                  <a:cubicBezTo>
                    <a:pt x="75" y="1233"/>
                    <a:pt x="77" y="1227"/>
                    <a:pt x="78" y="1220"/>
                  </a:cubicBezTo>
                  <a:cubicBezTo>
                    <a:pt x="80" y="1211"/>
                    <a:pt x="78" y="1201"/>
                    <a:pt x="77" y="1192"/>
                  </a:cubicBezTo>
                  <a:cubicBezTo>
                    <a:pt x="77" y="1179"/>
                    <a:pt x="77" y="1166"/>
                    <a:pt x="79" y="1153"/>
                  </a:cubicBezTo>
                  <a:cubicBezTo>
                    <a:pt x="80" y="1141"/>
                    <a:pt x="83" y="1129"/>
                    <a:pt x="83" y="1117"/>
                  </a:cubicBezTo>
                  <a:cubicBezTo>
                    <a:pt x="85" y="1095"/>
                    <a:pt x="81" y="1073"/>
                    <a:pt x="81" y="1051"/>
                  </a:cubicBezTo>
                  <a:cubicBezTo>
                    <a:pt x="81" y="981"/>
                    <a:pt x="94" y="929"/>
                    <a:pt x="90" y="867"/>
                  </a:cubicBezTo>
                  <a:cubicBezTo>
                    <a:pt x="96" y="868"/>
                    <a:pt x="98" y="874"/>
                    <a:pt x="104" y="877"/>
                  </a:cubicBezTo>
                  <a:cubicBezTo>
                    <a:pt x="103" y="877"/>
                    <a:pt x="102" y="867"/>
                    <a:pt x="101" y="866"/>
                  </a:cubicBezTo>
                  <a:cubicBezTo>
                    <a:pt x="100" y="863"/>
                    <a:pt x="98" y="860"/>
                    <a:pt x="96" y="857"/>
                  </a:cubicBezTo>
                  <a:cubicBezTo>
                    <a:pt x="92" y="851"/>
                    <a:pt x="89" y="843"/>
                    <a:pt x="94" y="836"/>
                  </a:cubicBezTo>
                  <a:cubicBezTo>
                    <a:pt x="99" y="842"/>
                    <a:pt x="101" y="852"/>
                    <a:pt x="103" y="860"/>
                  </a:cubicBezTo>
                  <a:cubicBezTo>
                    <a:pt x="104" y="847"/>
                    <a:pt x="105" y="835"/>
                    <a:pt x="104" y="823"/>
                  </a:cubicBezTo>
                  <a:cubicBezTo>
                    <a:pt x="103" y="801"/>
                    <a:pt x="97" y="780"/>
                    <a:pt x="96" y="758"/>
                  </a:cubicBezTo>
                  <a:cubicBezTo>
                    <a:pt x="95" y="734"/>
                    <a:pt x="96" y="709"/>
                    <a:pt x="101" y="685"/>
                  </a:cubicBezTo>
                  <a:cubicBezTo>
                    <a:pt x="100" y="716"/>
                    <a:pt x="104" y="748"/>
                    <a:pt x="106" y="777"/>
                  </a:cubicBezTo>
                  <a:cubicBezTo>
                    <a:pt x="107" y="762"/>
                    <a:pt x="108" y="746"/>
                    <a:pt x="111" y="731"/>
                  </a:cubicBezTo>
                  <a:cubicBezTo>
                    <a:pt x="107" y="689"/>
                    <a:pt x="101" y="641"/>
                    <a:pt x="103" y="593"/>
                  </a:cubicBezTo>
                  <a:cubicBezTo>
                    <a:pt x="104" y="558"/>
                    <a:pt x="107" y="523"/>
                    <a:pt x="108" y="488"/>
                  </a:cubicBezTo>
                  <a:close/>
                  <a:moveTo>
                    <a:pt x="107" y="251"/>
                  </a:moveTo>
                  <a:cubicBezTo>
                    <a:pt x="100" y="266"/>
                    <a:pt x="105" y="235"/>
                    <a:pt x="107" y="251"/>
                  </a:cubicBezTo>
                  <a:close/>
                  <a:moveTo>
                    <a:pt x="41" y="1451"/>
                  </a:moveTo>
                  <a:cubicBezTo>
                    <a:pt x="40" y="1471"/>
                    <a:pt x="46" y="1498"/>
                    <a:pt x="30" y="1508"/>
                  </a:cubicBezTo>
                  <a:cubicBezTo>
                    <a:pt x="32" y="1446"/>
                    <a:pt x="44" y="1334"/>
                    <a:pt x="48" y="1263"/>
                  </a:cubicBezTo>
                  <a:cubicBezTo>
                    <a:pt x="49" y="1318"/>
                    <a:pt x="44" y="1392"/>
                    <a:pt x="41" y="1451"/>
                  </a:cubicBezTo>
                  <a:close/>
                  <a:moveTo>
                    <a:pt x="77" y="556"/>
                  </a:moveTo>
                  <a:cubicBezTo>
                    <a:pt x="75" y="555"/>
                    <a:pt x="73" y="556"/>
                    <a:pt x="73" y="552"/>
                  </a:cubicBezTo>
                  <a:cubicBezTo>
                    <a:pt x="74" y="553"/>
                    <a:pt x="77" y="553"/>
                    <a:pt x="77" y="556"/>
                  </a:cubicBezTo>
                  <a:close/>
                  <a:moveTo>
                    <a:pt x="73" y="859"/>
                  </a:moveTo>
                  <a:cubicBezTo>
                    <a:pt x="69" y="883"/>
                    <a:pt x="74" y="907"/>
                    <a:pt x="64" y="916"/>
                  </a:cubicBezTo>
                  <a:cubicBezTo>
                    <a:pt x="54" y="911"/>
                    <a:pt x="62" y="862"/>
                    <a:pt x="73" y="859"/>
                  </a:cubicBezTo>
                  <a:close/>
                  <a:moveTo>
                    <a:pt x="72" y="1051"/>
                  </a:moveTo>
                  <a:cubicBezTo>
                    <a:pt x="71" y="1050"/>
                    <a:pt x="68" y="1050"/>
                    <a:pt x="68" y="1047"/>
                  </a:cubicBezTo>
                  <a:cubicBezTo>
                    <a:pt x="70" y="1048"/>
                    <a:pt x="72" y="1048"/>
                    <a:pt x="72" y="1051"/>
                  </a:cubicBezTo>
                  <a:close/>
                  <a:moveTo>
                    <a:pt x="65" y="1178"/>
                  </a:moveTo>
                  <a:cubicBezTo>
                    <a:pt x="65" y="1174"/>
                    <a:pt x="67" y="1155"/>
                    <a:pt x="68" y="1165"/>
                  </a:cubicBezTo>
                  <a:cubicBezTo>
                    <a:pt x="68" y="1170"/>
                    <a:pt x="67" y="1188"/>
                    <a:pt x="65" y="1178"/>
                  </a:cubicBezTo>
                  <a:close/>
                  <a:moveTo>
                    <a:pt x="66" y="1140"/>
                  </a:moveTo>
                  <a:cubicBezTo>
                    <a:pt x="66" y="1137"/>
                    <a:pt x="70" y="1136"/>
                    <a:pt x="70" y="1140"/>
                  </a:cubicBezTo>
                  <a:cubicBezTo>
                    <a:pt x="68" y="1140"/>
                    <a:pt x="66" y="1144"/>
                    <a:pt x="66" y="1140"/>
                  </a:cubicBezTo>
                  <a:close/>
                  <a:moveTo>
                    <a:pt x="66" y="1101"/>
                  </a:moveTo>
                  <a:cubicBezTo>
                    <a:pt x="68" y="1102"/>
                    <a:pt x="71" y="1102"/>
                    <a:pt x="70" y="1105"/>
                  </a:cubicBezTo>
                  <a:cubicBezTo>
                    <a:pt x="69" y="1104"/>
                    <a:pt x="66" y="1105"/>
                    <a:pt x="66" y="1101"/>
                  </a:cubicBezTo>
                  <a:close/>
                  <a:moveTo>
                    <a:pt x="68" y="1079"/>
                  </a:moveTo>
                  <a:cubicBezTo>
                    <a:pt x="65" y="1074"/>
                    <a:pt x="73" y="1061"/>
                    <a:pt x="73" y="1070"/>
                  </a:cubicBezTo>
                  <a:cubicBezTo>
                    <a:pt x="73" y="1069"/>
                    <a:pt x="68" y="1080"/>
                    <a:pt x="68" y="1079"/>
                  </a:cubicBezTo>
                  <a:close/>
                  <a:moveTo>
                    <a:pt x="68" y="840"/>
                  </a:moveTo>
                  <a:cubicBezTo>
                    <a:pt x="72" y="806"/>
                    <a:pt x="69" y="784"/>
                    <a:pt x="76" y="757"/>
                  </a:cubicBezTo>
                  <a:cubicBezTo>
                    <a:pt x="76" y="796"/>
                    <a:pt x="79" y="831"/>
                    <a:pt x="68" y="840"/>
                  </a:cubicBezTo>
                  <a:close/>
                  <a:moveTo>
                    <a:pt x="77" y="735"/>
                  </a:moveTo>
                  <a:cubicBezTo>
                    <a:pt x="73" y="726"/>
                    <a:pt x="75" y="709"/>
                    <a:pt x="76" y="693"/>
                  </a:cubicBezTo>
                  <a:cubicBezTo>
                    <a:pt x="80" y="632"/>
                    <a:pt x="81" y="735"/>
                    <a:pt x="77" y="735"/>
                  </a:cubicBezTo>
                  <a:close/>
                  <a:moveTo>
                    <a:pt x="92" y="864"/>
                  </a:moveTo>
                  <a:cubicBezTo>
                    <a:pt x="88" y="855"/>
                    <a:pt x="79" y="853"/>
                    <a:pt x="79" y="840"/>
                  </a:cubicBezTo>
                  <a:cubicBezTo>
                    <a:pt x="86" y="843"/>
                    <a:pt x="95" y="859"/>
                    <a:pt x="92" y="864"/>
                  </a:cubicBezTo>
                  <a:close/>
                  <a:moveTo>
                    <a:pt x="103" y="842"/>
                  </a:moveTo>
                  <a:cubicBezTo>
                    <a:pt x="100" y="817"/>
                    <a:pt x="90" y="805"/>
                    <a:pt x="95" y="790"/>
                  </a:cubicBezTo>
                  <a:cubicBezTo>
                    <a:pt x="88" y="798"/>
                    <a:pt x="85" y="764"/>
                    <a:pt x="86" y="761"/>
                  </a:cubicBezTo>
                  <a:cubicBezTo>
                    <a:pt x="93" y="784"/>
                    <a:pt x="107" y="815"/>
                    <a:pt x="103" y="842"/>
                  </a:cubicBezTo>
                  <a:close/>
                  <a:moveTo>
                    <a:pt x="101" y="440"/>
                  </a:moveTo>
                  <a:cubicBezTo>
                    <a:pt x="102" y="434"/>
                    <a:pt x="102" y="408"/>
                    <a:pt x="105" y="417"/>
                  </a:cubicBezTo>
                  <a:cubicBezTo>
                    <a:pt x="104" y="423"/>
                    <a:pt x="104" y="449"/>
                    <a:pt x="101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72" name="Freeform 1316"/>
            <p:cNvSpPr>
              <a:spLocks/>
            </p:cNvSpPr>
            <p:nvPr/>
          </p:nvSpPr>
          <p:spPr bwMode="auto">
            <a:xfrm>
              <a:off x="6002339" y="349726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73" name="Freeform 1317"/>
            <p:cNvSpPr>
              <a:spLocks/>
            </p:cNvSpPr>
            <p:nvPr/>
          </p:nvSpPr>
          <p:spPr bwMode="auto">
            <a:xfrm>
              <a:off x="5908676" y="5859463"/>
              <a:ext cx="6350" cy="139700"/>
            </a:xfrm>
            <a:custGeom>
              <a:avLst/>
              <a:gdLst>
                <a:gd name="T0" fmla="*/ 0 w 3"/>
                <a:gd name="T1" fmla="*/ 0 h 74"/>
                <a:gd name="T2" fmla="*/ 2 w 3"/>
                <a:gd name="T3" fmla="*/ 74 h 74"/>
                <a:gd name="T4" fmla="*/ 3 w 3"/>
                <a:gd name="T5" fmla="*/ 38 h 74"/>
                <a:gd name="T6" fmla="*/ 0 w 3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4">
                  <a:moveTo>
                    <a:pt x="0" y="0"/>
                  </a:moveTo>
                  <a:cubicBezTo>
                    <a:pt x="0" y="17"/>
                    <a:pt x="0" y="45"/>
                    <a:pt x="2" y="74"/>
                  </a:cubicBezTo>
                  <a:cubicBezTo>
                    <a:pt x="2" y="62"/>
                    <a:pt x="2" y="50"/>
                    <a:pt x="3" y="38"/>
                  </a:cubicBezTo>
                  <a:cubicBezTo>
                    <a:pt x="2" y="25"/>
                    <a:pt x="1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2574" name="Group 2573"/>
          <p:cNvGrpSpPr/>
          <p:nvPr/>
        </p:nvGrpSpPr>
        <p:grpSpPr>
          <a:xfrm flipH="1">
            <a:off x="3353836" y="4629893"/>
            <a:ext cx="1450949" cy="2229271"/>
            <a:chOff x="7109040" y="5058249"/>
            <a:chExt cx="719138" cy="1104900"/>
          </a:xfrm>
          <a:solidFill>
            <a:schemeClr val="accent2">
              <a:lumMod val="75000"/>
              <a:alpha val="20000"/>
            </a:schemeClr>
          </a:solidFill>
        </p:grpSpPr>
        <p:sp>
          <p:nvSpPr>
            <p:cNvPr id="2575" name="Freeform 1318"/>
            <p:cNvSpPr>
              <a:spLocks/>
            </p:cNvSpPr>
            <p:nvPr/>
          </p:nvSpPr>
          <p:spPr bwMode="auto">
            <a:xfrm>
              <a:off x="7672602" y="5228112"/>
              <a:ext cx="9525" cy="25400"/>
            </a:xfrm>
            <a:custGeom>
              <a:avLst/>
              <a:gdLst>
                <a:gd name="T0" fmla="*/ 1 w 5"/>
                <a:gd name="T1" fmla="*/ 6 h 13"/>
                <a:gd name="T2" fmla="*/ 1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6"/>
                  </a:moveTo>
                  <a:cubicBezTo>
                    <a:pt x="5" y="0"/>
                    <a:pt x="0" y="13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76" name="Freeform 1319"/>
            <p:cNvSpPr>
              <a:spLocks/>
            </p:cNvSpPr>
            <p:nvPr/>
          </p:nvSpPr>
          <p:spPr bwMode="auto">
            <a:xfrm>
              <a:off x="7664665" y="5237637"/>
              <a:ext cx="14288" cy="30163"/>
            </a:xfrm>
            <a:custGeom>
              <a:avLst/>
              <a:gdLst>
                <a:gd name="T0" fmla="*/ 5 w 8"/>
                <a:gd name="T1" fmla="*/ 7 h 16"/>
                <a:gd name="T2" fmla="*/ 5 w 8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6">
                  <a:moveTo>
                    <a:pt x="5" y="7"/>
                  </a:moveTo>
                  <a:cubicBezTo>
                    <a:pt x="8" y="0"/>
                    <a:pt x="0" y="16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77" name="Freeform 1320"/>
            <p:cNvSpPr>
              <a:spLocks/>
            </p:cNvSpPr>
            <p:nvPr/>
          </p:nvSpPr>
          <p:spPr bwMode="auto">
            <a:xfrm>
              <a:off x="7826590" y="5412262"/>
              <a:ext cx="1588" cy="6350"/>
            </a:xfrm>
            <a:custGeom>
              <a:avLst/>
              <a:gdLst>
                <a:gd name="T0" fmla="*/ 1 w 1"/>
                <a:gd name="T1" fmla="*/ 1 h 3"/>
                <a:gd name="T2" fmla="*/ 1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0" y="0"/>
                    <a:pt x="1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78" name="Freeform 1321"/>
            <p:cNvSpPr>
              <a:spLocks noEditPoints="1"/>
            </p:cNvSpPr>
            <p:nvPr/>
          </p:nvSpPr>
          <p:spPr bwMode="auto">
            <a:xfrm>
              <a:off x="7109040" y="5258274"/>
              <a:ext cx="717550" cy="904875"/>
            </a:xfrm>
            <a:custGeom>
              <a:avLst/>
              <a:gdLst>
                <a:gd name="T0" fmla="*/ 0 w 382"/>
                <a:gd name="T1" fmla="*/ 475 h 481"/>
                <a:gd name="T2" fmla="*/ 19 w 382"/>
                <a:gd name="T3" fmla="*/ 481 h 481"/>
                <a:gd name="T4" fmla="*/ 72 w 382"/>
                <a:gd name="T5" fmla="*/ 421 h 481"/>
                <a:gd name="T6" fmla="*/ 145 w 382"/>
                <a:gd name="T7" fmla="*/ 428 h 481"/>
                <a:gd name="T8" fmla="*/ 155 w 382"/>
                <a:gd name="T9" fmla="*/ 382 h 481"/>
                <a:gd name="T10" fmla="*/ 135 w 382"/>
                <a:gd name="T11" fmla="*/ 278 h 481"/>
                <a:gd name="T12" fmla="*/ 183 w 382"/>
                <a:gd name="T13" fmla="*/ 276 h 481"/>
                <a:gd name="T14" fmla="*/ 364 w 382"/>
                <a:gd name="T15" fmla="*/ 90 h 481"/>
                <a:gd name="T16" fmla="*/ 375 w 382"/>
                <a:gd name="T17" fmla="*/ 105 h 481"/>
                <a:gd name="T18" fmla="*/ 379 w 382"/>
                <a:gd name="T19" fmla="*/ 82 h 481"/>
                <a:gd name="T20" fmla="*/ 260 w 382"/>
                <a:gd name="T21" fmla="*/ 137 h 481"/>
                <a:gd name="T22" fmla="*/ 346 w 382"/>
                <a:gd name="T23" fmla="*/ 51 h 481"/>
                <a:gd name="T24" fmla="*/ 333 w 382"/>
                <a:gd name="T25" fmla="*/ 39 h 481"/>
                <a:gd name="T26" fmla="*/ 301 w 382"/>
                <a:gd name="T27" fmla="*/ 5 h 481"/>
                <a:gd name="T28" fmla="*/ 252 w 382"/>
                <a:gd name="T29" fmla="*/ 20 h 481"/>
                <a:gd name="T30" fmla="*/ 253 w 382"/>
                <a:gd name="T31" fmla="*/ 40 h 481"/>
                <a:gd name="T32" fmla="*/ 258 w 382"/>
                <a:gd name="T33" fmla="*/ 129 h 481"/>
                <a:gd name="T34" fmla="*/ 254 w 382"/>
                <a:gd name="T35" fmla="*/ 112 h 481"/>
                <a:gd name="T36" fmla="*/ 212 w 382"/>
                <a:gd name="T37" fmla="*/ 106 h 481"/>
                <a:gd name="T38" fmla="*/ 240 w 382"/>
                <a:gd name="T39" fmla="*/ 114 h 481"/>
                <a:gd name="T40" fmla="*/ 224 w 382"/>
                <a:gd name="T41" fmla="*/ 171 h 481"/>
                <a:gd name="T42" fmla="*/ 178 w 382"/>
                <a:gd name="T43" fmla="*/ 186 h 481"/>
                <a:gd name="T44" fmla="*/ 158 w 382"/>
                <a:gd name="T45" fmla="*/ 139 h 481"/>
                <a:gd name="T46" fmla="*/ 159 w 382"/>
                <a:gd name="T47" fmla="*/ 143 h 481"/>
                <a:gd name="T48" fmla="*/ 134 w 382"/>
                <a:gd name="T49" fmla="*/ 216 h 481"/>
                <a:gd name="T50" fmla="*/ 121 w 382"/>
                <a:gd name="T51" fmla="*/ 283 h 481"/>
                <a:gd name="T52" fmla="*/ 107 w 382"/>
                <a:gd name="T53" fmla="*/ 302 h 481"/>
                <a:gd name="T54" fmla="*/ 65 w 382"/>
                <a:gd name="T55" fmla="*/ 364 h 481"/>
                <a:gd name="T56" fmla="*/ 42 w 382"/>
                <a:gd name="T57" fmla="*/ 402 h 481"/>
                <a:gd name="T58" fmla="*/ 13 w 382"/>
                <a:gd name="T59" fmla="*/ 451 h 481"/>
                <a:gd name="T60" fmla="*/ 346 w 382"/>
                <a:gd name="T61" fmla="*/ 93 h 481"/>
                <a:gd name="T62" fmla="*/ 296 w 382"/>
                <a:gd name="T63" fmla="*/ 118 h 481"/>
                <a:gd name="T64" fmla="*/ 296 w 382"/>
                <a:gd name="T65" fmla="*/ 118 h 481"/>
                <a:gd name="T66" fmla="*/ 252 w 382"/>
                <a:gd name="T67" fmla="*/ 153 h 481"/>
                <a:gd name="T68" fmla="*/ 247 w 382"/>
                <a:gd name="T69" fmla="*/ 157 h 481"/>
                <a:gd name="T70" fmla="*/ 247 w 382"/>
                <a:gd name="T71" fmla="*/ 157 h 481"/>
                <a:gd name="T72" fmla="*/ 235 w 382"/>
                <a:gd name="T73" fmla="*/ 164 h 481"/>
                <a:gd name="T74" fmla="*/ 192 w 382"/>
                <a:gd name="T75" fmla="*/ 303 h 481"/>
                <a:gd name="T76" fmla="*/ 192 w 382"/>
                <a:gd name="T77" fmla="*/ 303 h 481"/>
                <a:gd name="T78" fmla="*/ 190 w 382"/>
                <a:gd name="T79" fmla="*/ 304 h 481"/>
                <a:gd name="T80" fmla="*/ 135 w 382"/>
                <a:gd name="T81" fmla="*/ 377 h 481"/>
                <a:gd name="T82" fmla="*/ 135 w 382"/>
                <a:gd name="T83" fmla="*/ 377 h 481"/>
                <a:gd name="T84" fmla="*/ 85 w 382"/>
                <a:gd name="T85" fmla="*/ 404 h 481"/>
                <a:gd name="T86" fmla="*/ 85 w 382"/>
                <a:gd name="T87" fmla="*/ 362 h 481"/>
                <a:gd name="T88" fmla="*/ 85 w 382"/>
                <a:gd name="T89" fmla="*/ 362 h 481"/>
                <a:gd name="T90" fmla="*/ 160 w 382"/>
                <a:gd name="T91" fmla="*/ 186 h 481"/>
                <a:gd name="T92" fmla="*/ 116 w 382"/>
                <a:gd name="T93" fmla="*/ 297 h 481"/>
                <a:gd name="T94" fmla="*/ 116 w 382"/>
                <a:gd name="T95" fmla="*/ 297 h 481"/>
                <a:gd name="T96" fmla="*/ 113 w 382"/>
                <a:gd name="T97" fmla="*/ 300 h 481"/>
                <a:gd name="T98" fmla="*/ 95 w 382"/>
                <a:gd name="T99" fmla="*/ 327 h 481"/>
                <a:gd name="T100" fmla="*/ 95 w 382"/>
                <a:gd name="T101" fmla="*/ 327 h 481"/>
                <a:gd name="T102" fmla="*/ 86 w 382"/>
                <a:gd name="T103" fmla="*/ 342 h 481"/>
                <a:gd name="T104" fmla="*/ 59 w 382"/>
                <a:gd name="T105" fmla="*/ 384 h 481"/>
                <a:gd name="T106" fmla="*/ 61 w 382"/>
                <a:gd name="T107" fmla="*/ 383 h 481"/>
                <a:gd name="T108" fmla="*/ 12 w 382"/>
                <a:gd name="T109" fmla="*/ 474 h 481"/>
                <a:gd name="T110" fmla="*/ 55 w 382"/>
                <a:gd name="T111" fmla="*/ 392 h 481"/>
                <a:gd name="T112" fmla="*/ 53 w 382"/>
                <a:gd name="T113" fmla="*/ 396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2" h="481">
                  <a:moveTo>
                    <a:pt x="13" y="451"/>
                  </a:moveTo>
                  <a:cubicBezTo>
                    <a:pt x="12" y="453"/>
                    <a:pt x="1" y="475"/>
                    <a:pt x="0" y="475"/>
                  </a:cubicBezTo>
                  <a:cubicBezTo>
                    <a:pt x="5" y="476"/>
                    <a:pt x="10" y="477"/>
                    <a:pt x="14" y="479"/>
                  </a:cubicBezTo>
                  <a:cubicBezTo>
                    <a:pt x="15" y="479"/>
                    <a:pt x="19" y="480"/>
                    <a:pt x="19" y="481"/>
                  </a:cubicBezTo>
                  <a:cubicBezTo>
                    <a:pt x="30" y="433"/>
                    <a:pt x="58" y="398"/>
                    <a:pt x="78" y="361"/>
                  </a:cubicBezTo>
                  <a:cubicBezTo>
                    <a:pt x="93" y="374"/>
                    <a:pt x="79" y="404"/>
                    <a:pt x="72" y="421"/>
                  </a:cubicBezTo>
                  <a:cubicBezTo>
                    <a:pt x="95" y="401"/>
                    <a:pt x="107" y="371"/>
                    <a:pt x="83" y="352"/>
                  </a:cubicBezTo>
                  <a:cubicBezTo>
                    <a:pt x="140" y="353"/>
                    <a:pt x="125" y="408"/>
                    <a:pt x="145" y="428"/>
                  </a:cubicBezTo>
                  <a:cubicBezTo>
                    <a:pt x="143" y="394"/>
                    <a:pt x="143" y="354"/>
                    <a:pt x="97" y="347"/>
                  </a:cubicBezTo>
                  <a:cubicBezTo>
                    <a:pt x="123" y="342"/>
                    <a:pt x="138" y="375"/>
                    <a:pt x="155" y="382"/>
                  </a:cubicBezTo>
                  <a:cubicBezTo>
                    <a:pt x="140" y="363"/>
                    <a:pt x="117" y="325"/>
                    <a:pt x="90" y="340"/>
                  </a:cubicBezTo>
                  <a:cubicBezTo>
                    <a:pt x="105" y="319"/>
                    <a:pt x="119" y="297"/>
                    <a:pt x="135" y="278"/>
                  </a:cubicBezTo>
                  <a:cubicBezTo>
                    <a:pt x="183" y="270"/>
                    <a:pt x="186" y="319"/>
                    <a:pt x="203" y="337"/>
                  </a:cubicBezTo>
                  <a:cubicBezTo>
                    <a:pt x="199" y="315"/>
                    <a:pt x="196" y="293"/>
                    <a:pt x="183" y="276"/>
                  </a:cubicBezTo>
                  <a:cubicBezTo>
                    <a:pt x="165" y="267"/>
                    <a:pt x="152" y="270"/>
                    <a:pt x="139" y="272"/>
                  </a:cubicBezTo>
                  <a:cubicBezTo>
                    <a:pt x="203" y="191"/>
                    <a:pt x="275" y="122"/>
                    <a:pt x="364" y="90"/>
                  </a:cubicBezTo>
                  <a:cubicBezTo>
                    <a:pt x="372" y="103"/>
                    <a:pt x="374" y="126"/>
                    <a:pt x="382" y="134"/>
                  </a:cubicBezTo>
                  <a:cubicBezTo>
                    <a:pt x="381" y="118"/>
                    <a:pt x="377" y="111"/>
                    <a:pt x="375" y="105"/>
                  </a:cubicBezTo>
                  <a:cubicBezTo>
                    <a:pt x="375" y="102"/>
                    <a:pt x="371" y="91"/>
                    <a:pt x="374" y="88"/>
                  </a:cubicBezTo>
                  <a:cubicBezTo>
                    <a:pt x="375" y="86"/>
                    <a:pt x="381" y="85"/>
                    <a:pt x="379" y="82"/>
                  </a:cubicBezTo>
                  <a:cubicBezTo>
                    <a:pt x="372" y="89"/>
                    <a:pt x="370" y="75"/>
                    <a:pt x="364" y="73"/>
                  </a:cubicBezTo>
                  <a:cubicBezTo>
                    <a:pt x="333" y="102"/>
                    <a:pt x="295" y="115"/>
                    <a:pt x="260" y="137"/>
                  </a:cubicBezTo>
                  <a:cubicBezTo>
                    <a:pt x="274" y="114"/>
                    <a:pt x="290" y="81"/>
                    <a:pt x="295" y="50"/>
                  </a:cubicBezTo>
                  <a:cubicBezTo>
                    <a:pt x="305" y="36"/>
                    <a:pt x="330" y="45"/>
                    <a:pt x="346" y="51"/>
                  </a:cubicBezTo>
                  <a:cubicBezTo>
                    <a:pt x="339" y="41"/>
                    <a:pt x="327" y="43"/>
                    <a:pt x="313" y="36"/>
                  </a:cubicBezTo>
                  <a:cubicBezTo>
                    <a:pt x="318" y="34"/>
                    <a:pt x="328" y="42"/>
                    <a:pt x="333" y="39"/>
                  </a:cubicBezTo>
                  <a:cubicBezTo>
                    <a:pt x="316" y="31"/>
                    <a:pt x="306" y="36"/>
                    <a:pt x="297" y="44"/>
                  </a:cubicBezTo>
                  <a:cubicBezTo>
                    <a:pt x="298" y="31"/>
                    <a:pt x="301" y="17"/>
                    <a:pt x="301" y="5"/>
                  </a:cubicBezTo>
                  <a:cubicBezTo>
                    <a:pt x="298" y="0"/>
                    <a:pt x="298" y="31"/>
                    <a:pt x="293" y="39"/>
                  </a:cubicBezTo>
                  <a:cubicBezTo>
                    <a:pt x="291" y="22"/>
                    <a:pt x="270" y="21"/>
                    <a:pt x="252" y="20"/>
                  </a:cubicBezTo>
                  <a:cubicBezTo>
                    <a:pt x="276" y="25"/>
                    <a:pt x="289" y="36"/>
                    <a:pt x="291" y="52"/>
                  </a:cubicBezTo>
                  <a:cubicBezTo>
                    <a:pt x="287" y="39"/>
                    <a:pt x="264" y="33"/>
                    <a:pt x="253" y="40"/>
                  </a:cubicBezTo>
                  <a:cubicBezTo>
                    <a:pt x="268" y="41"/>
                    <a:pt x="284" y="49"/>
                    <a:pt x="288" y="59"/>
                  </a:cubicBezTo>
                  <a:cubicBezTo>
                    <a:pt x="284" y="78"/>
                    <a:pt x="271" y="112"/>
                    <a:pt x="258" y="129"/>
                  </a:cubicBezTo>
                  <a:cubicBezTo>
                    <a:pt x="256" y="104"/>
                    <a:pt x="258" y="129"/>
                    <a:pt x="253" y="133"/>
                  </a:cubicBezTo>
                  <a:cubicBezTo>
                    <a:pt x="254" y="129"/>
                    <a:pt x="254" y="116"/>
                    <a:pt x="254" y="112"/>
                  </a:cubicBezTo>
                  <a:cubicBezTo>
                    <a:pt x="241" y="104"/>
                    <a:pt x="224" y="106"/>
                    <a:pt x="216" y="106"/>
                  </a:cubicBezTo>
                  <a:cubicBezTo>
                    <a:pt x="214" y="106"/>
                    <a:pt x="213" y="106"/>
                    <a:pt x="212" y="106"/>
                  </a:cubicBezTo>
                  <a:cubicBezTo>
                    <a:pt x="216" y="106"/>
                    <a:pt x="220" y="108"/>
                    <a:pt x="225" y="110"/>
                  </a:cubicBezTo>
                  <a:cubicBezTo>
                    <a:pt x="230" y="113"/>
                    <a:pt x="235" y="114"/>
                    <a:pt x="240" y="114"/>
                  </a:cubicBezTo>
                  <a:cubicBezTo>
                    <a:pt x="243" y="114"/>
                    <a:pt x="248" y="115"/>
                    <a:pt x="248" y="119"/>
                  </a:cubicBezTo>
                  <a:cubicBezTo>
                    <a:pt x="249" y="132"/>
                    <a:pt x="224" y="170"/>
                    <a:pt x="224" y="171"/>
                  </a:cubicBezTo>
                  <a:cubicBezTo>
                    <a:pt x="205" y="184"/>
                    <a:pt x="190" y="203"/>
                    <a:pt x="173" y="219"/>
                  </a:cubicBezTo>
                  <a:cubicBezTo>
                    <a:pt x="177" y="209"/>
                    <a:pt x="179" y="197"/>
                    <a:pt x="178" y="186"/>
                  </a:cubicBezTo>
                  <a:cubicBezTo>
                    <a:pt x="178" y="181"/>
                    <a:pt x="177" y="176"/>
                    <a:pt x="176" y="171"/>
                  </a:cubicBezTo>
                  <a:cubicBezTo>
                    <a:pt x="174" y="161"/>
                    <a:pt x="173" y="139"/>
                    <a:pt x="158" y="139"/>
                  </a:cubicBezTo>
                  <a:cubicBezTo>
                    <a:pt x="156" y="139"/>
                    <a:pt x="150" y="137"/>
                    <a:pt x="150" y="140"/>
                  </a:cubicBezTo>
                  <a:cubicBezTo>
                    <a:pt x="150" y="141"/>
                    <a:pt x="158" y="142"/>
                    <a:pt x="159" y="143"/>
                  </a:cubicBezTo>
                  <a:cubicBezTo>
                    <a:pt x="168" y="151"/>
                    <a:pt x="163" y="166"/>
                    <a:pt x="160" y="177"/>
                  </a:cubicBezTo>
                  <a:cubicBezTo>
                    <a:pt x="155" y="189"/>
                    <a:pt x="140" y="201"/>
                    <a:pt x="134" y="216"/>
                  </a:cubicBezTo>
                  <a:cubicBezTo>
                    <a:pt x="124" y="238"/>
                    <a:pt x="122" y="254"/>
                    <a:pt x="126" y="277"/>
                  </a:cubicBezTo>
                  <a:cubicBezTo>
                    <a:pt x="126" y="278"/>
                    <a:pt x="122" y="282"/>
                    <a:pt x="121" y="283"/>
                  </a:cubicBezTo>
                  <a:cubicBezTo>
                    <a:pt x="120" y="285"/>
                    <a:pt x="118" y="287"/>
                    <a:pt x="116" y="289"/>
                  </a:cubicBezTo>
                  <a:cubicBezTo>
                    <a:pt x="113" y="293"/>
                    <a:pt x="110" y="298"/>
                    <a:pt x="107" y="302"/>
                  </a:cubicBezTo>
                  <a:cubicBezTo>
                    <a:pt x="95" y="318"/>
                    <a:pt x="84" y="334"/>
                    <a:pt x="74" y="351"/>
                  </a:cubicBezTo>
                  <a:cubicBezTo>
                    <a:pt x="71" y="355"/>
                    <a:pt x="68" y="360"/>
                    <a:pt x="65" y="364"/>
                  </a:cubicBezTo>
                  <a:cubicBezTo>
                    <a:pt x="60" y="373"/>
                    <a:pt x="55" y="381"/>
                    <a:pt x="50" y="389"/>
                  </a:cubicBezTo>
                  <a:cubicBezTo>
                    <a:pt x="47" y="393"/>
                    <a:pt x="44" y="398"/>
                    <a:pt x="42" y="402"/>
                  </a:cubicBezTo>
                  <a:cubicBezTo>
                    <a:pt x="31" y="418"/>
                    <a:pt x="21" y="434"/>
                    <a:pt x="13" y="451"/>
                  </a:cubicBezTo>
                  <a:cubicBezTo>
                    <a:pt x="13" y="451"/>
                    <a:pt x="13" y="451"/>
                    <a:pt x="13" y="451"/>
                  </a:cubicBezTo>
                  <a:close/>
                  <a:moveTo>
                    <a:pt x="363" y="86"/>
                  </a:moveTo>
                  <a:cubicBezTo>
                    <a:pt x="359" y="90"/>
                    <a:pt x="352" y="90"/>
                    <a:pt x="346" y="93"/>
                  </a:cubicBezTo>
                  <a:cubicBezTo>
                    <a:pt x="346" y="90"/>
                    <a:pt x="356" y="84"/>
                    <a:pt x="363" y="86"/>
                  </a:cubicBezTo>
                  <a:close/>
                  <a:moveTo>
                    <a:pt x="296" y="118"/>
                  </a:moveTo>
                  <a:cubicBezTo>
                    <a:pt x="294" y="125"/>
                    <a:pt x="280" y="131"/>
                    <a:pt x="272" y="136"/>
                  </a:cubicBezTo>
                  <a:cubicBezTo>
                    <a:pt x="266" y="139"/>
                    <a:pt x="289" y="124"/>
                    <a:pt x="296" y="118"/>
                  </a:cubicBezTo>
                  <a:close/>
                  <a:moveTo>
                    <a:pt x="261" y="145"/>
                  </a:moveTo>
                  <a:cubicBezTo>
                    <a:pt x="258" y="148"/>
                    <a:pt x="254" y="149"/>
                    <a:pt x="252" y="153"/>
                  </a:cubicBezTo>
                  <a:cubicBezTo>
                    <a:pt x="249" y="149"/>
                    <a:pt x="257" y="144"/>
                    <a:pt x="261" y="145"/>
                  </a:cubicBezTo>
                  <a:close/>
                  <a:moveTo>
                    <a:pt x="247" y="157"/>
                  </a:moveTo>
                  <a:cubicBezTo>
                    <a:pt x="244" y="159"/>
                    <a:pt x="241" y="160"/>
                    <a:pt x="239" y="163"/>
                  </a:cubicBezTo>
                  <a:cubicBezTo>
                    <a:pt x="236" y="160"/>
                    <a:pt x="243" y="155"/>
                    <a:pt x="247" y="157"/>
                  </a:cubicBezTo>
                  <a:close/>
                  <a:moveTo>
                    <a:pt x="176" y="224"/>
                  </a:moveTo>
                  <a:cubicBezTo>
                    <a:pt x="189" y="201"/>
                    <a:pt x="216" y="182"/>
                    <a:pt x="235" y="164"/>
                  </a:cubicBezTo>
                  <a:cubicBezTo>
                    <a:pt x="220" y="182"/>
                    <a:pt x="194" y="201"/>
                    <a:pt x="176" y="224"/>
                  </a:cubicBezTo>
                  <a:close/>
                  <a:moveTo>
                    <a:pt x="192" y="303"/>
                  </a:moveTo>
                  <a:cubicBezTo>
                    <a:pt x="197" y="309"/>
                    <a:pt x="194" y="313"/>
                    <a:pt x="199" y="321"/>
                  </a:cubicBezTo>
                  <a:cubicBezTo>
                    <a:pt x="194" y="322"/>
                    <a:pt x="188" y="306"/>
                    <a:pt x="192" y="303"/>
                  </a:cubicBezTo>
                  <a:close/>
                  <a:moveTo>
                    <a:pt x="183" y="285"/>
                  </a:moveTo>
                  <a:cubicBezTo>
                    <a:pt x="186" y="285"/>
                    <a:pt x="196" y="299"/>
                    <a:pt x="190" y="304"/>
                  </a:cubicBezTo>
                  <a:cubicBezTo>
                    <a:pt x="187" y="298"/>
                    <a:pt x="186" y="291"/>
                    <a:pt x="183" y="285"/>
                  </a:cubicBezTo>
                  <a:close/>
                  <a:moveTo>
                    <a:pt x="135" y="377"/>
                  </a:moveTo>
                  <a:cubicBezTo>
                    <a:pt x="140" y="379"/>
                    <a:pt x="141" y="395"/>
                    <a:pt x="139" y="406"/>
                  </a:cubicBezTo>
                  <a:cubicBezTo>
                    <a:pt x="135" y="398"/>
                    <a:pt x="138" y="386"/>
                    <a:pt x="135" y="377"/>
                  </a:cubicBezTo>
                  <a:close/>
                  <a:moveTo>
                    <a:pt x="90" y="367"/>
                  </a:moveTo>
                  <a:cubicBezTo>
                    <a:pt x="98" y="379"/>
                    <a:pt x="94" y="389"/>
                    <a:pt x="85" y="404"/>
                  </a:cubicBezTo>
                  <a:cubicBezTo>
                    <a:pt x="90" y="394"/>
                    <a:pt x="91" y="374"/>
                    <a:pt x="90" y="367"/>
                  </a:cubicBezTo>
                  <a:close/>
                  <a:moveTo>
                    <a:pt x="85" y="362"/>
                  </a:moveTo>
                  <a:cubicBezTo>
                    <a:pt x="88" y="357"/>
                    <a:pt x="86" y="366"/>
                    <a:pt x="91" y="366"/>
                  </a:cubicBezTo>
                  <a:cubicBezTo>
                    <a:pt x="86" y="372"/>
                    <a:pt x="88" y="364"/>
                    <a:pt x="85" y="362"/>
                  </a:cubicBezTo>
                  <a:close/>
                  <a:moveTo>
                    <a:pt x="132" y="270"/>
                  </a:moveTo>
                  <a:cubicBezTo>
                    <a:pt x="141" y="246"/>
                    <a:pt x="148" y="211"/>
                    <a:pt x="160" y="186"/>
                  </a:cubicBezTo>
                  <a:cubicBezTo>
                    <a:pt x="176" y="218"/>
                    <a:pt x="153" y="246"/>
                    <a:pt x="132" y="270"/>
                  </a:cubicBezTo>
                  <a:close/>
                  <a:moveTo>
                    <a:pt x="116" y="297"/>
                  </a:moveTo>
                  <a:cubicBezTo>
                    <a:pt x="120" y="291"/>
                    <a:pt x="124" y="285"/>
                    <a:pt x="129" y="280"/>
                  </a:cubicBezTo>
                  <a:cubicBezTo>
                    <a:pt x="132" y="278"/>
                    <a:pt x="117" y="299"/>
                    <a:pt x="116" y="297"/>
                  </a:cubicBezTo>
                  <a:close/>
                  <a:moveTo>
                    <a:pt x="98" y="322"/>
                  </a:moveTo>
                  <a:cubicBezTo>
                    <a:pt x="103" y="314"/>
                    <a:pt x="108" y="309"/>
                    <a:pt x="113" y="300"/>
                  </a:cubicBezTo>
                  <a:cubicBezTo>
                    <a:pt x="114" y="306"/>
                    <a:pt x="100" y="322"/>
                    <a:pt x="98" y="322"/>
                  </a:cubicBezTo>
                  <a:close/>
                  <a:moveTo>
                    <a:pt x="95" y="327"/>
                  </a:moveTo>
                  <a:cubicBezTo>
                    <a:pt x="100" y="324"/>
                    <a:pt x="92" y="332"/>
                    <a:pt x="92" y="335"/>
                  </a:cubicBezTo>
                  <a:cubicBezTo>
                    <a:pt x="88" y="332"/>
                    <a:pt x="95" y="330"/>
                    <a:pt x="95" y="327"/>
                  </a:cubicBezTo>
                  <a:close/>
                  <a:moveTo>
                    <a:pt x="87" y="339"/>
                  </a:moveTo>
                  <a:cubicBezTo>
                    <a:pt x="89" y="333"/>
                    <a:pt x="89" y="345"/>
                    <a:pt x="86" y="342"/>
                  </a:cubicBezTo>
                  <a:cubicBezTo>
                    <a:pt x="82" y="345"/>
                    <a:pt x="86" y="341"/>
                    <a:pt x="87" y="339"/>
                  </a:cubicBezTo>
                  <a:close/>
                  <a:moveTo>
                    <a:pt x="59" y="384"/>
                  </a:moveTo>
                  <a:cubicBezTo>
                    <a:pt x="64" y="376"/>
                    <a:pt x="69" y="366"/>
                    <a:pt x="75" y="358"/>
                  </a:cubicBezTo>
                  <a:cubicBezTo>
                    <a:pt x="76" y="362"/>
                    <a:pt x="65" y="377"/>
                    <a:pt x="61" y="383"/>
                  </a:cubicBezTo>
                  <a:cubicBezTo>
                    <a:pt x="60" y="385"/>
                    <a:pt x="57" y="393"/>
                    <a:pt x="59" y="384"/>
                  </a:cubicBezTo>
                  <a:close/>
                  <a:moveTo>
                    <a:pt x="12" y="474"/>
                  </a:moveTo>
                  <a:cubicBezTo>
                    <a:pt x="24" y="445"/>
                    <a:pt x="38" y="420"/>
                    <a:pt x="53" y="396"/>
                  </a:cubicBezTo>
                  <a:cubicBezTo>
                    <a:pt x="54" y="394"/>
                    <a:pt x="54" y="393"/>
                    <a:pt x="55" y="392"/>
                  </a:cubicBezTo>
                  <a:cubicBezTo>
                    <a:pt x="53" y="395"/>
                    <a:pt x="53" y="395"/>
                    <a:pt x="53" y="395"/>
                  </a:cubicBezTo>
                  <a:cubicBezTo>
                    <a:pt x="53" y="395"/>
                    <a:pt x="53" y="396"/>
                    <a:pt x="53" y="396"/>
                  </a:cubicBezTo>
                  <a:cubicBezTo>
                    <a:pt x="44" y="416"/>
                    <a:pt x="17" y="465"/>
                    <a:pt x="12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79" name="Freeform 1322"/>
            <p:cNvSpPr>
              <a:spLocks/>
            </p:cNvSpPr>
            <p:nvPr/>
          </p:nvSpPr>
          <p:spPr bwMode="auto">
            <a:xfrm>
              <a:off x="7694827" y="5455124"/>
              <a:ext cx="22225" cy="12700"/>
            </a:xfrm>
            <a:custGeom>
              <a:avLst/>
              <a:gdLst>
                <a:gd name="T0" fmla="*/ 6 w 12"/>
                <a:gd name="T1" fmla="*/ 3 h 7"/>
                <a:gd name="T2" fmla="*/ 6 w 12"/>
                <a:gd name="T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7">
                  <a:moveTo>
                    <a:pt x="6" y="3"/>
                  </a:moveTo>
                  <a:cubicBezTo>
                    <a:pt x="0" y="7"/>
                    <a:pt x="12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80" name="Freeform 1323"/>
            <p:cNvSpPr>
              <a:spLocks/>
            </p:cNvSpPr>
            <p:nvPr/>
          </p:nvSpPr>
          <p:spPr bwMode="auto">
            <a:xfrm>
              <a:off x="7656727" y="5470999"/>
              <a:ext cx="36513" cy="11113"/>
            </a:xfrm>
            <a:custGeom>
              <a:avLst/>
              <a:gdLst>
                <a:gd name="T0" fmla="*/ 14 w 19"/>
                <a:gd name="T1" fmla="*/ 1 h 6"/>
                <a:gd name="T2" fmla="*/ 14 w 19"/>
                <a:gd name="T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6">
                  <a:moveTo>
                    <a:pt x="14" y="1"/>
                  </a:moveTo>
                  <a:cubicBezTo>
                    <a:pt x="0" y="6"/>
                    <a:pt x="19" y="0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81" name="Freeform 1324"/>
            <p:cNvSpPr>
              <a:spLocks/>
            </p:cNvSpPr>
            <p:nvPr/>
          </p:nvSpPr>
          <p:spPr bwMode="auto">
            <a:xfrm>
              <a:off x="7656727" y="5336062"/>
              <a:ext cx="1588" cy="476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82" name="Freeform 1325"/>
            <p:cNvSpPr>
              <a:spLocks/>
            </p:cNvSpPr>
            <p:nvPr/>
          </p:nvSpPr>
          <p:spPr bwMode="auto">
            <a:xfrm>
              <a:off x="7431302" y="5683724"/>
              <a:ext cx="1588" cy="317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83" name="Freeform 1326"/>
            <p:cNvSpPr>
              <a:spLocks/>
            </p:cNvSpPr>
            <p:nvPr/>
          </p:nvSpPr>
          <p:spPr bwMode="auto">
            <a:xfrm>
              <a:off x="7418602" y="5683724"/>
              <a:ext cx="20638" cy="14288"/>
            </a:xfrm>
            <a:custGeom>
              <a:avLst/>
              <a:gdLst>
                <a:gd name="T0" fmla="*/ 3 w 11"/>
                <a:gd name="T1" fmla="*/ 8 h 8"/>
                <a:gd name="T2" fmla="*/ 3 w 11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8">
                  <a:moveTo>
                    <a:pt x="3" y="8"/>
                  </a:moveTo>
                  <a:cubicBezTo>
                    <a:pt x="11" y="0"/>
                    <a:pt x="0" y="3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84" name="Freeform 1327"/>
            <p:cNvSpPr>
              <a:spLocks/>
            </p:cNvSpPr>
            <p:nvPr/>
          </p:nvSpPr>
          <p:spPr bwMode="auto">
            <a:xfrm>
              <a:off x="7397965" y="5709124"/>
              <a:ext cx="9525" cy="25400"/>
            </a:xfrm>
            <a:custGeom>
              <a:avLst/>
              <a:gdLst>
                <a:gd name="T0" fmla="*/ 0 w 5"/>
                <a:gd name="T1" fmla="*/ 6 h 13"/>
                <a:gd name="T2" fmla="*/ 0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0" y="6"/>
                  </a:moveTo>
                  <a:cubicBezTo>
                    <a:pt x="0" y="13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85" name="Freeform 1328"/>
            <p:cNvSpPr>
              <a:spLocks/>
            </p:cNvSpPr>
            <p:nvPr/>
          </p:nvSpPr>
          <p:spPr bwMode="auto">
            <a:xfrm>
              <a:off x="7385265" y="5724999"/>
              <a:ext cx="17463" cy="14288"/>
            </a:xfrm>
            <a:custGeom>
              <a:avLst/>
              <a:gdLst>
                <a:gd name="T0" fmla="*/ 3 w 10"/>
                <a:gd name="T1" fmla="*/ 8 h 8"/>
                <a:gd name="T2" fmla="*/ 3 w 10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8">
                  <a:moveTo>
                    <a:pt x="3" y="8"/>
                  </a:moveTo>
                  <a:cubicBezTo>
                    <a:pt x="10" y="0"/>
                    <a:pt x="0" y="2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86" name="Freeform 1329"/>
            <p:cNvSpPr>
              <a:spLocks/>
            </p:cNvSpPr>
            <p:nvPr/>
          </p:nvSpPr>
          <p:spPr bwMode="auto">
            <a:xfrm>
              <a:off x="7364627" y="5732937"/>
              <a:ext cx="30163" cy="34925"/>
            </a:xfrm>
            <a:custGeom>
              <a:avLst/>
              <a:gdLst>
                <a:gd name="T0" fmla="*/ 9 w 16"/>
                <a:gd name="T1" fmla="*/ 7 h 19"/>
                <a:gd name="T2" fmla="*/ 9 w 16"/>
                <a:gd name="T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9">
                  <a:moveTo>
                    <a:pt x="9" y="7"/>
                  </a:moveTo>
                  <a:cubicBezTo>
                    <a:pt x="0" y="19"/>
                    <a:pt x="16" y="0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87" name="Freeform 1330"/>
            <p:cNvSpPr>
              <a:spLocks/>
            </p:cNvSpPr>
            <p:nvPr/>
          </p:nvSpPr>
          <p:spPr bwMode="auto">
            <a:xfrm>
              <a:off x="7367802" y="5748812"/>
              <a:ext cx="9525" cy="25400"/>
            </a:xfrm>
            <a:custGeom>
              <a:avLst/>
              <a:gdLst>
                <a:gd name="T0" fmla="*/ 1 w 5"/>
                <a:gd name="T1" fmla="*/ 5 h 13"/>
                <a:gd name="T2" fmla="*/ 1 w 5"/>
                <a:gd name="T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5"/>
                  </a:moveTo>
                  <a:cubicBezTo>
                    <a:pt x="0" y="13"/>
                    <a:pt x="5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88" name="Freeform 1331"/>
            <p:cNvSpPr>
              <a:spLocks/>
            </p:cNvSpPr>
            <p:nvPr/>
          </p:nvSpPr>
          <p:spPr bwMode="auto">
            <a:xfrm>
              <a:off x="7353515" y="5756749"/>
              <a:ext cx="22225" cy="23813"/>
            </a:xfrm>
            <a:custGeom>
              <a:avLst/>
              <a:gdLst>
                <a:gd name="T0" fmla="*/ 5 w 12"/>
                <a:gd name="T1" fmla="*/ 7 h 13"/>
                <a:gd name="T2" fmla="*/ 5 w 12"/>
                <a:gd name="T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3">
                  <a:moveTo>
                    <a:pt x="5" y="7"/>
                  </a:moveTo>
                  <a:cubicBezTo>
                    <a:pt x="0" y="13"/>
                    <a:pt x="12" y="0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89" name="Freeform 1332"/>
            <p:cNvSpPr>
              <a:spLocks/>
            </p:cNvSpPr>
            <p:nvPr/>
          </p:nvSpPr>
          <p:spPr bwMode="auto">
            <a:xfrm>
              <a:off x="7478927" y="5869462"/>
              <a:ext cx="1588" cy="6350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90" name="Freeform 1333"/>
            <p:cNvSpPr>
              <a:spLocks/>
            </p:cNvSpPr>
            <p:nvPr/>
          </p:nvSpPr>
          <p:spPr bwMode="auto">
            <a:xfrm>
              <a:off x="7282077" y="5913912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91" name="Freeform 1334"/>
            <p:cNvSpPr>
              <a:spLocks/>
            </p:cNvSpPr>
            <p:nvPr/>
          </p:nvSpPr>
          <p:spPr bwMode="auto">
            <a:xfrm>
              <a:off x="7255090" y="5921849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92" name="Freeform 1335"/>
            <p:cNvSpPr>
              <a:spLocks/>
            </p:cNvSpPr>
            <p:nvPr/>
          </p:nvSpPr>
          <p:spPr bwMode="auto">
            <a:xfrm>
              <a:off x="7367802" y="6015512"/>
              <a:ext cx="7938" cy="25400"/>
            </a:xfrm>
            <a:custGeom>
              <a:avLst/>
              <a:gdLst>
                <a:gd name="T0" fmla="*/ 0 w 4"/>
                <a:gd name="T1" fmla="*/ 6 h 13"/>
                <a:gd name="T2" fmla="*/ 0 w 4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3">
                  <a:moveTo>
                    <a:pt x="0" y="6"/>
                  </a:moveTo>
                  <a:cubicBezTo>
                    <a:pt x="0" y="13"/>
                    <a:pt x="4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93" name="Freeform 1336"/>
            <p:cNvSpPr>
              <a:spLocks/>
            </p:cNvSpPr>
            <p:nvPr/>
          </p:nvSpPr>
          <p:spPr bwMode="auto">
            <a:xfrm>
              <a:off x="7258265" y="6020274"/>
              <a:ext cx="4763" cy="476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2" y="3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94" name="Freeform 1337"/>
            <p:cNvSpPr>
              <a:spLocks/>
            </p:cNvSpPr>
            <p:nvPr/>
          </p:nvSpPr>
          <p:spPr bwMode="auto">
            <a:xfrm>
              <a:off x="7799602" y="5405912"/>
              <a:ext cx="11113" cy="31750"/>
            </a:xfrm>
            <a:custGeom>
              <a:avLst/>
              <a:gdLst>
                <a:gd name="T0" fmla="*/ 1 w 6"/>
                <a:gd name="T1" fmla="*/ 6 h 17"/>
                <a:gd name="T2" fmla="*/ 1 w 6"/>
                <a:gd name="T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7">
                  <a:moveTo>
                    <a:pt x="1" y="6"/>
                  </a:moveTo>
                  <a:cubicBezTo>
                    <a:pt x="6" y="17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95" name="Freeform 1338"/>
            <p:cNvSpPr>
              <a:spLocks/>
            </p:cNvSpPr>
            <p:nvPr/>
          </p:nvSpPr>
          <p:spPr bwMode="auto">
            <a:xfrm>
              <a:off x="7604340" y="5058249"/>
              <a:ext cx="176213" cy="176213"/>
            </a:xfrm>
            <a:custGeom>
              <a:avLst/>
              <a:gdLst>
                <a:gd name="T0" fmla="*/ 31 w 94"/>
                <a:gd name="T1" fmla="*/ 77 h 94"/>
                <a:gd name="T2" fmla="*/ 35 w 94"/>
                <a:gd name="T3" fmla="*/ 86 h 94"/>
                <a:gd name="T4" fmla="*/ 0 w 94"/>
                <a:gd name="T5" fmla="*/ 79 h 94"/>
                <a:gd name="T6" fmla="*/ 35 w 94"/>
                <a:gd name="T7" fmla="*/ 80 h 94"/>
                <a:gd name="T8" fmla="*/ 18 w 94"/>
                <a:gd name="T9" fmla="*/ 0 h 94"/>
                <a:gd name="T10" fmla="*/ 38 w 94"/>
                <a:gd name="T11" fmla="*/ 83 h 94"/>
                <a:gd name="T12" fmla="*/ 61 w 94"/>
                <a:gd name="T13" fmla="*/ 47 h 94"/>
                <a:gd name="T14" fmla="*/ 80 w 94"/>
                <a:gd name="T15" fmla="*/ 59 h 94"/>
                <a:gd name="T16" fmla="*/ 55 w 94"/>
                <a:gd name="T17" fmla="*/ 52 h 94"/>
                <a:gd name="T18" fmla="*/ 94 w 94"/>
                <a:gd name="T19" fmla="*/ 78 h 94"/>
                <a:gd name="T20" fmla="*/ 60 w 94"/>
                <a:gd name="T21" fmla="*/ 59 h 94"/>
                <a:gd name="T22" fmla="*/ 38 w 94"/>
                <a:gd name="T23" fmla="*/ 94 h 94"/>
                <a:gd name="T24" fmla="*/ 31 w 94"/>
                <a:gd name="T25" fmla="*/ 7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94">
                  <a:moveTo>
                    <a:pt x="31" y="77"/>
                  </a:moveTo>
                  <a:cubicBezTo>
                    <a:pt x="26" y="77"/>
                    <a:pt x="33" y="84"/>
                    <a:pt x="35" y="86"/>
                  </a:cubicBezTo>
                  <a:cubicBezTo>
                    <a:pt x="29" y="83"/>
                    <a:pt x="9" y="72"/>
                    <a:pt x="0" y="79"/>
                  </a:cubicBezTo>
                  <a:cubicBezTo>
                    <a:pt x="4" y="73"/>
                    <a:pt x="29" y="65"/>
                    <a:pt x="35" y="80"/>
                  </a:cubicBezTo>
                  <a:cubicBezTo>
                    <a:pt x="29" y="53"/>
                    <a:pt x="27" y="25"/>
                    <a:pt x="18" y="0"/>
                  </a:cubicBezTo>
                  <a:cubicBezTo>
                    <a:pt x="43" y="13"/>
                    <a:pt x="42" y="50"/>
                    <a:pt x="38" y="83"/>
                  </a:cubicBezTo>
                  <a:cubicBezTo>
                    <a:pt x="45" y="71"/>
                    <a:pt x="49" y="50"/>
                    <a:pt x="61" y="47"/>
                  </a:cubicBezTo>
                  <a:cubicBezTo>
                    <a:pt x="71" y="49"/>
                    <a:pt x="76" y="54"/>
                    <a:pt x="80" y="59"/>
                  </a:cubicBezTo>
                  <a:cubicBezTo>
                    <a:pt x="74" y="59"/>
                    <a:pt x="64" y="44"/>
                    <a:pt x="55" y="52"/>
                  </a:cubicBezTo>
                  <a:cubicBezTo>
                    <a:pt x="71" y="53"/>
                    <a:pt x="87" y="64"/>
                    <a:pt x="94" y="78"/>
                  </a:cubicBezTo>
                  <a:cubicBezTo>
                    <a:pt x="85" y="76"/>
                    <a:pt x="77" y="62"/>
                    <a:pt x="60" y="59"/>
                  </a:cubicBezTo>
                  <a:cubicBezTo>
                    <a:pt x="49" y="63"/>
                    <a:pt x="44" y="80"/>
                    <a:pt x="38" y="94"/>
                  </a:cubicBezTo>
                  <a:cubicBezTo>
                    <a:pt x="34" y="88"/>
                    <a:pt x="37" y="84"/>
                    <a:pt x="31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2596" name="Group 2595"/>
          <p:cNvGrpSpPr/>
          <p:nvPr/>
        </p:nvGrpSpPr>
        <p:grpSpPr>
          <a:xfrm flipH="1">
            <a:off x="5675248" y="2349758"/>
            <a:ext cx="799080" cy="815066"/>
            <a:chOff x="5508626" y="3671888"/>
            <a:chExt cx="396875" cy="404813"/>
          </a:xfrm>
          <a:solidFill>
            <a:schemeClr val="accent1">
              <a:alpha val="20000"/>
            </a:schemeClr>
          </a:solidFill>
        </p:grpSpPr>
        <p:sp>
          <p:nvSpPr>
            <p:cNvPr id="2597" name="Freeform 1339"/>
            <p:cNvSpPr>
              <a:spLocks/>
            </p:cNvSpPr>
            <p:nvPr/>
          </p:nvSpPr>
          <p:spPr bwMode="auto">
            <a:xfrm>
              <a:off x="5680076" y="375761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98" name="Freeform 1340"/>
            <p:cNvSpPr>
              <a:spLocks/>
            </p:cNvSpPr>
            <p:nvPr/>
          </p:nvSpPr>
          <p:spPr bwMode="auto">
            <a:xfrm>
              <a:off x="5688014" y="375285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99" name="Freeform 1341"/>
            <p:cNvSpPr>
              <a:spLocks/>
            </p:cNvSpPr>
            <p:nvPr/>
          </p:nvSpPr>
          <p:spPr bwMode="auto">
            <a:xfrm>
              <a:off x="5694364" y="3749675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00" name="Rectangle 1342"/>
            <p:cNvSpPr>
              <a:spLocks noChangeArrowheads="1"/>
            </p:cNvSpPr>
            <p:nvPr/>
          </p:nvSpPr>
          <p:spPr bwMode="auto">
            <a:xfrm>
              <a:off x="5699126" y="37496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01" name="Rectangle 1343"/>
            <p:cNvSpPr>
              <a:spLocks noChangeArrowheads="1"/>
            </p:cNvSpPr>
            <p:nvPr/>
          </p:nvSpPr>
          <p:spPr bwMode="auto">
            <a:xfrm>
              <a:off x="5588001" y="39465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02" name="Freeform 1344"/>
            <p:cNvSpPr>
              <a:spLocks/>
            </p:cNvSpPr>
            <p:nvPr/>
          </p:nvSpPr>
          <p:spPr bwMode="auto">
            <a:xfrm>
              <a:off x="5694364" y="3757613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03" name="Freeform 1345"/>
            <p:cNvSpPr>
              <a:spLocks/>
            </p:cNvSpPr>
            <p:nvPr/>
          </p:nvSpPr>
          <p:spPr bwMode="auto">
            <a:xfrm>
              <a:off x="5588001" y="394811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04" name="Freeform 1346"/>
            <p:cNvSpPr>
              <a:spLocks/>
            </p:cNvSpPr>
            <p:nvPr/>
          </p:nvSpPr>
          <p:spPr bwMode="auto">
            <a:xfrm>
              <a:off x="5692776" y="3767138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05" name="Freeform 1347"/>
            <p:cNvSpPr>
              <a:spLocks/>
            </p:cNvSpPr>
            <p:nvPr/>
          </p:nvSpPr>
          <p:spPr bwMode="auto">
            <a:xfrm>
              <a:off x="5697539" y="376872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06" name="Freeform 1348"/>
            <p:cNvSpPr>
              <a:spLocks/>
            </p:cNvSpPr>
            <p:nvPr/>
          </p:nvSpPr>
          <p:spPr bwMode="auto">
            <a:xfrm>
              <a:off x="5699126" y="376713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07" name="Freeform 1349"/>
            <p:cNvSpPr>
              <a:spLocks/>
            </p:cNvSpPr>
            <p:nvPr/>
          </p:nvSpPr>
          <p:spPr bwMode="auto">
            <a:xfrm>
              <a:off x="5710239" y="3749675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08" name="Freeform 1350"/>
            <p:cNvSpPr>
              <a:spLocks/>
            </p:cNvSpPr>
            <p:nvPr/>
          </p:nvSpPr>
          <p:spPr bwMode="auto">
            <a:xfrm>
              <a:off x="5719764" y="37401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09" name="Freeform 1351"/>
            <p:cNvSpPr>
              <a:spLocks/>
            </p:cNvSpPr>
            <p:nvPr/>
          </p:nvSpPr>
          <p:spPr bwMode="auto">
            <a:xfrm>
              <a:off x="5599114" y="395605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10" name="Freeform 1352"/>
            <p:cNvSpPr>
              <a:spLocks/>
            </p:cNvSpPr>
            <p:nvPr/>
          </p:nvSpPr>
          <p:spPr bwMode="auto">
            <a:xfrm>
              <a:off x="5705476" y="3768725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11" name="Rectangle 1353"/>
            <p:cNvSpPr>
              <a:spLocks noChangeArrowheads="1"/>
            </p:cNvSpPr>
            <p:nvPr/>
          </p:nvSpPr>
          <p:spPr bwMode="auto">
            <a:xfrm>
              <a:off x="5718176" y="37496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12" name="Freeform 1354"/>
            <p:cNvSpPr>
              <a:spLocks/>
            </p:cNvSpPr>
            <p:nvPr/>
          </p:nvSpPr>
          <p:spPr bwMode="auto">
            <a:xfrm>
              <a:off x="5713414" y="3757613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13" name="Freeform 1355"/>
            <p:cNvSpPr>
              <a:spLocks/>
            </p:cNvSpPr>
            <p:nvPr/>
          </p:nvSpPr>
          <p:spPr bwMode="auto">
            <a:xfrm>
              <a:off x="5711826" y="37623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14" name="Freeform 1356"/>
            <p:cNvSpPr>
              <a:spLocks/>
            </p:cNvSpPr>
            <p:nvPr/>
          </p:nvSpPr>
          <p:spPr bwMode="auto">
            <a:xfrm>
              <a:off x="5711826" y="376396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15" name="Freeform 1357"/>
            <p:cNvSpPr>
              <a:spLocks/>
            </p:cNvSpPr>
            <p:nvPr/>
          </p:nvSpPr>
          <p:spPr bwMode="auto">
            <a:xfrm>
              <a:off x="5602289" y="3954463"/>
              <a:ext cx="3175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16" name="Freeform 1358"/>
            <p:cNvSpPr>
              <a:spLocks/>
            </p:cNvSpPr>
            <p:nvPr/>
          </p:nvSpPr>
          <p:spPr bwMode="auto">
            <a:xfrm>
              <a:off x="5683251" y="3811588"/>
              <a:ext cx="1588" cy="317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17" name="Freeform 1359"/>
            <p:cNvSpPr>
              <a:spLocks/>
            </p:cNvSpPr>
            <p:nvPr/>
          </p:nvSpPr>
          <p:spPr bwMode="auto">
            <a:xfrm>
              <a:off x="5688014" y="3811588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18" name="Freeform 1360"/>
            <p:cNvSpPr>
              <a:spLocks/>
            </p:cNvSpPr>
            <p:nvPr/>
          </p:nvSpPr>
          <p:spPr bwMode="auto">
            <a:xfrm>
              <a:off x="5688014" y="381000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19" name="Freeform 1361"/>
            <p:cNvSpPr>
              <a:spLocks/>
            </p:cNvSpPr>
            <p:nvPr/>
          </p:nvSpPr>
          <p:spPr bwMode="auto">
            <a:xfrm>
              <a:off x="5607051" y="3956050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20" name="Freeform 1362"/>
            <p:cNvSpPr>
              <a:spLocks/>
            </p:cNvSpPr>
            <p:nvPr/>
          </p:nvSpPr>
          <p:spPr bwMode="auto">
            <a:xfrm>
              <a:off x="5689601" y="3781425"/>
              <a:ext cx="22225" cy="26988"/>
            </a:xfrm>
            <a:custGeom>
              <a:avLst/>
              <a:gdLst>
                <a:gd name="T0" fmla="*/ 0 w 12"/>
                <a:gd name="T1" fmla="*/ 14 h 14"/>
                <a:gd name="T2" fmla="*/ 12 w 12"/>
                <a:gd name="T3" fmla="*/ 0 h 14"/>
                <a:gd name="T4" fmla="*/ 0 w 12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4">
                  <a:moveTo>
                    <a:pt x="0" y="14"/>
                  </a:moveTo>
                  <a:cubicBezTo>
                    <a:pt x="5" y="8"/>
                    <a:pt x="8" y="6"/>
                    <a:pt x="12" y="0"/>
                  </a:cubicBezTo>
                  <a:cubicBezTo>
                    <a:pt x="12" y="4"/>
                    <a:pt x="3" y="12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21" name="Freeform 1363"/>
            <p:cNvSpPr>
              <a:spLocks/>
            </p:cNvSpPr>
            <p:nvPr/>
          </p:nvSpPr>
          <p:spPr bwMode="auto">
            <a:xfrm>
              <a:off x="5718176" y="3760788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22" name="Freeform 1364"/>
            <p:cNvSpPr>
              <a:spLocks/>
            </p:cNvSpPr>
            <p:nvPr/>
          </p:nvSpPr>
          <p:spPr bwMode="auto">
            <a:xfrm>
              <a:off x="5719764" y="375761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23" name="Freeform 1365"/>
            <p:cNvSpPr>
              <a:spLocks/>
            </p:cNvSpPr>
            <p:nvPr/>
          </p:nvSpPr>
          <p:spPr bwMode="auto">
            <a:xfrm>
              <a:off x="5719764" y="376078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24" name="Freeform 1366"/>
            <p:cNvSpPr>
              <a:spLocks/>
            </p:cNvSpPr>
            <p:nvPr/>
          </p:nvSpPr>
          <p:spPr bwMode="auto">
            <a:xfrm>
              <a:off x="5726114" y="3746500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25" name="Freeform 1367"/>
            <p:cNvSpPr>
              <a:spLocks/>
            </p:cNvSpPr>
            <p:nvPr/>
          </p:nvSpPr>
          <p:spPr bwMode="auto">
            <a:xfrm>
              <a:off x="5724526" y="3749675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26" name="Freeform 1368"/>
            <p:cNvSpPr>
              <a:spLocks/>
            </p:cNvSpPr>
            <p:nvPr/>
          </p:nvSpPr>
          <p:spPr bwMode="auto">
            <a:xfrm>
              <a:off x="5732464" y="3736975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27" name="Freeform 1369"/>
            <p:cNvSpPr>
              <a:spLocks/>
            </p:cNvSpPr>
            <p:nvPr/>
          </p:nvSpPr>
          <p:spPr bwMode="auto">
            <a:xfrm>
              <a:off x="5608639" y="395763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28" name="Rectangle 1370"/>
            <p:cNvSpPr>
              <a:spLocks noChangeArrowheads="1"/>
            </p:cNvSpPr>
            <p:nvPr/>
          </p:nvSpPr>
          <p:spPr bwMode="auto">
            <a:xfrm>
              <a:off x="5724526" y="37560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29" name="Freeform 1371"/>
            <p:cNvSpPr>
              <a:spLocks/>
            </p:cNvSpPr>
            <p:nvPr/>
          </p:nvSpPr>
          <p:spPr bwMode="auto">
            <a:xfrm>
              <a:off x="5730876" y="37417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30" name="Freeform 1372"/>
            <p:cNvSpPr>
              <a:spLocks/>
            </p:cNvSpPr>
            <p:nvPr/>
          </p:nvSpPr>
          <p:spPr bwMode="auto">
            <a:xfrm>
              <a:off x="5692776" y="38131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31" name="Freeform 1373"/>
            <p:cNvSpPr>
              <a:spLocks/>
            </p:cNvSpPr>
            <p:nvPr/>
          </p:nvSpPr>
          <p:spPr bwMode="auto">
            <a:xfrm>
              <a:off x="5697539" y="3805238"/>
              <a:ext cx="0" cy="3175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32" name="Rectangle 1374"/>
            <p:cNvSpPr>
              <a:spLocks noChangeArrowheads="1"/>
            </p:cNvSpPr>
            <p:nvPr/>
          </p:nvSpPr>
          <p:spPr bwMode="auto">
            <a:xfrm>
              <a:off x="5724526" y="37576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33" name="Freeform 1375"/>
            <p:cNvSpPr>
              <a:spLocks/>
            </p:cNvSpPr>
            <p:nvPr/>
          </p:nvSpPr>
          <p:spPr bwMode="auto">
            <a:xfrm>
              <a:off x="5726114" y="3756025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34" name="Freeform 1376"/>
            <p:cNvSpPr>
              <a:spLocks/>
            </p:cNvSpPr>
            <p:nvPr/>
          </p:nvSpPr>
          <p:spPr bwMode="auto">
            <a:xfrm>
              <a:off x="5734051" y="37401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35" name="Freeform 1377"/>
            <p:cNvSpPr>
              <a:spLocks/>
            </p:cNvSpPr>
            <p:nvPr/>
          </p:nvSpPr>
          <p:spPr bwMode="auto">
            <a:xfrm>
              <a:off x="5700714" y="3798888"/>
              <a:ext cx="1588" cy="317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36" name="Rectangle 1378"/>
            <p:cNvSpPr>
              <a:spLocks noChangeArrowheads="1"/>
            </p:cNvSpPr>
            <p:nvPr/>
          </p:nvSpPr>
          <p:spPr bwMode="auto">
            <a:xfrm>
              <a:off x="5729289" y="37560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37" name="Freeform 1379"/>
            <p:cNvSpPr>
              <a:spLocks/>
            </p:cNvSpPr>
            <p:nvPr/>
          </p:nvSpPr>
          <p:spPr bwMode="auto">
            <a:xfrm>
              <a:off x="5713414" y="37798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38" name="Freeform 1380"/>
            <p:cNvSpPr>
              <a:spLocks/>
            </p:cNvSpPr>
            <p:nvPr/>
          </p:nvSpPr>
          <p:spPr bwMode="auto">
            <a:xfrm>
              <a:off x="5719764" y="377190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39" name="Freeform 1381"/>
            <p:cNvSpPr>
              <a:spLocks/>
            </p:cNvSpPr>
            <p:nvPr/>
          </p:nvSpPr>
          <p:spPr bwMode="auto">
            <a:xfrm>
              <a:off x="5694364" y="3810000"/>
              <a:ext cx="7938" cy="4763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0"/>
                    <a:pt x="4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40" name="Freeform 1382"/>
            <p:cNvSpPr>
              <a:spLocks/>
            </p:cNvSpPr>
            <p:nvPr/>
          </p:nvSpPr>
          <p:spPr bwMode="auto">
            <a:xfrm>
              <a:off x="5738814" y="374015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41" name="Freeform 1383"/>
            <p:cNvSpPr>
              <a:spLocks/>
            </p:cNvSpPr>
            <p:nvPr/>
          </p:nvSpPr>
          <p:spPr bwMode="auto">
            <a:xfrm>
              <a:off x="5697539" y="3813175"/>
              <a:ext cx="3175" cy="4763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1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42" name="Freeform 1384"/>
            <p:cNvSpPr>
              <a:spLocks/>
            </p:cNvSpPr>
            <p:nvPr/>
          </p:nvSpPr>
          <p:spPr bwMode="auto">
            <a:xfrm>
              <a:off x="5708651" y="380206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43" name="Freeform 1385"/>
            <p:cNvSpPr>
              <a:spLocks/>
            </p:cNvSpPr>
            <p:nvPr/>
          </p:nvSpPr>
          <p:spPr bwMode="auto">
            <a:xfrm>
              <a:off x="5710239" y="37988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44" name="Freeform 1386"/>
            <p:cNvSpPr>
              <a:spLocks/>
            </p:cNvSpPr>
            <p:nvPr/>
          </p:nvSpPr>
          <p:spPr bwMode="auto">
            <a:xfrm>
              <a:off x="5699126" y="3813175"/>
              <a:ext cx="6350" cy="4763"/>
            </a:xfrm>
            <a:custGeom>
              <a:avLst/>
              <a:gdLst>
                <a:gd name="T0" fmla="*/ 2 w 4"/>
                <a:gd name="T1" fmla="*/ 1 h 2"/>
                <a:gd name="T2" fmla="*/ 2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2" y="1"/>
                  </a:moveTo>
                  <a:cubicBezTo>
                    <a:pt x="0" y="0"/>
                    <a:pt x="4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45" name="Freeform 1387"/>
            <p:cNvSpPr>
              <a:spLocks/>
            </p:cNvSpPr>
            <p:nvPr/>
          </p:nvSpPr>
          <p:spPr bwMode="auto">
            <a:xfrm>
              <a:off x="5711826" y="37988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46" name="Freeform 1388"/>
            <p:cNvSpPr>
              <a:spLocks/>
            </p:cNvSpPr>
            <p:nvPr/>
          </p:nvSpPr>
          <p:spPr bwMode="auto">
            <a:xfrm>
              <a:off x="5732464" y="3757613"/>
              <a:ext cx="6350" cy="6350"/>
            </a:xfrm>
            <a:custGeom>
              <a:avLst/>
              <a:gdLst>
                <a:gd name="T0" fmla="*/ 2 w 3"/>
                <a:gd name="T1" fmla="*/ 3 h 4"/>
                <a:gd name="T2" fmla="*/ 2 w 3"/>
                <a:gd name="T3" fmla="*/ 0 h 4"/>
                <a:gd name="T4" fmla="*/ 2 w 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0" y="4"/>
                    <a:pt x="0" y="1"/>
                    <a:pt x="2" y="0"/>
                  </a:cubicBezTo>
                  <a:cubicBezTo>
                    <a:pt x="3" y="1"/>
                    <a:pt x="0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47" name="Freeform 1389"/>
            <p:cNvSpPr>
              <a:spLocks/>
            </p:cNvSpPr>
            <p:nvPr/>
          </p:nvSpPr>
          <p:spPr bwMode="auto">
            <a:xfrm>
              <a:off x="5735639" y="3752850"/>
              <a:ext cx="3175" cy="4763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48" name="Freeform 1390"/>
            <p:cNvSpPr>
              <a:spLocks/>
            </p:cNvSpPr>
            <p:nvPr/>
          </p:nvSpPr>
          <p:spPr bwMode="auto">
            <a:xfrm>
              <a:off x="5738814" y="375126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49" name="Freeform 1391"/>
            <p:cNvSpPr>
              <a:spLocks/>
            </p:cNvSpPr>
            <p:nvPr/>
          </p:nvSpPr>
          <p:spPr bwMode="auto">
            <a:xfrm>
              <a:off x="5729289" y="377190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50" name="Freeform 1392"/>
            <p:cNvSpPr>
              <a:spLocks/>
            </p:cNvSpPr>
            <p:nvPr/>
          </p:nvSpPr>
          <p:spPr bwMode="auto">
            <a:xfrm>
              <a:off x="5711826" y="3802063"/>
              <a:ext cx="6350" cy="6350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0" y="0"/>
                    <a:pt x="3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51" name="Freeform 1393"/>
            <p:cNvSpPr>
              <a:spLocks/>
            </p:cNvSpPr>
            <p:nvPr/>
          </p:nvSpPr>
          <p:spPr bwMode="auto">
            <a:xfrm>
              <a:off x="5722939" y="378936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52" name="Freeform 1394"/>
            <p:cNvSpPr>
              <a:spLocks/>
            </p:cNvSpPr>
            <p:nvPr/>
          </p:nvSpPr>
          <p:spPr bwMode="auto">
            <a:xfrm>
              <a:off x="5732464" y="3767138"/>
              <a:ext cx="7938" cy="4763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0" y="0"/>
                    <a:pt x="4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53" name="Freeform 1395"/>
            <p:cNvSpPr>
              <a:spLocks/>
            </p:cNvSpPr>
            <p:nvPr/>
          </p:nvSpPr>
          <p:spPr bwMode="auto">
            <a:xfrm>
              <a:off x="5715001" y="3797300"/>
              <a:ext cx="7938" cy="3175"/>
            </a:xfrm>
            <a:custGeom>
              <a:avLst/>
              <a:gdLst>
                <a:gd name="T0" fmla="*/ 1 w 4"/>
                <a:gd name="T1" fmla="*/ 2 h 2"/>
                <a:gd name="T2" fmla="*/ 1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0" y="0"/>
                    <a:pt x="4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54" name="Freeform 1396"/>
            <p:cNvSpPr>
              <a:spLocks/>
            </p:cNvSpPr>
            <p:nvPr/>
          </p:nvSpPr>
          <p:spPr bwMode="auto">
            <a:xfrm>
              <a:off x="5718176" y="3794125"/>
              <a:ext cx="3175" cy="6350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3"/>
                    <a:pt x="0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55" name="Freeform 1397"/>
            <p:cNvSpPr>
              <a:spLocks/>
            </p:cNvSpPr>
            <p:nvPr/>
          </p:nvSpPr>
          <p:spPr bwMode="auto">
            <a:xfrm>
              <a:off x="5730876" y="377666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56" name="Freeform 1398"/>
            <p:cNvSpPr>
              <a:spLocks/>
            </p:cNvSpPr>
            <p:nvPr/>
          </p:nvSpPr>
          <p:spPr bwMode="auto">
            <a:xfrm>
              <a:off x="5722939" y="379253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57" name="Rectangle 1399"/>
            <p:cNvSpPr>
              <a:spLocks noChangeArrowheads="1"/>
            </p:cNvSpPr>
            <p:nvPr/>
          </p:nvSpPr>
          <p:spPr bwMode="auto">
            <a:xfrm>
              <a:off x="5724526" y="37909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58" name="Freeform 1400"/>
            <p:cNvSpPr>
              <a:spLocks/>
            </p:cNvSpPr>
            <p:nvPr/>
          </p:nvSpPr>
          <p:spPr bwMode="auto">
            <a:xfrm>
              <a:off x="5732464" y="377666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59" name="Freeform 1401"/>
            <p:cNvSpPr>
              <a:spLocks/>
            </p:cNvSpPr>
            <p:nvPr/>
          </p:nvSpPr>
          <p:spPr bwMode="auto">
            <a:xfrm>
              <a:off x="5738814" y="3763963"/>
              <a:ext cx="1588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60" name="Freeform 1402"/>
            <p:cNvSpPr>
              <a:spLocks/>
            </p:cNvSpPr>
            <p:nvPr/>
          </p:nvSpPr>
          <p:spPr bwMode="auto">
            <a:xfrm>
              <a:off x="5715001" y="3808413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61" name="Freeform 1403"/>
            <p:cNvSpPr>
              <a:spLocks/>
            </p:cNvSpPr>
            <p:nvPr/>
          </p:nvSpPr>
          <p:spPr bwMode="auto">
            <a:xfrm>
              <a:off x="5726114" y="3787775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62" name="Freeform 1404"/>
            <p:cNvSpPr>
              <a:spLocks/>
            </p:cNvSpPr>
            <p:nvPr/>
          </p:nvSpPr>
          <p:spPr bwMode="auto">
            <a:xfrm>
              <a:off x="5741989" y="37607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63" name="Freeform 1405"/>
            <p:cNvSpPr>
              <a:spLocks/>
            </p:cNvSpPr>
            <p:nvPr/>
          </p:nvSpPr>
          <p:spPr bwMode="auto">
            <a:xfrm>
              <a:off x="5734051" y="377983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64" name="Freeform 1406"/>
            <p:cNvSpPr>
              <a:spLocks/>
            </p:cNvSpPr>
            <p:nvPr/>
          </p:nvSpPr>
          <p:spPr bwMode="auto">
            <a:xfrm>
              <a:off x="5751514" y="37496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65" name="Freeform 1407"/>
            <p:cNvSpPr>
              <a:spLocks/>
            </p:cNvSpPr>
            <p:nvPr/>
          </p:nvSpPr>
          <p:spPr bwMode="auto">
            <a:xfrm>
              <a:off x="5711826" y="3819525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66" name="Freeform 1408"/>
            <p:cNvSpPr>
              <a:spLocks/>
            </p:cNvSpPr>
            <p:nvPr/>
          </p:nvSpPr>
          <p:spPr bwMode="auto">
            <a:xfrm>
              <a:off x="5735639" y="3779838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67" name="Freeform 1409"/>
            <p:cNvSpPr>
              <a:spLocks/>
            </p:cNvSpPr>
            <p:nvPr/>
          </p:nvSpPr>
          <p:spPr bwMode="auto">
            <a:xfrm>
              <a:off x="5735639" y="3773488"/>
              <a:ext cx="7938" cy="6350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0 h 3"/>
                <a:gd name="T4" fmla="*/ 3 w 4"/>
                <a:gd name="T5" fmla="*/ 1 h 3"/>
                <a:gd name="T6" fmla="*/ 1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3"/>
                    <a:pt x="1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68" name="Freeform 1410"/>
            <p:cNvSpPr>
              <a:spLocks/>
            </p:cNvSpPr>
            <p:nvPr/>
          </p:nvSpPr>
          <p:spPr bwMode="auto">
            <a:xfrm>
              <a:off x="5770564" y="3721100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69" name="Freeform 1411"/>
            <p:cNvSpPr>
              <a:spLocks/>
            </p:cNvSpPr>
            <p:nvPr/>
          </p:nvSpPr>
          <p:spPr bwMode="auto">
            <a:xfrm>
              <a:off x="5729289" y="3794125"/>
              <a:ext cx="1588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70" name="Freeform 1412"/>
            <p:cNvSpPr>
              <a:spLocks/>
            </p:cNvSpPr>
            <p:nvPr/>
          </p:nvSpPr>
          <p:spPr bwMode="auto">
            <a:xfrm>
              <a:off x="5719764" y="38131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71" name="Freeform 1413"/>
            <p:cNvSpPr>
              <a:spLocks/>
            </p:cNvSpPr>
            <p:nvPr/>
          </p:nvSpPr>
          <p:spPr bwMode="auto">
            <a:xfrm>
              <a:off x="5734051" y="378777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72" name="Freeform 1414"/>
            <p:cNvSpPr>
              <a:spLocks/>
            </p:cNvSpPr>
            <p:nvPr/>
          </p:nvSpPr>
          <p:spPr bwMode="auto">
            <a:xfrm>
              <a:off x="5735639" y="3781425"/>
              <a:ext cx="3175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73" name="Freeform 1415"/>
            <p:cNvSpPr>
              <a:spLocks/>
            </p:cNvSpPr>
            <p:nvPr/>
          </p:nvSpPr>
          <p:spPr bwMode="auto">
            <a:xfrm>
              <a:off x="5735639" y="3778250"/>
              <a:ext cx="7938" cy="3175"/>
            </a:xfrm>
            <a:custGeom>
              <a:avLst/>
              <a:gdLst>
                <a:gd name="T0" fmla="*/ 1 w 4"/>
                <a:gd name="T1" fmla="*/ 2 h 2"/>
                <a:gd name="T2" fmla="*/ 1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0" y="0"/>
                    <a:pt x="4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74" name="Freeform 1416"/>
            <p:cNvSpPr>
              <a:spLocks/>
            </p:cNvSpPr>
            <p:nvPr/>
          </p:nvSpPr>
          <p:spPr bwMode="auto">
            <a:xfrm>
              <a:off x="5773739" y="372110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75" name="Freeform 1417"/>
            <p:cNvSpPr>
              <a:spLocks/>
            </p:cNvSpPr>
            <p:nvPr/>
          </p:nvSpPr>
          <p:spPr bwMode="auto">
            <a:xfrm>
              <a:off x="5743576" y="377666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76" name="Freeform 1418"/>
            <p:cNvSpPr>
              <a:spLocks/>
            </p:cNvSpPr>
            <p:nvPr/>
          </p:nvSpPr>
          <p:spPr bwMode="auto">
            <a:xfrm>
              <a:off x="5748339" y="377031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77" name="Freeform 1419"/>
            <p:cNvSpPr>
              <a:spLocks/>
            </p:cNvSpPr>
            <p:nvPr/>
          </p:nvSpPr>
          <p:spPr bwMode="auto">
            <a:xfrm>
              <a:off x="5729289" y="380365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78" name="Freeform 1420"/>
            <p:cNvSpPr>
              <a:spLocks/>
            </p:cNvSpPr>
            <p:nvPr/>
          </p:nvSpPr>
          <p:spPr bwMode="auto">
            <a:xfrm>
              <a:off x="5753101" y="3762375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79" name="Freeform 1421"/>
            <p:cNvSpPr>
              <a:spLocks/>
            </p:cNvSpPr>
            <p:nvPr/>
          </p:nvSpPr>
          <p:spPr bwMode="auto">
            <a:xfrm>
              <a:off x="5730876" y="380523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80" name="Freeform 1422"/>
            <p:cNvSpPr>
              <a:spLocks/>
            </p:cNvSpPr>
            <p:nvPr/>
          </p:nvSpPr>
          <p:spPr bwMode="auto">
            <a:xfrm>
              <a:off x="5802314" y="36861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81" name="Freeform 1423"/>
            <p:cNvSpPr>
              <a:spLocks/>
            </p:cNvSpPr>
            <p:nvPr/>
          </p:nvSpPr>
          <p:spPr bwMode="auto">
            <a:xfrm>
              <a:off x="5800726" y="3690938"/>
              <a:ext cx="3175" cy="1588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82" name="Freeform 1424"/>
            <p:cNvSpPr>
              <a:spLocks/>
            </p:cNvSpPr>
            <p:nvPr/>
          </p:nvSpPr>
          <p:spPr bwMode="auto">
            <a:xfrm>
              <a:off x="5821364" y="3778250"/>
              <a:ext cx="9525" cy="6350"/>
            </a:xfrm>
            <a:custGeom>
              <a:avLst/>
              <a:gdLst>
                <a:gd name="T0" fmla="*/ 2 w 5"/>
                <a:gd name="T1" fmla="*/ 1 h 4"/>
                <a:gd name="T2" fmla="*/ 2 w 5"/>
                <a:gd name="T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0" y="0"/>
                    <a:pt x="5" y="4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83" name="Freeform 1425"/>
            <p:cNvSpPr>
              <a:spLocks/>
            </p:cNvSpPr>
            <p:nvPr/>
          </p:nvSpPr>
          <p:spPr bwMode="auto">
            <a:xfrm>
              <a:off x="5824539" y="3781425"/>
              <a:ext cx="7938" cy="6350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0" y="0"/>
                    <a:pt x="4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84" name="Freeform 1426"/>
            <p:cNvSpPr>
              <a:spLocks/>
            </p:cNvSpPr>
            <p:nvPr/>
          </p:nvSpPr>
          <p:spPr bwMode="auto">
            <a:xfrm>
              <a:off x="5838826" y="38354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85" name="Freeform 1427"/>
            <p:cNvSpPr>
              <a:spLocks/>
            </p:cNvSpPr>
            <p:nvPr/>
          </p:nvSpPr>
          <p:spPr bwMode="auto">
            <a:xfrm>
              <a:off x="5838826" y="3838575"/>
              <a:ext cx="3175" cy="317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86" name="Freeform 1428"/>
            <p:cNvSpPr>
              <a:spLocks/>
            </p:cNvSpPr>
            <p:nvPr/>
          </p:nvSpPr>
          <p:spPr bwMode="auto">
            <a:xfrm>
              <a:off x="5838826" y="3843338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87" name="Freeform 1429"/>
            <p:cNvSpPr>
              <a:spLocks/>
            </p:cNvSpPr>
            <p:nvPr/>
          </p:nvSpPr>
          <p:spPr bwMode="auto">
            <a:xfrm>
              <a:off x="5837239" y="3844925"/>
              <a:ext cx="1588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88" name="Freeform 1430"/>
            <p:cNvSpPr>
              <a:spLocks noEditPoints="1"/>
            </p:cNvSpPr>
            <p:nvPr/>
          </p:nvSpPr>
          <p:spPr bwMode="auto">
            <a:xfrm>
              <a:off x="5527676" y="3756025"/>
              <a:ext cx="207963" cy="200025"/>
            </a:xfrm>
            <a:custGeom>
              <a:avLst/>
              <a:gdLst>
                <a:gd name="T0" fmla="*/ 58 w 111"/>
                <a:gd name="T1" fmla="*/ 53 h 107"/>
                <a:gd name="T2" fmla="*/ 52 w 111"/>
                <a:gd name="T3" fmla="*/ 55 h 107"/>
                <a:gd name="T4" fmla="*/ 13 w 111"/>
                <a:gd name="T5" fmla="*/ 64 h 107"/>
                <a:gd name="T6" fmla="*/ 6 w 111"/>
                <a:gd name="T7" fmla="*/ 56 h 107"/>
                <a:gd name="T8" fmla="*/ 17 w 111"/>
                <a:gd name="T9" fmla="*/ 27 h 107"/>
                <a:gd name="T10" fmla="*/ 65 w 111"/>
                <a:gd name="T11" fmla="*/ 4 h 107"/>
                <a:gd name="T12" fmla="*/ 80 w 111"/>
                <a:gd name="T13" fmla="*/ 1 h 107"/>
                <a:gd name="T14" fmla="*/ 85 w 111"/>
                <a:gd name="T15" fmla="*/ 6 h 107"/>
                <a:gd name="T16" fmla="*/ 88 w 111"/>
                <a:gd name="T17" fmla="*/ 7 h 107"/>
                <a:gd name="T18" fmla="*/ 89 w 111"/>
                <a:gd name="T19" fmla="*/ 11 h 107"/>
                <a:gd name="T20" fmla="*/ 89 w 111"/>
                <a:gd name="T21" fmla="*/ 20 h 107"/>
                <a:gd name="T22" fmla="*/ 82 w 111"/>
                <a:gd name="T23" fmla="*/ 29 h 107"/>
                <a:gd name="T24" fmla="*/ 80 w 111"/>
                <a:gd name="T25" fmla="*/ 35 h 107"/>
                <a:gd name="T26" fmla="*/ 77 w 111"/>
                <a:gd name="T27" fmla="*/ 39 h 107"/>
                <a:gd name="T28" fmla="*/ 94 w 111"/>
                <a:gd name="T29" fmla="*/ 32 h 107"/>
                <a:gd name="T30" fmla="*/ 102 w 111"/>
                <a:gd name="T31" fmla="*/ 32 h 107"/>
                <a:gd name="T32" fmla="*/ 104 w 111"/>
                <a:gd name="T33" fmla="*/ 42 h 107"/>
                <a:gd name="T34" fmla="*/ 51 w 111"/>
                <a:gd name="T35" fmla="*/ 107 h 107"/>
                <a:gd name="T36" fmla="*/ 47 w 111"/>
                <a:gd name="T37" fmla="*/ 105 h 107"/>
                <a:gd name="T38" fmla="*/ 40 w 111"/>
                <a:gd name="T39" fmla="*/ 93 h 107"/>
                <a:gd name="T40" fmla="*/ 36 w 111"/>
                <a:gd name="T41" fmla="*/ 87 h 107"/>
                <a:gd name="T42" fmla="*/ 44 w 111"/>
                <a:gd name="T43" fmla="*/ 99 h 107"/>
                <a:gd name="T44" fmla="*/ 39 w 111"/>
                <a:gd name="T45" fmla="*/ 93 h 107"/>
                <a:gd name="T46" fmla="*/ 11 w 111"/>
                <a:gd name="T47" fmla="*/ 61 h 107"/>
                <a:gd name="T48" fmla="*/ 25 w 111"/>
                <a:gd name="T49" fmla="*/ 49 h 107"/>
                <a:gd name="T50" fmla="*/ 50 w 111"/>
                <a:gd name="T51" fmla="*/ 15 h 107"/>
                <a:gd name="T52" fmla="*/ 55 w 111"/>
                <a:gd name="T53" fmla="*/ 27 h 107"/>
                <a:gd name="T54" fmla="*/ 45 w 111"/>
                <a:gd name="T55" fmla="*/ 56 h 107"/>
                <a:gd name="T56" fmla="*/ 80 w 111"/>
                <a:gd name="T57" fmla="*/ 5 h 107"/>
                <a:gd name="T58" fmla="*/ 81 w 111"/>
                <a:gd name="T59" fmla="*/ 4 h 107"/>
                <a:gd name="T60" fmla="*/ 82 w 111"/>
                <a:gd name="T61" fmla="*/ 10 h 107"/>
                <a:gd name="T62" fmla="*/ 74 w 111"/>
                <a:gd name="T63" fmla="*/ 42 h 107"/>
                <a:gd name="T64" fmla="*/ 75 w 111"/>
                <a:gd name="T65" fmla="*/ 41 h 107"/>
                <a:gd name="T66" fmla="*/ 79 w 111"/>
                <a:gd name="T67" fmla="*/ 34 h 107"/>
                <a:gd name="T68" fmla="*/ 80 w 111"/>
                <a:gd name="T69" fmla="*/ 31 h 107"/>
                <a:gd name="T70" fmla="*/ 43 w 111"/>
                <a:gd name="T71" fmla="*/ 98 h 107"/>
                <a:gd name="T72" fmla="*/ 79 w 111"/>
                <a:gd name="T73" fmla="*/ 45 h 107"/>
                <a:gd name="T74" fmla="*/ 49 w 111"/>
                <a:gd name="T75" fmla="*/ 105 h 107"/>
                <a:gd name="T76" fmla="*/ 73 w 111"/>
                <a:gd name="T77" fmla="*/ 63 h 107"/>
                <a:gd name="T78" fmla="*/ 82 w 111"/>
                <a:gd name="T79" fmla="*/ 58 h 107"/>
                <a:gd name="T80" fmla="*/ 78 w 111"/>
                <a:gd name="T81" fmla="*/ 66 h 107"/>
                <a:gd name="T82" fmla="*/ 79 w 111"/>
                <a:gd name="T83" fmla="*/ 66 h 107"/>
                <a:gd name="T84" fmla="*/ 91 w 111"/>
                <a:gd name="T85" fmla="*/ 47 h 107"/>
                <a:gd name="T86" fmla="*/ 76 w 111"/>
                <a:gd name="T87" fmla="*/ 75 h 107"/>
                <a:gd name="T88" fmla="*/ 89 w 111"/>
                <a:gd name="T89" fmla="*/ 51 h 107"/>
                <a:gd name="T90" fmla="*/ 93 w 111"/>
                <a:gd name="T91" fmla="*/ 46 h 107"/>
                <a:gd name="T92" fmla="*/ 83 w 111"/>
                <a:gd name="T93" fmla="*/ 65 h 107"/>
                <a:gd name="T94" fmla="*/ 88 w 111"/>
                <a:gd name="T95" fmla="*/ 59 h 107"/>
                <a:gd name="T96" fmla="*/ 100 w 111"/>
                <a:gd name="T97" fmla="*/ 37 h 107"/>
                <a:gd name="T98" fmla="*/ 84 w 111"/>
                <a:gd name="T99" fmla="*/ 66 h 107"/>
                <a:gd name="T100" fmla="*/ 78 w 111"/>
                <a:gd name="T101" fmla="*/ 77 h 107"/>
                <a:gd name="T102" fmla="*/ 82 w 111"/>
                <a:gd name="T103" fmla="*/ 71 h 107"/>
                <a:gd name="T104" fmla="*/ 87 w 111"/>
                <a:gd name="T105" fmla="*/ 62 h 107"/>
                <a:gd name="T106" fmla="*/ 87 w 111"/>
                <a:gd name="T107" fmla="*/ 61 h 107"/>
                <a:gd name="T108" fmla="*/ 96 w 111"/>
                <a:gd name="T109" fmla="*/ 46 h 107"/>
                <a:gd name="T110" fmla="*/ 97 w 111"/>
                <a:gd name="T111" fmla="*/ 44 h 107"/>
                <a:gd name="T112" fmla="*/ 108 w 111"/>
                <a:gd name="T113" fmla="*/ 5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" h="107">
                  <a:moveTo>
                    <a:pt x="34" y="83"/>
                  </a:moveTo>
                  <a:cubicBezTo>
                    <a:pt x="41" y="67"/>
                    <a:pt x="60" y="56"/>
                    <a:pt x="72" y="43"/>
                  </a:cubicBezTo>
                  <a:cubicBezTo>
                    <a:pt x="67" y="46"/>
                    <a:pt x="62" y="49"/>
                    <a:pt x="58" y="53"/>
                  </a:cubicBezTo>
                  <a:cubicBezTo>
                    <a:pt x="57" y="53"/>
                    <a:pt x="57" y="52"/>
                    <a:pt x="57" y="52"/>
                  </a:cubicBezTo>
                  <a:cubicBezTo>
                    <a:pt x="57" y="54"/>
                    <a:pt x="54" y="55"/>
                    <a:pt x="52" y="56"/>
                  </a:cubicBezTo>
                  <a:cubicBezTo>
                    <a:pt x="51" y="56"/>
                    <a:pt x="51" y="55"/>
                    <a:pt x="52" y="55"/>
                  </a:cubicBezTo>
                  <a:cubicBezTo>
                    <a:pt x="51" y="54"/>
                    <a:pt x="51" y="55"/>
                    <a:pt x="50" y="55"/>
                  </a:cubicBezTo>
                  <a:cubicBezTo>
                    <a:pt x="50" y="55"/>
                    <a:pt x="50" y="56"/>
                    <a:pt x="51" y="56"/>
                  </a:cubicBezTo>
                  <a:cubicBezTo>
                    <a:pt x="40" y="62"/>
                    <a:pt x="27" y="68"/>
                    <a:pt x="13" y="64"/>
                  </a:cubicBezTo>
                  <a:cubicBezTo>
                    <a:pt x="13" y="64"/>
                    <a:pt x="13" y="65"/>
                    <a:pt x="12" y="65"/>
                  </a:cubicBezTo>
                  <a:cubicBezTo>
                    <a:pt x="11" y="64"/>
                    <a:pt x="10" y="63"/>
                    <a:pt x="11" y="62"/>
                  </a:cubicBezTo>
                  <a:cubicBezTo>
                    <a:pt x="7" y="63"/>
                    <a:pt x="10" y="58"/>
                    <a:pt x="6" y="56"/>
                  </a:cubicBezTo>
                  <a:cubicBezTo>
                    <a:pt x="7" y="50"/>
                    <a:pt x="0" y="43"/>
                    <a:pt x="5" y="36"/>
                  </a:cubicBezTo>
                  <a:cubicBezTo>
                    <a:pt x="4" y="35"/>
                    <a:pt x="3" y="36"/>
                    <a:pt x="3" y="36"/>
                  </a:cubicBezTo>
                  <a:cubicBezTo>
                    <a:pt x="5" y="32"/>
                    <a:pt x="12" y="30"/>
                    <a:pt x="17" y="27"/>
                  </a:cubicBezTo>
                  <a:cubicBezTo>
                    <a:pt x="14" y="24"/>
                    <a:pt x="11" y="21"/>
                    <a:pt x="9" y="18"/>
                  </a:cubicBezTo>
                  <a:cubicBezTo>
                    <a:pt x="26" y="10"/>
                    <a:pt x="45" y="8"/>
                    <a:pt x="63" y="2"/>
                  </a:cubicBezTo>
                  <a:cubicBezTo>
                    <a:pt x="64" y="3"/>
                    <a:pt x="65" y="3"/>
                    <a:pt x="65" y="4"/>
                  </a:cubicBezTo>
                  <a:cubicBezTo>
                    <a:pt x="68" y="3"/>
                    <a:pt x="70" y="2"/>
                    <a:pt x="73" y="0"/>
                  </a:cubicBezTo>
                  <a:cubicBezTo>
                    <a:pt x="74" y="2"/>
                    <a:pt x="78" y="0"/>
                    <a:pt x="79" y="2"/>
                  </a:cubicBezTo>
                  <a:cubicBezTo>
                    <a:pt x="80" y="3"/>
                    <a:pt x="79" y="1"/>
                    <a:pt x="80" y="1"/>
                  </a:cubicBezTo>
                  <a:cubicBezTo>
                    <a:pt x="82" y="3"/>
                    <a:pt x="85" y="2"/>
                    <a:pt x="85" y="2"/>
                  </a:cubicBezTo>
                  <a:cubicBezTo>
                    <a:pt x="87" y="2"/>
                    <a:pt x="84" y="3"/>
                    <a:pt x="83" y="4"/>
                  </a:cubicBezTo>
                  <a:cubicBezTo>
                    <a:pt x="83" y="5"/>
                    <a:pt x="85" y="4"/>
                    <a:pt x="85" y="6"/>
                  </a:cubicBezTo>
                  <a:cubicBezTo>
                    <a:pt x="85" y="5"/>
                    <a:pt x="85" y="3"/>
                    <a:pt x="85" y="5"/>
                  </a:cubicBezTo>
                  <a:cubicBezTo>
                    <a:pt x="85" y="6"/>
                    <a:pt x="89" y="6"/>
                    <a:pt x="87" y="8"/>
                  </a:cubicBezTo>
                  <a:cubicBezTo>
                    <a:pt x="87" y="8"/>
                    <a:pt x="88" y="8"/>
                    <a:pt x="88" y="7"/>
                  </a:cubicBezTo>
                  <a:cubicBezTo>
                    <a:pt x="89" y="8"/>
                    <a:pt x="87" y="8"/>
                    <a:pt x="86" y="9"/>
                  </a:cubicBezTo>
                  <a:cubicBezTo>
                    <a:pt x="86" y="10"/>
                    <a:pt x="88" y="10"/>
                    <a:pt x="87" y="11"/>
                  </a:cubicBezTo>
                  <a:cubicBezTo>
                    <a:pt x="88" y="11"/>
                    <a:pt x="88" y="11"/>
                    <a:pt x="89" y="11"/>
                  </a:cubicBezTo>
                  <a:cubicBezTo>
                    <a:pt x="88" y="11"/>
                    <a:pt x="88" y="12"/>
                    <a:pt x="89" y="12"/>
                  </a:cubicBezTo>
                  <a:cubicBezTo>
                    <a:pt x="87" y="14"/>
                    <a:pt x="90" y="16"/>
                    <a:pt x="87" y="19"/>
                  </a:cubicBezTo>
                  <a:cubicBezTo>
                    <a:pt x="87" y="20"/>
                    <a:pt x="88" y="19"/>
                    <a:pt x="89" y="20"/>
                  </a:cubicBezTo>
                  <a:cubicBezTo>
                    <a:pt x="87" y="21"/>
                    <a:pt x="86" y="24"/>
                    <a:pt x="85" y="27"/>
                  </a:cubicBezTo>
                  <a:cubicBezTo>
                    <a:pt x="84" y="27"/>
                    <a:pt x="84" y="26"/>
                    <a:pt x="84" y="26"/>
                  </a:cubicBezTo>
                  <a:cubicBezTo>
                    <a:pt x="84" y="28"/>
                    <a:pt x="83" y="27"/>
                    <a:pt x="82" y="29"/>
                  </a:cubicBezTo>
                  <a:cubicBezTo>
                    <a:pt x="84" y="31"/>
                    <a:pt x="81" y="30"/>
                    <a:pt x="82" y="33"/>
                  </a:cubicBezTo>
                  <a:cubicBezTo>
                    <a:pt x="80" y="32"/>
                    <a:pt x="81" y="35"/>
                    <a:pt x="78" y="34"/>
                  </a:cubicBezTo>
                  <a:cubicBezTo>
                    <a:pt x="78" y="35"/>
                    <a:pt x="79" y="34"/>
                    <a:pt x="80" y="35"/>
                  </a:cubicBezTo>
                  <a:cubicBezTo>
                    <a:pt x="78" y="35"/>
                    <a:pt x="79" y="37"/>
                    <a:pt x="78" y="38"/>
                  </a:cubicBezTo>
                  <a:cubicBezTo>
                    <a:pt x="78" y="36"/>
                    <a:pt x="78" y="38"/>
                    <a:pt x="77" y="38"/>
                  </a:cubicBezTo>
                  <a:cubicBezTo>
                    <a:pt x="76" y="39"/>
                    <a:pt x="78" y="38"/>
                    <a:pt x="77" y="39"/>
                  </a:cubicBezTo>
                  <a:cubicBezTo>
                    <a:pt x="79" y="37"/>
                    <a:pt x="83" y="39"/>
                    <a:pt x="83" y="36"/>
                  </a:cubicBezTo>
                  <a:cubicBezTo>
                    <a:pt x="85" y="38"/>
                    <a:pt x="87" y="34"/>
                    <a:pt x="90" y="32"/>
                  </a:cubicBezTo>
                  <a:cubicBezTo>
                    <a:pt x="91" y="35"/>
                    <a:pt x="94" y="35"/>
                    <a:pt x="94" y="32"/>
                  </a:cubicBezTo>
                  <a:cubicBezTo>
                    <a:pt x="95" y="31"/>
                    <a:pt x="94" y="34"/>
                    <a:pt x="94" y="34"/>
                  </a:cubicBezTo>
                  <a:cubicBezTo>
                    <a:pt x="96" y="35"/>
                    <a:pt x="99" y="34"/>
                    <a:pt x="99" y="36"/>
                  </a:cubicBezTo>
                  <a:cubicBezTo>
                    <a:pt x="99" y="36"/>
                    <a:pt x="101" y="34"/>
                    <a:pt x="102" y="32"/>
                  </a:cubicBezTo>
                  <a:cubicBezTo>
                    <a:pt x="100" y="36"/>
                    <a:pt x="103" y="37"/>
                    <a:pt x="102" y="42"/>
                  </a:cubicBezTo>
                  <a:cubicBezTo>
                    <a:pt x="103" y="42"/>
                    <a:pt x="105" y="40"/>
                    <a:pt x="105" y="42"/>
                  </a:cubicBezTo>
                  <a:cubicBezTo>
                    <a:pt x="105" y="44"/>
                    <a:pt x="104" y="42"/>
                    <a:pt x="104" y="42"/>
                  </a:cubicBezTo>
                  <a:cubicBezTo>
                    <a:pt x="103" y="43"/>
                    <a:pt x="105" y="44"/>
                    <a:pt x="107" y="43"/>
                  </a:cubicBezTo>
                  <a:cubicBezTo>
                    <a:pt x="111" y="49"/>
                    <a:pt x="110" y="57"/>
                    <a:pt x="106" y="65"/>
                  </a:cubicBezTo>
                  <a:cubicBezTo>
                    <a:pt x="93" y="88"/>
                    <a:pt x="70" y="103"/>
                    <a:pt x="51" y="107"/>
                  </a:cubicBezTo>
                  <a:cubicBezTo>
                    <a:pt x="49" y="107"/>
                    <a:pt x="50" y="104"/>
                    <a:pt x="49" y="106"/>
                  </a:cubicBezTo>
                  <a:cubicBezTo>
                    <a:pt x="48" y="105"/>
                    <a:pt x="48" y="104"/>
                    <a:pt x="47" y="104"/>
                  </a:cubicBezTo>
                  <a:cubicBezTo>
                    <a:pt x="47" y="104"/>
                    <a:pt x="47" y="104"/>
                    <a:pt x="47" y="105"/>
                  </a:cubicBezTo>
                  <a:cubicBezTo>
                    <a:pt x="47" y="104"/>
                    <a:pt x="45" y="102"/>
                    <a:pt x="45" y="100"/>
                  </a:cubicBezTo>
                  <a:cubicBezTo>
                    <a:pt x="44" y="102"/>
                    <a:pt x="41" y="99"/>
                    <a:pt x="43" y="97"/>
                  </a:cubicBezTo>
                  <a:cubicBezTo>
                    <a:pt x="40" y="98"/>
                    <a:pt x="41" y="96"/>
                    <a:pt x="40" y="93"/>
                  </a:cubicBezTo>
                  <a:cubicBezTo>
                    <a:pt x="39" y="93"/>
                    <a:pt x="39" y="93"/>
                    <a:pt x="38" y="94"/>
                  </a:cubicBezTo>
                  <a:cubicBezTo>
                    <a:pt x="37" y="92"/>
                    <a:pt x="36" y="90"/>
                    <a:pt x="37" y="88"/>
                  </a:cubicBezTo>
                  <a:cubicBezTo>
                    <a:pt x="36" y="88"/>
                    <a:pt x="36" y="88"/>
                    <a:pt x="36" y="87"/>
                  </a:cubicBezTo>
                  <a:cubicBezTo>
                    <a:pt x="35" y="89"/>
                    <a:pt x="33" y="82"/>
                    <a:pt x="35" y="83"/>
                  </a:cubicBezTo>
                  <a:cubicBezTo>
                    <a:pt x="36" y="83"/>
                    <a:pt x="34" y="82"/>
                    <a:pt x="34" y="83"/>
                  </a:cubicBezTo>
                  <a:close/>
                  <a:moveTo>
                    <a:pt x="44" y="99"/>
                  </a:moveTo>
                  <a:cubicBezTo>
                    <a:pt x="43" y="99"/>
                    <a:pt x="43" y="99"/>
                    <a:pt x="43" y="100"/>
                  </a:cubicBezTo>
                  <a:cubicBezTo>
                    <a:pt x="43" y="100"/>
                    <a:pt x="43" y="99"/>
                    <a:pt x="44" y="99"/>
                  </a:cubicBezTo>
                  <a:close/>
                  <a:moveTo>
                    <a:pt x="39" y="93"/>
                  </a:moveTo>
                  <a:cubicBezTo>
                    <a:pt x="39" y="93"/>
                    <a:pt x="38" y="93"/>
                    <a:pt x="39" y="93"/>
                  </a:cubicBezTo>
                  <a:close/>
                  <a:moveTo>
                    <a:pt x="11" y="61"/>
                  </a:moveTo>
                  <a:cubicBezTo>
                    <a:pt x="11" y="61"/>
                    <a:pt x="10" y="61"/>
                    <a:pt x="11" y="61"/>
                  </a:cubicBezTo>
                  <a:close/>
                  <a:moveTo>
                    <a:pt x="22" y="49"/>
                  </a:moveTo>
                  <a:cubicBezTo>
                    <a:pt x="23" y="49"/>
                    <a:pt x="22" y="49"/>
                    <a:pt x="22" y="49"/>
                  </a:cubicBezTo>
                  <a:close/>
                  <a:moveTo>
                    <a:pt x="25" y="49"/>
                  </a:moveTo>
                  <a:cubicBezTo>
                    <a:pt x="26" y="49"/>
                    <a:pt x="25" y="49"/>
                    <a:pt x="25" y="49"/>
                  </a:cubicBezTo>
                  <a:close/>
                  <a:moveTo>
                    <a:pt x="50" y="15"/>
                  </a:moveTo>
                  <a:cubicBezTo>
                    <a:pt x="51" y="15"/>
                    <a:pt x="50" y="15"/>
                    <a:pt x="50" y="15"/>
                  </a:cubicBezTo>
                  <a:close/>
                  <a:moveTo>
                    <a:pt x="30" y="64"/>
                  </a:moveTo>
                  <a:cubicBezTo>
                    <a:pt x="30" y="63"/>
                    <a:pt x="29" y="64"/>
                    <a:pt x="30" y="64"/>
                  </a:cubicBezTo>
                  <a:close/>
                  <a:moveTo>
                    <a:pt x="55" y="27"/>
                  </a:moveTo>
                  <a:cubicBezTo>
                    <a:pt x="55" y="27"/>
                    <a:pt x="54" y="27"/>
                    <a:pt x="55" y="27"/>
                  </a:cubicBezTo>
                  <a:close/>
                  <a:moveTo>
                    <a:pt x="45" y="56"/>
                  </a:moveTo>
                  <a:cubicBezTo>
                    <a:pt x="46" y="56"/>
                    <a:pt x="45" y="56"/>
                    <a:pt x="45" y="56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9" y="5"/>
                  </a:cubicBezTo>
                  <a:close/>
                  <a:moveTo>
                    <a:pt x="80" y="5"/>
                  </a:moveTo>
                  <a:cubicBezTo>
                    <a:pt x="81" y="5"/>
                    <a:pt x="80" y="5"/>
                    <a:pt x="80" y="5"/>
                  </a:cubicBezTo>
                  <a:close/>
                  <a:moveTo>
                    <a:pt x="81" y="4"/>
                  </a:moveTo>
                  <a:cubicBezTo>
                    <a:pt x="82" y="4"/>
                    <a:pt x="81" y="4"/>
                    <a:pt x="81" y="4"/>
                  </a:cubicBezTo>
                  <a:close/>
                  <a:moveTo>
                    <a:pt x="55" y="54"/>
                  </a:moveTo>
                  <a:cubicBezTo>
                    <a:pt x="55" y="54"/>
                    <a:pt x="54" y="54"/>
                    <a:pt x="55" y="54"/>
                  </a:cubicBezTo>
                  <a:close/>
                  <a:moveTo>
                    <a:pt x="82" y="10"/>
                  </a:moveTo>
                  <a:cubicBezTo>
                    <a:pt x="82" y="10"/>
                    <a:pt x="82" y="10"/>
                    <a:pt x="82" y="10"/>
                  </a:cubicBezTo>
                  <a:close/>
                  <a:moveTo>
                    <a:pt x="74" y="40"/>
                  </a:moveTo>
                  <a:cubicBezTo>
                    <a:pt x="74" y="41"/>
                    <a:pt x="73" y="41"/>
                    <a:pt x="74" y="42"/>
                  </a:cubicBezTo>
                  <a:cubicBezTo>
                    <a:pt x="74" y="41"/>
                    <a:pt x="74" y="41"/>
                    <a:pt x="74" y="40"/>
                  </a:cubicBezTo>
                  <a:close/>
                  <a:moveTo>
                    <a:pt x="75" y="41"/>
                  </a:moveTo>
                  <a:cubicBezTo>
                    <a:pt x="75" y="40"/>
                    <a:pt x="75" y="41"/>
                    <a:pt x="75" y="41"/>
                  </a:cubicBezTo>
                  <a:close/>
                  <a:moveTo>
                    <a:pt x="75" y="40"/>
                  </a:moveTo>
                  <a:cubicBezTo>
                    <a:pt x="76" y="39"/>
                    <a:pt x="75" y="40"/>
                    <a:pt x="75" y="40"/>
                  </a:cubicBezTo>
                  <a:close/>
                  <a:moveTo>
                    <a:pt x="79" y="34"/>
                  </a:moveTo>
                  <a:cubicBezTo>
                    <a:pt x="79" y="34"/>
                    <a:pt x="78" y="34"/>
                    <a:pt x="79" y="34"/>
                  </a:cubicBezTo>
                  <a:close/>
                  <a:moveTo>
                    <a:pt x="80" y="31"/>
                  </a:moveTo>
                  <a:cubicBezTo>
                    <a:pt x="81" y="34"/>
                    <a:pt x="80" y="29"/>
                    <a:pt x="80" y="31"/>
                  </a:cubicBezTo>
                  <a:close/>
                  <a:moveTo>
                    <a:pt x="81" y="30"/>
                  </a:moveTo>
                  <a:cubicBezTo>
                    <a:pt x="81" y="30"/>
                    <a:pt x="80" y="31"/>
                    <a:pt x="81" y="30"/>
                  </a:cubicBezTo>
                  <a:close/>
                  <a:moveTo>
                    <a:pt x="43" y="98"/>
                  </a:moveTo>
                  <a:cubicBezTo>
                    <a:pt x="44" y="98"/>
                    <a:pt x="43" y="98"/>
                    <a:pt x="43" y="98"/>
                  </a:cubicBezTo>
                  <a:close/>
                  <a:moveTo>
                    <a:pt x="79" y="45"/>
                  </a:moveTo>
                  <a:cubicBezTo>
                    <a:pt x="80" y="45"/>
                    <a:pt x="79" y="45"/>
                    <a:pt x="79" y="45"/>
                  </a:cubicBezTo>
                  <a:close/>
                  <a:moveTo>
                    <a:pt x="48" y="103"/>
                  </a:moveTo>
                  <a:cubicBezTo>
                    <a:pt x="48" y="103"/>
                    <a:pt x="47" y="103"/>
                    <a:pt x="48" y="103"/>
                  </a:cubicBezTo>
                  <a:close/>
                  <a:moveTo>
                    <a:pt x="49" y="105"/>
                  </a:moveTo>
                  <a:cubicBezTo>
                    <a:pt x="50" y="104"/>
                    <a:pt x="49" y="105"/>
                    <a:pt x="49" y="105"/>
                  </a:cubicBezTo>
                  <a:close/>
                  <a:moveTo>
                    <a:pt x="73" y="63"/>
                  </a:moveTo>
                  <a:cubicBezTo>
                    <a:pt x="74" y="63"/>
                    <a:pt x="73" y="63"/>
                    <a:pt x="73" y="63"/>
                  </a:cubicBezTo>
                  <a:close/>
                  <a:moveTo>
                    <a:pt x="75" y="64"/>
                  </a:moveTo>
                  <a:cubicBezTo>
                    <a:pt x="75" y="64"/>
                    <a:pt x="75" y="64"/>
                    <a:pt x="75" y="64"/>
                  </a:cubicBezTo>
                  <a:close/>
                  <a:moveTo>
                    <a:pt x="82" y="58"/>
                  </a:moveTo>
                  <a:cubicBezTo>
                    <a:pt x="82" y="58"/>
                    <a:pt x="82" y="59"/>
                    <a:pt x="82" y="58"/>
                  </a:cubicBezTo>
                  <a:close/>
                  <a:moveTo>
                    <a:pt x="78" y="66"/>
                  </a:moveTo>
                  <a:cubicBezTo>
                    <a:pt x="79" y="66"/>
                    <a:pt x="78" y="66"/>
                    <a:pt x="78" y="66"/>
                  </a:cubicBezTo>
                  <a:close/>
                  <a:moveTo>
                    <a:pt x="80" y="64"/>
                  </a:moveTo>
                  <a:cubicBezTo>
                    <a:pt x="82" y="66"/>
                    <a:pt x="79" y="62"/>
                    <a:pt x="80" y="64"/>
                  </a:cubicBezTo>
                  <a:close/>
                  <a:moveTo>
                    <a:pt x="79" y="66"/>
                  </a:moveTo>
                  <a:cubicBezTo>
                    <a:pt x="82" y="66"/>
                    <a:pt x="78" y="64"/>
                    <a:pt x="79" y="66"/>
                  </a:cubicBezTo>
                  <a:close/>
                  <a:moveTo>
                    <a:pt x="91" y="47"/>
                  </a:moveTo>
                  <a:cubicBezTo>
                    <a:pt x="93" y="46"/>
                    <a:pt x="89" y="47"/>
                    <a:pt x="91" y="47"/>
                  </a:cubicBezTo>
                  <a:close/>
                  <a:moveTo>
                    <a:pt x="97" y="36"/>
                  </a:moveTo>
                  <a:cubicBezTo>
                    <a:pt x="98" y="36"/>
                    <a:pt x="97" y="36"/>
                    <a:pt x="97" y="36"/>
                  </a:cubicBezTo>
                  <a:close/>
                  <a:moveTo>
                    <a:pt x="76" y="75"/>
                  </a:moveTo>
                  <a:cubicBezTo>
                    <a:pt x="76" y="77"/>
                    <a:pt x="75" y="73"/>
                    <a:pt x="76" y="75"/>
                  </a:cubicBezTo>
                  <a:close/>
                  <a:moveTo>
                    <a:pt x="89" y="51"/>
                  </a:moveTo>
                  <a:cubicBezTo>
                    <a:pt x="92" y="48"/>
                    <a:pt x="88" y="51"/>
                    <a:pt x="89" y="51"/>
                  </a:cubicBezTo>
                  <a:close/>
                  <a:moveTo>
                    <a:pt x="78" y="73"/>
                  </a:moveTo>
                  <a:cubicBezTo>
                    <a:pt x="78" y="72"/>
                    <a:pt x="77" y="73"/>
                    <a:pt x="78" y="73"/>
                  </a:cubicBezTo>
                  <a:close/>
                  <a:moveTo>
                    <a:pt x="93" y="46"/>
                  </a:moveTo>
                  <a:cubicBezTo>
                    <a:pt x="93" y="46"/>
                    <a:pt x="93" y="46"/>
                    <a:pt x="93" y="46"/>
                  </a:cubicBezTo>
                  <a:close/>
                  <a:moveTo>
                    <a:pt x="83" y="65"/>
                  </a:moveTo>
                  <a:cubicBezTo>
                    <a:pt x="85" y="65"/>
                    <a:pt x="82" y="63"/>
                    <a:pt x="83" y="65"/>
                  </a:cubicBezTo>
                  <a:close/>
                  <a:moveTo>
                    <a:pt x="88" y="59"/>
                  </a:moveTo>
                  <a:cubicBezTo>
                    <a:pt x="88" y="59"/>
                    <a:pt x="88" y="60"/>
                    <a:pt x="89" y="59"/>
                  </a:cubicBezTo>
                  <a:cubicBezTo>
                    <a:pt x="88" y="57"/>
                    <a:pt x="87" y="57"/>
                    <a:pt x="88" y="59"/>
                  </a:cubicBezTo>
                  <a:close/>
                  <a:moveTo>
                    <a:pt x="100" y="37"/>
                  </a:moveTo>
                  <a:cubicBezTo>
                    <a:pt x="99" y="38"/>
                    <a:pt x="98" y="38"/>
                    <a:pt x="98" y="38"/>
                  </a:cubicBezTo>
                  <a:cubicBezTo>
                    <a:pt x="99" y="39"/>
                    <a:pt x="101" y="38"/>
                    <a:pt x="100" y="37"/>
                  </a:cubicBezTo>
                  <a:close/>
                  <a:moveTo>
                    <a:pt x="84" y="66"/>
                  </a:moveTo>
                  <a:cubicBezTo>
                    <a:pt x="84" y="68"/>
                    <a:pt x="81" y="68"/>
                    <a:pt x="82" y="69"/>
                  </a:cubicBezTo>
                  <a:cubicBezTo>
                    <a:pt x="83" y="69"/>
                    <a:pt x="85" y="67"/>
                    <a:pt x="84" y="66"/>
                  </a:cubicBezTo>
                  <a:close/>
                  <a:moveTo>
                    <a:pt x="97" y="42"/>
                  </a:moveTo>
                  <a:cubicBezTo>
                    <a:pt x="99" y="43"/>
                    <a:pt x="96" y="41"/>
                    <a:pt x="97" y="42"/>
                  </a:cubicBezTo>
                  <a:close/>
                  <a:moveTo>
                    <a:pt x="78" y="77"/>
                  </a:moveTo>
                  <a:cubicBezTo>
                    <a:pt x="79" y="77"/>
                    <a:pt x="78" y="77"/>
                    <a:pt x="78" y="77"/>
                  </a:cubicBezTo>
                  <a:close/>
                  <a:moveTo>
                    <a:pt x="82" y="71"/>
                  </a:moveTo>
                  <a:cubicBezTo>
                    <a:pt x="84" y="71"/>
                    <a:pt x="80" y="69"/>
                    <a:pt x="82" y="71"/>
                  </a:cubicBezTo>
                  <a:close/>
                  <a:moveTo>
                    <a:pt x="85" y="66"/>
                  </a:moveTo>
                  <a:cubicBezTo>
                    <a:pt x="85" y="66"/>
                    <a:pt x="84" y="66"/>
                    <a:pt x="85" y="66"/>
                  </a:cubicBezTo>
                  <a:close/>
                  <a:moveTo>
                    <a:pt x="87" y="62"/>
                  </a:moveTo>
                  <a:cubicBezTo>
                    <a:pt x="87" y="62"/>
                    <a:pt x="86" y="62"/>
                    <a:pt x="87" y="62"/>
                  </a:cubicBezTo>
                  <a:close/>
                  <a:moveTo>
                    <a:pt x="87" y="60"/>
                  </a:move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8" y="60"/>
                    <a:pt x="87" y="60"/>
                  </a:cubicBezTo>
                  <a:close/>
                  <a:moveTo>
                    <a:pt x="96" y="44"/>
                  </a:moveTo>
                  <a:cubicBezTo>
                    <a:pt x="96" y="45"/>
                    <a:pt x="96" y="46"/>
                    <a:pt x="96" y="46"/>
                  </a:cubicBezTo>
                  <a:cubicBezTo>
                    <a:pt x="96" y="47"/>
                    <a:pt x="97" y="44"/>
                    <a:pt x="96" y="44"/>
                  </a:cubicBezTo>
                  <a:close/>
                  <a:moveTo>
                    <a:pt x="97" y="44"/>
                  </a:moveTo>
                  <a:cubicBezTo>
                    <a:pt x="98" y="44"/>
                    <a:pt x="97" y="44"/>
                    <a:pt x="97" y="44"/>
                  </a:cubicBezTo>
                  <a:close/>
                  <a:moveTo>
                    <a:pt x="87" y="63"/>
                  </a:moveTo>
                  <a:cubicBezTo>
                    <a:pt x="88" y="63"/>
                    <a:pt x="87" y="64"/>
                    <a:pt x="87" y="63"/>
                  </a:cubicBezTo>
                  <a:close/>
                  <a:moveTo>
                    <a:pt x="108" y="50"/>
                  </a:moveTo>
                  <a:cubicBezTo>
                    <a:pt x="109" y="52"/>
                    <a:pt x="108" y="48"/>
                    <a:pt x="10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89" name="Freeform 1431"/>
            <p:cNvSpPr>
              <a:spLocks/>
            </p:cNvSpPr>
            <p:nvPr/>
          </p:nvSpPr>
          <p:spPr bwMode="auto">
            <a:xfrm>
              <a:off x="5689601" y="3749675"/>
              <a:ext cx="7938" cy="1588"/>
            </a:xfrm>
            <a:custGeom>
              <a:avLst/>
              <a:gdLst>
                <a:gd name="T0" fmla="*/ 2 w 4"/>
                <a:gd name="T1" fmla="*/ 1 h 1"/>
                <a:gd name="T2" fmla="*/ 2 w 4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cubicBezTo>
                    <a:pt x="0" y="1"/>
                    <a:pt x="4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90" name="Freeform 1432"/>
            <p:cNvSpPr>
              <a:spLocks/>
            </p:cNvSpPr>
            <p:nvPr/>
          </p:nvSpPr>
          <p:spPr bwMode="auto">
            <a:xfrm>
              <a:off x="5697539" y="3746500"/>
              <a:ext cx="6350" cy="1588"/>
            </a:xfrm>
            <a:custGeom>
              <a:avLst/>
              <a:gdLst>
                <a:gd name="T0" fmla="*/ 2 w 4"/>
                <a:gd name="T1" fmla="*/ 1 h 1"/>
                <a:gd name="T2" fmla="*/ 2 w 4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cubicBezTo>
                    <a:pt x="0" y="1"/>
                    <a:pt x="4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91" name="Freeform 1433"/>
            <p:cNvSpPr>
              <a:spLocks/>
            </p:cNvSpPr>
            <p:nvPr/>
          </p:nvSpPr>
          <p:spPr bwMode="auto">
            <a:xfrm>
              <a:off x="5702301" y="3743325"/>
              <a:ext cx="11113" cy="3175"/>
            </a:xfrm>
            <a:custGeom>
              <a:avLst/>
              <a:gdLst>
                <a:gd name="T0" fmla="*/ 2 w 6"/>
                <a:gd name="T1" fmla="*/ 1 h 1"/>
                <a:gd name="T2" fmla="*/ 2 w 6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">
                  <a:moveTo>
                    <a:pt x="2" y="1"/>
                  </a:moveTo>
                  <a:cubicBezTo>
                    <a:pt x="0" y="1"/>
                    <a:pt x="6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92" name="Freeform 1434"/>
            <p:cNvSpPr>
              <a:spLocks/>
            </p:cNvSpPr>
            <p:nvPr/>
          </p:nvSpPr>
          <p:spPr bwMode="auto">
            <a:xfrm>
              <a:off x="5588001" y="3948113"/>
              <a:ext cx="11113" cy="6350"/>
            </a:xfrm>
            <a:custGeom>
              <a:avLst/>
              <a:gdLst>
                <a:gd name="T0" fmla="*/ 1 w 6"/>
                <a:gd name="T1" fmla="*/ 0 h 3"/>
                <a:gd name="T2" fmla="*/ 4 w 6"/>
                <a:gd name="T3" fmla="*/ 1 h 3"/>
                <a:gd name="T4" fmla="*/ 1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1" y="0"/>
                  </a:moveTo>
                  <a:cubicBezTo>
                    <a:pt x="2" y="0"/>
                    <a:pt x="3" y="2"/>
                    <a:pt x="4" y="1"/>
                  </a:cubicBezTo>
                  <a:cubicBezTo>
                    <a:pt x="6" y="3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93" name="Freeform 1435"/>
            <p:cNvSpPr>
              <a:spLocks/>
            </p:cNvSpPr>
            <p:nvPr/>
          </p:nvSpPr>
          <p:spPr bwMode="auto">
            <a:xfrm>
              <a:off x="5702301" y="3749675"/>
              <a:ext cx="17463" cy="7938"/>
            </a:xfrm>
            <a:custGeom>
              <a:avLst/>
              <a:gdLst>
                <a:gd name="T0" fmla="*/ 0 w 9"/>
                <a:gd name="T1" fmla="*/ 4 h 4"/>
                <a:gd name="T2" fmla="*/ 5 w 9"/>
                <a:gd name="T3" fmla="*/ 1 h 4"/>
                <a:gd name="T4" fmla="*/ 0 w 9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cubicBezTo>
                    <a:pt x="1" y="2"/>
                    <a:pt x="4" y="1"/>
                    <a:pt x="5" y="1"/>
                  </a:cubicBezTo>
                  <a:cubicBezTo>
                    <a:pt x="9" y="0"/>
                    <a:pt x="2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94" name="Freeform 1436"/>
            <p:cNvSpPr>
              <a:spLocks/>
            </p:cNvSpPr>
            <p:nvPr/>
          </p:nvSpPr>
          <p:spPr bwMode="auto">
            <a:xfrm>
              <a:off x="5710239" y="3741738"/>
              <a:ext cx="12700" cy="0"/>
            </a:xfrm>
            <a:custGeom>
              <a:avLst/>
              <a:gdLst>
                <a:gd name="T0" fmla="*/ 1 w 7"/>
                <a:gd name="T1" fmla="*/ 1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7">
                  <a:moveTo>
                    <a:pt x="1" y="0"/>
                  </a:moveTo>
                  <a:cubicBezTo>
                    <a:pt x="0" y="0"/>
                    <a:pt x="7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95" name="Freeform 1437"/>
            <p:cNvSpPr>
              <a:spLocks/>
            </p:cNvSpPr>
            <p:nvPr/>
          </p:nvSpPr>
          <p:spPr bwMode="auto">
            <a:xfrm>
              <a:off x="5702301" y="3767138"/>
              <a:ext cx="9525" cy="0"/>
            </a:xfrm>
            <a:custGeom>
              <a:avLst/>
              <a:gdLst>
                <a:gd name="T0" fmla="*/ 3 w 5"/>
                <a:gd name="T1" fmla="*/ 3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5">
                  <a:moveTo>
                    <a:pt x="3" y="0"/>
                  </a:moveTo>
                  <a:cubicBezTo>
                    <a:pt x="0" y="0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96" name="Freeform 1438"/>
            <p:cNvSpPr>
              <a:spLocks/>
            </p:cNvSpPr>
            <p:nvPr/>
          </p:nvSpPr>
          <p:spPr bwMode="auto">
            <a:xfrm>
              <a:off x="5719764" y="3736975"/>
              <a:ext cx="12700" cy="3175"/>
            </a:xfrm>
            <a:custGeom>
              <a:avLst/>
              <a:gdLst>
                <a:gd name="T0" fmla="*/ 1 w 7"/>
                <a:gd name="T1" fmla="*/ 1 h 2"/>
                <a:gd name="T2" fmla="*/ 6 w 7"/>
                <a:gd name="T3" fmla="*/ 0 h 2"/>
                <a:gd name="T4" fmla="*/ 1 w 7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1" y="1"/>
                  </a:moveTo>
                  <a:cubicBezTo>
                    <a:pt x="0" y="2"/>
                    <a:pt x="5" y="0"/>
                    <a:pt x="6" y="0"/>
                  </a:cubicBezTo>
                  <a:cubicBezTo>
                    <a:pt x="7" y="0"/>
                    <a:pt x="3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97" name="Freeform 1439"/>
            <p:cNvSpPr>
              <a:spLocks/>
            </p:cNvSpPr>
            <p:nvPr/>
          </p:nvSpPr>
          <p:spPr bwMode="auto">
            <a:xfrm>
              <a:off x="5673726" y="3822700"/>
              <a:ext cx="7938" cy="1588"/>
            </a:xfrm>
            <a:custGeom>
              <a:avLst/>
              <a:gdLst>
                <a:gd name="T0" fmla="*/ 2 w 4"/>
                <a:gd name="T1" fmla="*/ 0 h 1"/>
                <a:gd name="T2" fmla="*/ 2 w 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0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98" name="Freeform 1440"/>
            <p:cNvSpPr>
              <a:spLocks/>
            </p:cNvSpPr>
            <p:nvPr/>
          </p:nvSpPr>
          <p:spPr bwMode="auto">
            <a:xfrm>
              <a:off x="5718176" y="3746500"/>
              <a:ext cx="7938" cy="1588"/>
            </a:xfrm>
            <a:custGeom>
              <a:avLst/>
              <a:gdLst>
                <a:gd name="T0" fmla="*/ 2 w 5"/>
                <a:gd name="T1" fmla="*/ 1 h 1"/>
                <a:gd name="T2" fmla="*/ 2 w 5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">
                  <a:moveTo>
                    <a:pt x="2" y="1"/>
                  </a:moveTo>
                  <a:cubicBezTo>
                    <a:pt x="0" y="1"/>
                    <a:pt x="5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99" name="Freeform 1441"/>
            <p:cNvSpPr>
              <a:spLocks/>
            </p:cNvSpPr>
            <p:nvPr/>
          </p:nvSpPr>
          <p:spPr bwMode="auto">
            <a:xfrm>
              <a:off x="5722939" y="3743325"/>
              <a:ext cx="3175" cy="7938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0"/>
                    <a:pt x="2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00" name="Freeform 1442"/>
            <p:cNvSpPr>
              <a:spLocks noEditPoints="1"/>
            </p:cNvSpPr>
            <p:nvPr/>
          </p:nvSpPr>
          <p:spPr bwMode="auto">
            <a:xfrm>
              <a:off x="5680076" y="3671888"/>
              <a:ext cx="215900" cy="404813"/>
            </a:xfrm>
            <a:custGeom>
              <a:avLst/>
              <a:gdLst>
                <a:gd name="T0" fmla="*/ 36 w 115"/>
                <a:gd name="T1" fmla="*/ 29 h 215"/>
                <a:gd name="T2" fmla="*/ 54 w 115"/>
                <a:gd name="T3" fmla="*/ 3 h 215"/>
                <a:gd name="T4" fmla="*/ 65 w 115"/>
                <a:gd name="T5" fmla="*/ 0 h 215"/>
                <a:gd name="T6" fmla="*/ 68 w 115"/>
                <a:gd name="T7" fmla="*/ 4 h 215"/>
                <a:gd name="T8" fmla="*/ 63 w 115"/>
                <a:gd name="T9" fmla="*/ 13 h 215"/>
                <a:gd name="T10" fmla="*/ 71 w 115"/>
                <a:gd name="T11" fmla="*/ 27 h 215"/>
                <a:gd name="T12" fmla="*/ 88 w 115"/>
                <a:gd name="T13" fmla="*/ 42 h 215"/>
                <a:gd name="T14" fmla="*/ 76 w 115"/>
                <a:gd name="T15" fmla="*/ 56 h 215"/>
                <a:gd name="T16" fmla="*/ 90 w 115"/>
                <a:gd name="T17" fmla="*/ 76 h 215"/>
                <a:gd name="T18" fmla="*/ 55 w 115"/>
                <a:gd name="T19" fmla="*/ 67 h 215"/>
                <a:gd name="T20" fmla="*/ 63 w 115"/>
                <a:gd name="T21" fmla="*/ 33 h 215"/>
                <a:gd name="T22" fmla="*/ 50 w 115"/>
                <a:gd name="T23" fmla="*/ 56 h 215"/>
                <a:gd name="T24" fmla="*/ 7 w 115"/>
                <a:gd name="T25" fmla="*/ 181 h 215"/>
                <a:gd name="T26" fmla="*/ 37 w 115"/>
                <a:gd name="T27" fmla="*/ 49 h 215"/>
                <a:gd name="T28" fmla="*/ 30 w 115"/>
                <a:gd name="T29" fmla="*/ 54 h 215"/>
                <a:gd name="T30" fmla="*/ 37 w 115"/>
                <a:gd name="T31" fmla="*/ 42 h 215"/>
                <a:gd name="T32" fmla="*/ 29 w 115"/>
                <a:gd name="T33" fmla="*/ 33 h 215"/>
                <a:gd name="T34" fmla="*/ 37 w 115"/>
                <a:gd name="T35" fmla="*/ 28 h 215"/>
                <a:gd name="T36" fmla="*/ 53 w 115"/>
                <a:gd name="T37" fmla="*/ 7 h 215"/>
                <a:gd name="T38" fmla="*/ 42 w 115"/>
                <a:gd name="T39" fmla="*/ 27 h 215"/>
                <a:gd name="T40" fmla="*/ 51 w 115"/>
                <a:gd name="T41" fmla="*/ 21 h 215"/>
                <a:gd name="T42" fmla="*/ 45 w 115"/>
                <a:gd name="T43" fmla="*/ 23 h 215"/>
                <a:gd name="T44" fmla="*/ 42 w 115"/>
                <a:gd name="T45" fmla="*/ 31 h 215"/>
                <a:gd name="T46" fmla="*/ 51 w 115"/>
                <a:gd name="T47" fmla="*/ 28 h 215"/>
                <a:gd name="T48" fmla="*/ 39 w 115"/>
                <a:gd name="T49" fmla="*/ 35 h 215"/>
                <a:gd name="T50" fmla="*/ 58 w 115"/>
                <a:gd name="T51" fmla="*/ 8 h 215"/>
                <a:gd name="T52" fmla="*/ 57 w 115"/>
                <a:gd name="T53" fmla="*/ 5 h 215"/>
                <a:gd name="T54" fmla="*/ 51 w 115"/>
                <a:gd name="T55" fmla="*/ 19 h 215"/>
                <a:gd name="T56" fmla="*/ 49 w 115"/>
                <a:gd name="T57" fmla="*/ 24 h 215"/>
                <a:gd name="T58" fmla="*/ 51 w 115"/>
                <a:gd name="T59" fmla="*/ 22 h 215"/>
                <a:gd name="T60" fmla="*/ 40 w 115"/>
                <a:gd name="T61" fmla="*/ 41 h 215"/>
                <a:gd name="T62" fmla="*/ 43 w 115"/>
                <a:gd name="T63" fmla="*/ 42 h 215"/>
                <a:gd name="T64" fmla="*/ 58 w 115"/>
                <a:gd name="T65" fmla="*/ 15 h 215"/>
                <a:gd name="T66" fmla="*/ 64 w 115"/>
                <a:gd name="T67" fmla="*/ 3 h 215"/>
                <a:gd name="T68" fmla="*/ 65 w 115"/>
                <a:gd name="T69" fmla="*/ 2 h 215"/>
                <a:gd name="T70" fmla="*/ 43 w 115"/>
                <a:gd name="T71" fmla="*/ 40 h 215"/>
                <a:gd name="T72" fmla="*/ 58 w 115"/>
                <a:gd name="T73" fmla="*/ 19 h 215"/>
                <a:gd name="T74" fmla="*/ 44 w 115"/>
                <a:gd name="T75" fmla="*/ 43 h 215"/>
                <a:gd name="T76" fmla="*/ 54 w 115"/>
                <a:gd name="T77" fmla="*/ 28 h 215"/>
                <a:gd name="T78" fmla="*/ 49 w 115"/>
                <a:gd name="T79" fmla="*/ 42 h 215"/>
                <a:gd name="T80" fmla="*/ 53 w 115"/>
                <a:gd name="T81" fmla="*/ 34 h 215"/>
                <a:gd name="T82" fmla="*/ 46 w 115"/>
                <a:gd name="T83" fmla="*/ 48 h 215"/>
                <a:gd name="T84" fmla="*/ 44 w 115"/>
                <a:gd name="T85" fmla="*/ 52 h 215"/>
                <a:gd name="T86" fmla="*/ 48 w 115"/>
                <a:gd name="T87" fmla="*/ 47 h 215"/>
                <a:gd name="T88" fmla="*/ 60 w 115"/>
                <a:gd name="T89" fmla="*/ 29 h 215"/>
                <a:gd name="T90" fmla="*/ 50 w 115"/>
                <a:gd name="T91" fmla="*/ 47 h 215"/>
                <a:gd name="T92" fmla="*/ 43 w 115"/>
                <a:gd name="T93" fmla="*/ 59 h 215"/>
                <a:gd name="T94" fmla="*/ 60 w 115"/>
                <a:gd name="T95" fmla="*/ 31 h 215"/>
                <a:gd name="T96" fmla="*/ 42 w 115"/>
                <a:gd name="T97" fmla="*/ 63 h 215"/>
                <a:gd name="T98" fmla="*/ 62 w 115"/>
                <a:gd name="T99" fmla="*/ 29 h 215"/>
                <a:gd name="T100" fmla="*/ 42 w 115"/>
                <a:gd name="T101" fmla="*/ 64 h 215"/>
                <a:gd name="T102" fmla="*/ 42 w 115"/>
                <a:gd name="T103" fmla="*/ 72 h 215"/>
                <a:gd name="T104" fmla="*/ 39 w 115"/>
                <a:gd name="T105" fmla="*/ 86 h 215"/>
                <a:gd name="T106" fmla="*/ 38 w 115"/>
                <a:gd name="T107" fmla="*/ 87 h 215"/>
                <a:gd name="T108" fmla="*/ 36 w 115"/>
                <a:gd name="T109" fmla="*/ 94 h 215"/>
                <a:gd name="T110" fmla="*/ 36 w 115"/>
                <a:gd name="T111" fmla="*/ 95 h 215"/>
                <a:gd name="T112" fmla="*/ 30 w 115"/>
                <a:gd name="T113" fmla="*/ 119 h 215"/>
                <a:gd name="T114" fmla="*/ 16 w 115"/>
                <a:gd name="T115" fmla="*/ 162 h 215"/>
                <a:gd name="T116" fmla="*/ 14 w 115"/>
                <a:gd name="T117" fmla="*/ 166 h 215"/>
                <a:gd name="T118" fmla="*/ 11 w 115"/>
                <a:gd name="T119" fmla="*/ 181 h 215"/>
                <a:gd name="T120" fmla="*/ 8 w 115"/>
                <a:gd name="T121" fmla="*/ 187 h 215"/>
                <a:gd name="T122" fmla="*/ 4 w 115"/>
                <a:gd name="T123" fmla="*/ 203 h 215"/>
                <a:gd name="T124" fmla="*/ 4 w 115"/>
                <a:gd name="T125" fmla="*/ 21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5" h="215">
                  <a:moveTo>
                    <a:pt x="29" y="33"/>
                  </a:moveTo>
                  <a:cubicBezTo>
                    <a:pt x="29" y="32"/>
                    <a:pt x="35" y="32"/>
                    <a:pt x="36" y="34"/>
                  </a:cubicBezTo>
                  <a:cubicBezTo>
                    <a:pt x="37" y="32"/>
                    <a:pt x="33" y="33"/>
                    <a:pt x="33" y="31"/>
                  </a:cubicBezTo>
                  <a:cubicBezTo>
                    <a:pt x="34" y="30"/>
                    <a:pt x="35" y="28"/>
                    <a:pt x="36" y="29"/>
                  </a:cubicBezTo>
                  <a:cubicBezTo>
                    <a:pt x="37" y="22"/>
                    <a:pt x="46" y="18"/>
                    <a:pt x="51" y="14"/>
                  </a:cubicBezTo>
                  <a:cubicBezTo>
                    <a:pt x="50" y="13"/>
                    <a:pt x="53" y="11"/>
                    <a:pt x="55" y="10"/>
                  </a:cubicBezTo>
                  <a:cubicBezTo>
                    <a:pt x="54" y="9"/>
                    <a:pt x="52" y="8"/>
                    <a:pt x="51" y="6"/>
                  </a:cubicBezTo>
                  <a:cubicBezTo>
                    <a:pt x="52" y="4"/>
                    <a:pt x="53" y="4"/>
                    <a:pt x="54" y="3"/>
                  </a:cubicBezTo>
                  <a:cubicBezTo>
                    <a:pt x="55" y="3"/>
                    <a:pt x="54" y="4"/>
                    <a:pt x="54" y="5"/>
                  </a:cubicBezTo>
                  <a:cubicBezTo>
                    <a:pt x="55" y="4"/>
                    <a:pt x="55" y="3"/>
                    <a:pt x="56" y="4"/>
                  </a:cubicBezTo>
                  <a:cubicBezTo>
                    <a:pt x="56" y="3"/>
                    <a:pt x="55" y="4"/>
                    <a:pt x="54" y="3"/>
                  </a:cubicBezTo>
                  <a:cubicBezTo>
                    <a:pt x="57" y="0"/>
                    <a:pt x="61" y="2"/>
                    <a:pt x="65" y="0"/>
                  </a:cubicBezTo>
                  <a:cubicBezTo>
                    <a:pt x="66" y="1"/>
                    <a:pt x="67" y="5"/>
                    <a:pt x="68" y="3"/>
                  </a:cubicBezTo>
                  <a:cubicBezTo>
                    <a:pt x="69" y="4"/>
                    <a:pt x="68" y="6"/>
                    <a:pt x="71" y="6"/>
                  </a:cubicBezTo>
                  <a:cubicBezTo>
                    <a:pt x="70" y="8"/>
                    <a:pt x="68" y="8"/>
                    <a:pt x="67" y="10"/>
                  </a:cubicBezTo>
                  <a:cubicBezTo>
                    <a:pt x="65" y="8"/>
                    <a:pt x="67" y="5"/>
                    <a:pt x="68" y="4"/>
                  </a:cubicBezTo>
                  <a:cubicBezTo>
                    <a:pt x="66" y="3"/>
                    <a:pt x="66" y="4"/>
                    <a:pt x="64" y="3"/>
                  </a:cubicBezTo>
                  <a:cubicBezTo>
                    <a:pt x="65" y="5"/>
                    <a:pt x="63" y="7"/>
                    <a:pt x="65" y="9"/>
                  </a:cubicBezTo>
                  <a:cubicBezTo>
                    <a:pt x="63" y="11"/>
                    <a:pt x="61" y="10"/>
                    <a:pt x="60" y="11"/>
                  </a:cubicBezTo>
                  <a:cubicBezTo>
                    <a:pt x="60" y="12"/>
                    <a:pt x="62" y="13"/>
                    <a:pt x="63" y="13"/>
                  </a:cubicBezTo>
                  <a:cubicBezTo>
                    <a:pt x="63" y="14"/>
                    <a:pt x="62" y="16"/>
                    <a:pt x="64" y="16"/>
                  </a:cubicBezTo>
                  <a:cubicBezTo>
                    <a:pt x="61" y="15"/>
                    <a:pt x="57" y="17"/>
                    <a:pt x="58" y="22"/>
                  </a:cubicBezTo>
                  <a:cubicBezTo>
                    <a:pt x="61" y="21"/>
                    <a:pt x="59" y="19"/>
                    <a:pt x="59" y="18"/>
                  </a:cubicBezTo>
                  <a:cubicBezTo>
                    <a:pt x="64" y="20"/>
                    <a:pt x="67" y="24"/>
                    <a:pt x="71" y="27"/>
                  </a:cubicBezTo>
                  <a:cubicBezTo>
                    <a:pt x="70" y="27"/>
                    <a:pt x="69" y="27"/>
                    <a:pt x="69" y="26"/>
                  </a:cubicBezTo>
                  <a:cubicBezTo>
                    <a:pt x="69" y="28"/>
                    <a:pt x="71" y="27"/>
                    <a:pt x="72" y="28"/>
                  </a:cubicBezTo>
                  <a:cubicBezTo>
                    <a:pt x="72" y="29"/>
                    <a:pt x="71" y="28"/>
                    <a:pt x="71" y="28"/>
                  </a:cubicBezTo>
                  <a:cubicBezTo>
                    <a:pt x="76" y="31"/>
                    <a:pt x="80" y="38"/>
                    <a:pt x="88" y="42"/>
                  </a:cubicBezTo>
                  <a:cubicBezTo>
                    <a:pt x="98" y="37"/>
                    <a:pt x="105" y="24"/>
                    <a:pt x="115" y="19"/>
                  </a:cubicBezTo>
                  <a:cubicBezTo>
                    <a:pt x="107" y="25"/>
                    <a:pt x="97" y="37"/>
                    <a:pt x="88" y="44"/>
                  </a:cubicBezTo>
                  <a:cubicBezTo>
                    <a:pt x="79" y="40"/>
                    <a:pt x="74" y="31"/>
                    <a:pt x="66" y="26"/>
                  </a:cubicBezTo>
                  <a:cubicBezTo>
                    <a:pt x="70" y="36"/>
                    <a:pt x="66" y="48"/>
                    <a:pt x="76" y="56"/>
                  </a:cubicBezTo>
                  <a:cubicBezTo>
                    <a:pt x="64" y="49"/>
                    <a:pt x="68" y="34"/>
                    <a:pt x="64" y="23"/>
                  </a:cubicBezTo>
                  <a:cubicBezTo>
                    <a:pt x="63" y="23"/>
                    <a:pt x="62" y="25"/>
                    <a:pt x="60" y="25"/>
                  </a:cubicBezTo>
                  <a:cubicBezTo>
                    <a:pt x="70" y="35"/>
                    <a:pt x="59" y="54"/>
                    <a:pt x="65" y="67"/>
                  </a:cubicBezTo>
                  <a:cubicBezTo>
                    <a:pt x="73" y="71"/>
                    <a:pt x="82" y="73"/>
                    <a:pt x="90" y="76"/>
                  </a:cubicBezTo>
                  <a:cubicBezTo>
                    <a:pt x="94" y="77"/>
                    <a:pt x="99" y="79"/>
                    <a:pt x="100" y="82"/>
                  </a:cubicBezTo>
                  <a:cubicBezTo>
                    <a:pt x="89" y="76"/>
                    <a:pt x="74" y="72"/>
                    <a:pt x="63" y="67"/>
                  </a:cubicBezTo>
                  <a:cubicBezTo>
                    <a:pt x="61" y="58"/>
                    <a:pt x="61" y="48"/>
                    <a:pt x="63" y="38"/>
                  </a:cubicBezTo>
                  <a:cubicBezTo>
                    <a:pt x="59" y="46"/>
                    <a:pt x="55" y="58"/>
                    <a:pt x="55" y="67"/>
                  </a:cubicBezTo>
                  <a:cubicBezTo>
                    <a:pt x="65" y="75"/>
                    <a:pt x="79" y="78"/>
                    <a:pt x="87" y="86"/>
                  </a:cubicBezTo>
                  <a:cubicBezTo>
                    <a:pt x="87" y="86"/>
                    <a:pt x="86" y="86"/>
                    <a:pt x="86" y="86"/>
                  </a:cubicBezTo>
                  <a:cubicBezTo>
                    <a:pt x="78" y="78"/>
                    <a:pt x="62" y="75"/>
                    <a:pt x="52" y="66"/>
                  </a:cubicBezTo>
                  <a:cubicBezTo>
                    <a:pt x="55" y="56"/>
                    <a:pt x="59" y="45"/>
                    <a:pt x="63" y="33"/>
                  </a:cubicBezTo>
                  <a:cubicBezTo>
                    <a:pt x="58" y="32"/>
                    <a:pt x="56" y="40"/>
                    <a:pt x="54" y="45"/>
                  </a:cubicBezTo>
                  <a:cubicBezTo>
                    <a:pt x="53" y="45"/>
                    <a:pt x="53" y="44"/>
                    <a:pt x="52" y="43"/>
                  </a:cubicBezTo>
                  <a:cubicBezTo>
                    <a:pt x="52" y="46"/>
                    <a:pt x="49" y="52"/>
                    <a:pt x="52" y="55"/>
                  </a:cubicBezTo>
                  <a:cubicBezTo>
                    <a:pt x="50" y="55"/>
                    <a:pt x="51" y="56"/>
                    <a:pt x="50" y="56"/>
                  </a:cubicBezTo>
                  <a:cubicBezTo>
                    <a:pt x="39" y="103"/>
                    <a:pt x="20" y="154"/>
                    <a:pt x="9" y="203"/>
                  </a:cubicBezTo>
                  <a:cubicBezTo>
                    <a:pt x="8" y="204"/>
                    <a:pt x="7" y="204"/>
                    <a:pt x="6" y="204"/>
                  </a:cubicBezTo>
                  <a:cubicBezTo>
                    <a:pt x="7" y="208"/>
                    <a:pt x="3" y="211"/>
                    <a:pt x="2" y="215"/>
                  </a:cubicBezTo>
                  <a:cubicBezTo>
                    <a:pt x="0" y="204"/>
                    <a:pt x="4" y="192"/>
                    <a:pt x="7" y="181"/>
                  </a:cubicBezTo>
                  <a:cubicBezTo>
                    <a:pt x="20" y="137"/>
                    <a:pt x="40" y="88"/>
                    <a:pt x="40" y="48"/>
                  </a:cubicBezTo>
                  <a:cubicBezTo>
                    <a:pt x="42" y="46"/>
                    <a:pt x="43" y="46"/>
                    <a:pt x="44" y="45"/>
                  </a:cubicBezTo>
                  <a:cubicBezTo>
                    <a:pt x="43" y="44"/>
                    <a:pt x="41" y="46"/>
                    <a:pt x="40" y="44"/>
                  </a:cubicBezTo>
                  <a:cubicBezTo>
                    <a:pt x="41" y="45"/>
                    <a:pt x="38" y="50"/>
                    <a:pt x="37" y="49"/>
                  </a:cubicBezTo>
                  <a:cubicBezTo>
                    <a:pt x="35" y="47"/>
                    <a:pt x="39" y="48"/>
                    <a:pt x="39" y="46"/>
                  </a:cubicBezTo>
                  <a:cubicBezTo>
                    <a:pt x="38" y="45"/>
                    <a:pt x="38" y="46"/>
                    <a:pt x="37" y="48"/>
                  </a:cubicBezTo>
                  <a:cubicBezTo>
                    <a:pt x="36" y="47"/>
                    <a:pt x="38" y="45"/>
                    <a:pt x="38" y="44"/>
                  </a:cubicBezTo>
                  <a:cubicBezTo>
                    <a:pt x="34" y="45"/>
                    <a:pt x="33" y="53"/>
                    <a:pt x="30" y="54"/>
                  </a:cubicBezTo>
                  <a:cubicBezTo>
                    <a:pt x="30" y="52"/>
                    <a:pt x="33" y="50"/>
                    <a:pt x="33" y="47"/>
                  </a:cubicBezTo>
                  <a:cubicBezTo>
                    <a:pt x="34" y="50"/>
                    <a:pt x="34" y="45"/>
                    <a:pt x="36" y="45"/>
                  </a:cubicBezTo>
                  <a:cubicBezTo>
                    <a:pt x="35" y="44"/>
                    <a:pt x="34" y="44"/>
                    <a:pt x="34" y="44"/>
                  </a:cubicBezTo>
                  <a:cubicBezTo>
                    <a:pt x="33" y="43"/>
                    <a:pt x="36" y="43"/>
                    <a:pt x="37" y="42"/>
                  </a:cubicBezTo>
                  <a:cubicBezTo>
                    <a:pt x="36" y="41"/>
                    <a:pt x="35" y="40"/>
                    <a:pt x="37" y="38"/>
                  </a:cubicBezTo>
                  <a:cubicBezTo>
                    <a:pt x="39" y="39"/>
                    <a:pt x="37" y="40"/>
                    <a:pt x="38" y="41"/>
                  </a:cubicBezTo>
                  <a:cubicBezTo>
                    <a:pt x="41" y="40"/>
                    <a:pt x="36" y="38"/>
                    <a:pt x="39" y="37"/>
                  </a:cubicBezTo>
                  <a:cubicBezTo>
                    <a:pt x="33" y="38"/>
                    <a:pt x="33" y="33"/>
                    <a:pt x="29" y="33"/>
                  </a:cubicBezTo>
                  <a:close/>
                  <a:moveTo>
                    <a:pt x="63" y="6"/>
                  </a:moveTo>
                  <a:cubicBezTo>
                    <a:pt x="62" y="7"/>
                    <a:pt x="64" y="8"/>
                    <a:pt x="61" y="9"/>
                  </a:cubicBezTo>
                  <a:cubicBezTo>
                    <a:pt x="63" y="10"/>
                    <a:pt x="65" y="7"/>
                    <a:pt x="63" y="6"/>
                  </a:cubicBezTo>
                  <a:close/>
                  <a:moveTo>
                    <a:pt x="37" y="28"/>
                  </a:moveTo>
                  <a:cubicBezTo>
                    <a:pt x="38" y="30"/>
                    <a:pt x="37" y="26"/>
                    <a:pt x="37" y="28"/>
                  </a:cubicBezTo>
                  <a:close/>
                  <a:moveTo>
                    <a:pt x="38" y="32"/>
                  </a:moveTo>
                  <a:cubicBezTo>
                    <a:pt x="40" y="32"/>
                    <a:pt x="36" y="30"/>
                    <a:pt x="38" y="32"/>
                  </a:cubicBezTo>
                  <a:close/>
                  <a:moveTo>
                    <a:pt x="53" y="7"/>
                  </a:moveTo>
                  <a:cubicBezTo>
                    <a:pt x="54" y="7"/>
                    <a:pt x="53" y="7"/>
                    <a:pt x="53" y="7"/>
                  </a:cubicBezTo>
                  <a:close/>
                  <a:moveTo>
                    <a:pt x="42" y="27"/>
                  </a:moveTo>
                  <a:cubicBezTo>
                    <a:pt x="44" y="28"/>
                    <a:pt x="43" y="26"/>
                    <a:pt x="43" y="25"/>
                  </a:cubicBezTo>
                  <a:cubicBezTo>
                    <a:pt x="42" y="26"/>
                    <a:pt x="43" y="26"/>
                    <a:pt x="42" y="27"/>
                  </a:cubicBezTo>
                  <a:close/>
                  <a:moveTo>
                    <a:pt x="45" y="28"/>
                  </a:moveTo>
                  <a:cubicBezTo>
                    <a:pt x="46" y="26"/>
                    <a:pt x="51" y="30"/>
                    <a:pt x="54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5" y="24"/>
                    <a:pt x="54" y="19"/>
                    <a:pt x="51" y="21"/>
                  </a:cubicBezTo>
                  <a:cubicBezTo>
                    <a:pt x="52" y="22"/>
                    <a:pt x="52" y="23"/>
                    <a:pt x="51" y="25"/>
                  </a:cubicBezTo>
                  <a:cubicBezTo>
                    <a:pt x="50" y="25"/>
                    <a:pt x="48" y="25"/>
                    <a:pt x="47" y="25"/>
                  </a:cubicBezTo>
                  <a:cubicBezTo>
                    <a:pt x="47" y="25"/>
                    <a:pt x="45" y="26"/>
                    <a:pt x="44" y="27"/>
                  </a:cubicBezTo>
                  <a:cubicBezTo>
                    <a:pt x="43" y="26"/>
                    <a:pt x="47" y="24"/>
                    <a:pt x="45" y="23"/>
                  </a:cubicBezTo>
                  <a:cubicBezTo>
                    <a:pt x="43" y="24"/>
                    <a:pt x="43" y="28"/>
                    <a:pt x="45" y="28"/>
                  </a:cubicBezTo>
                  <a:close/>
                  <a:moveTo>
                    <a:pt x="42" y="31"/>
                  </a:moveTo>
                  <a:cubicBezTo>
                    <a:pt x="41" y="31"/>
                    <a:pt x="40" y="31"/>
                    <a:pt x="40" y="31"/>
                  </a:cubicBezTo>
                  <a:cubicBezTo>
                    <a:pt x="41" y="32"/>
                    <a:pt x="41" y="32"/>
                    <a:pt x="42" y="31"/>
                  </a:cubicBezTo>
                  <a:close/>
                  <a:moveTo>
                    <a:pt x="43" y="38"/>
                  </a:moveTo>
                  <a:cubicBezTo>
                    <a:pt x="43" y="35"/>
                    <a:pt x="51" y="36"/>
                    <a:pt x="52" y="33"/>
                  </a:cubicBezTo>
                  <a:cubicBezTo>
                    <a:pt x="51" y="32"/>
                    <a:pt x="54" y="30"/>
                    <a:pt x="53" y="29"/>
                  </a:cubicBezTo>
                  <a:cubicBezTo>
                    <a:pt x="53" y="29"/>
                    <a:pt x="52" y="29"/>
                    <a:pt x="51" y="28"/>
                  </a:cubicBezTo>
                  <a:cubicBezTo>
                    <a:pt x="50" y="30"/>
                    <a:pt x="51" y="32"/>
                    <a:pt x="49" y="31"/>
                  </a:cubicBezTo>
                  <a:cubicBezTo>
                    <a:pt x="51" y="31"/>
                    <a:pt x="49" y="30"/>
                    <a:pt x="49" y="29"/>
                  </a:cubicBezTo>
                  <a:cubicBezTo>
                    <a:pt x="47" y="32"/>
                    <a:pt x="44" y="34"/>
                    <a:pt x="41" y="36"/>
                  </a:cubicBezTo>
                  <a:cubicBezTo>
                    <a:pt x="39" y="36"/>
                    <a:pt x="41" y="34"/>
                    <a:pt x="39" y="35"/>
                  </a:cubicBezTo>
                  <a:cubicBezTo>
                    <a:pt x="39" y="36"/>
                    <a:pt x="41" y="37"/>
                    <a:pt x="43" y="38"/>
                  </a:cubicBezTo>
                  <a:close/>
                  <a:moveTo>
                    <a:pt x="47" y="23"/>
                  </a:moveTo>
                  <a:cubicBezTo>
                    <a:pt x="47" y="23"/>
                    <a:pt x="46" y="23"/>
                    <a:pt x="47" y="23"/>
                  </a:cubicBezTo>
                  <a:close/>
                  <a:moveTo>
                    <a:pt x="58" y="8"/>
                  </a:moveTo>
                  <a:cubicBezTo>
                    <a:pt x="58" y="7"/>
                    <a:pt x="56" y="6"/>
                    <a:pt x="56" y="7"/>
                  </a:cubicBezTo>
                  <a:cubicBezTo>
                    <a:pt x="56" y="7"/>
                    <a:pt x="58" y="9"/>
                    <a:pt x="58" y="8"/>
                  </a:cubicBezTo>
                  <a:close/>
                  <a:moveTo>
                    <a:pt x="62" y="5"/>
                  </a:moveTo>
                  <a:cubicBezTo>
                    <a:pt x="60" y="4"/>
                    <a:pt x="58" y="3"/>
                    <a:pt x="57" y="5"/>
                  </a:cubicBezTo>
                  <a:cubicBezTo>
                    <a:pt x="59" y="6"/>
                    <a:pt x="61" y="6"/>
                    <a:pt x="62" y="5"/>
                  </a:cubicBezTo>
                  <a:close/>
                  <a:moveTo>
                    <a:pt x="49" y="23"/>
                  </a:moveTo>
                  <a:cubicBezTo>
                    <a:pt x="49" y="22"/>
                    <a:pt x="49" y="23"/>
                    <a:pt x="49" y="23"/>
                  </a:cubicBezTo>
                  <a:close/>
                  <a:moveTo>
                    <a:pt x="51" y="19"/>
                  </a:moveTo>
                  <a:cubicBezTo>
                    <a:pt x="51" y="19"/>
                    <a:pt x="51" y="19"/>
                    <a:pt x="51" y="19"/>
                  </a:cubicBezTo>
                  <a:close/>
                  <a:moveTo>
                    <a:pt x="55" y="12"/>
                  </a:moveTo>
                  <a:cubicBezTo>
                    <a:pt x="55" y="12"/>
                    <a:pt x="54" y="13"/>
                    <a:pt x="55" y="12"/>
                  </a:cubicBezTo>
                  <a:close/>
                  <a:moveTo>
                    <a:pt x="49" y="24"/>
                  </a:moveTo>
                  <a:cubicBezTo>
                    <a:pt x="52" y="24"/>
                    <a:pt x="46" y="24"/>
                    <a:pt x="49" y="24"/>
                  </a:cubicBezTo>
                  <a:close/>
                  <a:moveTo>
                    <a:pt x="61" y="3"/>
                  </a:moveTo>
                  <a:cubicBezTo>
                    <a:pt x="61" y="3"/>
                    <a:pt x="60" y="3"/>
                    <a:pt x="61" y="3"/>
                  </a:cubicBezTo>
                  <a:close/>
                  <a:moveTo>
                    <a:pt x="51" y="22"/>
                  </a:moveTo>
                  <a:cubicBezTo>
                    <a:pt x="51" y="22"/>
                    <a:pt x="50" y="22"/>
                    <a:pt x="51" y="22"/>
                  </a:cubicBezTo>
                  <a:close/>
                  <a:moveTo>
                    <a:pt x="54" y="15"/>
                  </a:moveTo>
                  <a:cubicBezTo>
                    <a:pt x="55" y="15"/>
                    <a:pt x="54" y="16"/>
                    <a:pt x="54" y="15"/>
                  </a:cubicBezTo>
                  <a:close/>
                  <a:moveTo>
                    <a:pt x="40" y="41"/>
                  </a:moveTo>
                  <a:cubicBezTo>
                    <a:pt x="41" y="41"/>
                    <a:pt x="40" y="41"/>
                    <a:pt x="40" y="41"/>
                  </a:cubicBezTo>
                  <a:close/>
                  <a:moveTo>
                    <a:pt x="53" y="19"/>
                  </a:moveTo>
                  <a:cubicBezTo>
                    <a:pt x="53" y="18"/>
                    <a:pt x="53" y="19"/>
                    <a:pt x="53" y="19"/>
                  </a:cubicBezTo>
                  <a:close/>
                  <a:moveTo>
                    <a:pt x="43" y="42"/>
                  </a:moveTo>
                  <a:cubicBezTo>
                    <a:pt x="42" y="42"/>
                    <a:pt x="43" y="41"/>
                    <a:pt x="41" y="40"/>
                  </a:cubicBezTo>
                  <a:cubicBezTo>
                    <a:pt x="41" y="41"/>
                    <a:pt x="40" y="42"/>
                    <a:pt x="41" y="42"/>
                  </a:cubicBezTo>
                  <a:cubicBezTo>
                    <a:pt x="41" y="41"/>
                    <a:pt x="43" y="44"/>
                    <a:pt x="43" y="42"/>
                  </a:cubicBezTo>
                  <a:close/>
                  <a:moveTo>
                    <a:pt x="58" y="15"/>
                  </a:moveTo>
                  <a:cubicBezTo>
                    <a:pt x="59" y="15"/>
                    <a:pt x="59" y="15"/>
                    <a:pt x="58" y="16"/>
                  </a:cubicBezTo>
                  <a:cubicBezTo>
                    <a:pt x="57" y="14"/>
                    <a:pt x="55" y="16"/>
                    <a:pt x="57" y="16"/>
                  </a:cubicBezTo>
                  <a:cubicBezTo>
                    <a:pt x="59" y="18"/>
                    <a:pt x="61" y="14"/>
                    <a:pt x="58" y="15"/>
                  </a:cubicBezTo>
                  <a:close/>
                  <a:moveTo>
                    <a:pt x="64" y="3"/>
                  </a:moveTo>
                  <a:cubicBezTo>
                    <a:pt x="64" y="3"/>
                    <a:pt x="63" y="3"/>
                    <a:pt x="64" y="3"/>
                  </a:cubicBezTo>
                  <a:close/>
                  <a:moveTo>
                    <a:pt x="58" y="15"/>
                  </a:moveTo>
                  <a:cubicBezTo>
                    <a:pt x="58" y="15"/>
                    <a:pt x="57" y="15"/>
                    <a:pt x="58" y="15"/>
                  </a:cubicBezTo>
                  <a:close/>
                  <a:moveTo>
                    <a:pt x="65" y="2"/>
                  </a:moveTo>
                  <a:cubicBezTo>
                    <a:pt x="65" y="2"/>
                    <a:pt x="64" y="3"/>
                    <a:pt x="65" y="2"/>
                  </a:cubicBezTo>
                  <a:close/>
                  <a:moveTo>
                    <a:pt x="50" y="41"/>
                  </a:moveTo>
                  <a:cubicBezTo>
                    <a:pt x="51" y="40"/>
                    <a:pt x="51" y="39"/>
                    <a:pt x="50" y="38"/>
                  </a:cubicBezTo>
                  <a:cubicBezTo>
                    <a:pt x="48" y="39"/>
                    <a:pt x="45" y="38"/>
                    <a:pt x="43" y="40"/>
                  </a:cubicBezTo>
                  <a:cubicBezTo>
                    <a:pt x="46" y="42"/>
                    <a:pt x="47" y="39"/>
                    <a:pt x="50" y="41"/>
                  </a:cubicBezTo>
                  <a:close/>
                  <a:moveTo>
                    <a:pt x="58" y="19"/>
                  </a:moveTo>
                  <a:cubicBezTo>
                    <a:pt x="57" y="19"/>
                    <a:pt x="56" y="18"/>
                    <a:pt x="55" y="19"/>
                  </a:cubicBezTo>
                  <a:cubicBezTo>
                    <a:pt x="56" y="20"/>
                    <a:pt x="57" y="21"/>
                    <a:pt x="58" y="19"/>
                  </a:cubicBezTo>
                  <a:close/>
                  <a:moveTo>
                    <a:pt x="46" y="43"/>
                  </a:moveTo>
                  <a:cubicBezTo>
                    <a:pt x="44" y="39"/>
                    <a:pt x="44" y="43"/>
                    <a:pt x="46" y="43"/>
                  </a:cubicBezTo>
                  <a:close/>
                  <a:moveTo>
                    <a:pt x="44" y="43"/>
                  </a:moveTo>
                  <a:cubicBezTo>
                    <a:pt x="45" y="43"/>
                    <a:pt x="44" y="43"/>
                    <a:pt x="44" y="43"/>
                  </a:cubicBezTo>
                  <a:close/>
                  <a:moveTo>
                    <a:pt x="52" y="35"/>
                  </a:moveTo>
                  <a:cubicBezTo>
                    <a:pt x="51" y="37"/>
                    <a:pt x="48" y="36"/>
                    <a:pt x="48" y="38"/>
                  </a:cubicBezTo>
                  <a:cubicBezTo>
                    <a:pt x="49" y="37"/>
                    <a:pt x="52" y="37"/>
                    <a:pt x="52" y="35"/>
                  </a:cubicBezTo>
                  <a:close/>
                  <a:moveTo>
                    <a:pt x="54" y="28"/>
                  </a:moveTo>
                  <a:cubicBezTo>
                    <a:pt x="56" y="29"/>
                    <a:pt x="52" y="26"/>
                    <a:pt x="54" y="28"/>
                  </a:cubicBezTo>
                  <a:close/>
                  <a:moveTo>
                    <a:pt x="47" y="43"/>
                  </a:moveTo>
                  <a:cubicBezTo>
                    <a:pt x="48" y="43"/>
                    <a:pt x="47" y="43"/>
                    <a:pt x="47" y="43"/>
                  </a:cubicBezTo>
                  <a:close/>
                  <a:moveTo>
                    <a:pt x="49" y="42"/>
                  </a:moveTo>
                  <a:cubicBezTo>
                    <a:pt x="51" y="41"/>
                    <a:pt x="47" y="42"/>
                    <a:pt x="49" y="42"/>
                  </a:cubicBezTo>
                  <a:close/>
                  <a:moveTo>
                    <a:pt x="53" y="34"/>
                  </a:moveTo>
                  <a:cubicBezTo>
                    <a:pt x="53" y="34"/>
                    <a:pt x="53" y="35"/>
                    <a:pt x="53" y="35"/>
                  </a:cubicBezTo>
                  <a:cubicBezTo>
                    <a:pt x="53" y="35"/>
                    <a:pt x="54" y="34"/>
                    <a:pt x="53" y="34"/>
                  </a:cubicBezTo>
                  <a:close/>
                  <a:moveTo>
                    <a:pt x="61" y="21"/>
                  </a:moveTo>
                  <a:cubicBezTo>
                    <a:pt x="58" y="22"/>
                    <a:pt x="64" y="23"/>
                    <a:pt x="61" y="21"/>
                  </a:cubicBezTo>
                  <a:close/>
                  <a:moveTo>
                    <a:pt x="46" y="48"/>
                  </a:moveTo>
                  <a:cubicBezTo>
                    <a:pt x="47" y="48"/>
                    <a:pt x="46" y="48"/>
                    <a:pt x="46" y="48"/>
                  </a:cubicBezTo>
                  <a:close/>
                  <a:moveTo>
                    <a:pt x="54" y="34"/>
                  </a:moveTo>
                  <a:cubicBezTo>
                    <a:pt x="55" y="34"/>
                    <a:pt x="54" y="34"/>
                    <a:pt x="54" y="34"/>
                  </a:cubicBezTo>
                  <a:close/>
                  <a:moveTo>
                    <a:pt x="44" y="58"/>
                  </a:moveTo>
                  <a:cubicBezTo>
                    <a:pt x="45" y="56"/>
                    <a:pt x="45" y="54"/>
                    <a:pt x="44" y="52"/>
                  </a:cubicBezTo>
                  <a:cubicBezTo>
                    <a:pt x="43" y="54"/>
                    <a:pt x="44" y="56"/>
                    <a:pt x="44" y="58"/>
                  </a:cubicBezTo>
                  <a:close/>
                  <a:moveTo>
                    <a:pt x="45" y="50"/>
                  </a:moveTo>
                  <a:cubicBezTo>
                    <a:pt x="48" y="52"/>
                    <a:pt x="47" y="48"/>
                    <a:pt x="45" y="50"/>
                  </a:cubicBezTo>
                  <a:close/>
                  <a:moveTo>
                    <a:pt x="48" y="47"/>
                  </a:moveTo>
                  <a:cubicBezTo>
                    <a:pt x="48" y="47"/>
                    <a:pt x="47" y="47"/>
                    <a:pt x="48" y="47"/>
                  </a:cubicBezTo>
                  <a:close/>
                  <a:moveTo>
                    <a:pt x="60" y="29"/>
                  </a:moveTo>
                  <a:cubicBezTo>
                    <a:pt x="61" y="28"/>
                    <a:pt x="60" y="26"/>
                    <a:pt x="59" y="27"/>
                  </a:cubicBezTo>
                  <a:cubicBezTo>
                    <a:pt x="60" y="28"/>
                    <a:pt x="59" y="28"/>
                    <a:pt x="60" y="29"/>
                  </a:cubicBezTo>
                  <a:close/>
                  <a:moveTo>
                    <a:pt x="51" y="43"/>
                  </a:moveTo>
                  <a:cubicBezTo>
                    <a:pt x="51" y="43"/>
                    <a:pt x="50" y="44"/>
                    <a:pt x="51" y="44"/>
                  </a:cubicBezTo>
                  <a:cubicBezTo>
                    <a:pt x="51" y="43"/>
                    <a:pt x="51" y="43"/>
                    <a:pt x="51" y="43"/>
                  </a:cubicBezTo>
                  <a:close/>
                  <a:moveTo>
                    <a:pt x="50" y="47"/>
                  </a:moveTo>
                  <a:cubicBezTo>
                    <a:pt x="50" y="46"/>
                    <a:pt x="49" y="47"/>
                    <a:pt x="50" y="47"/>
                  </a:cubicBezTo>
                  <a:close/>
                  <a:moveTo>
                    <a:pt x="44" y="61"/>
                  </a:moveTo>
                  <a:cubicBezTo>
                    <a:pt x="44" y="59"/>
                    <a:pt x="46" y="59"/>
                    <a:pt x="45" y="58"/>
                  </a:cubicBezTo>
                  <a:cubicBezTo>
                    <a:pt x="44" y="59"/>
                    <a:pt x="44" y="58"/>
                    <a:pt x="43" y="59"/>
                  </a:cubicBezTo>
                  <a:cubicBezTo>
                    <a:pt x="44" y="59"/>
                    <a:pt x="43" y="60"/>
                    <a:pt x="44" y="61"/>
                  </a:cubicBezTo>
                  <a:close/>
                  <a:moveTo>
                    <a:pt x="60" y="31"/>
                  </a:moveTo>
                  <a:cubicBezTo>
                    <a:pt x="59" y="31"/>
                    <a:pt x="60" y="30"/>
                    <a:pt x="60" y="29"/>
                  </a:cubicBezTo>
                  <a:cubicBezTo>
                    <a:pt x="59" y="30"/>
                    <a:pt x="59" y="32"/>
                    <a:pt x="60" y="31"/>
                  </a:cubicBezTo>
                  <a:close/>
                  <a:moveTo>
                    <a:pt x="55" y="39"/>
                  </a:moveTo>
                  <a:cubicBezTo>
                    <a:pt x="55" y="39"/>
                    <a:pt x="54" y="40"/>
                    <a:pt x="55" y="40"/>
                  </a:cubicBezTo>
                  <a:cubicBezTo>
                    <a:pt x="55" y="39"/>
                    <a:pt x="55" y="39"/>
                    <a:pt x="55" y="39"/>
                  </a:cubicBezTo>
                  <a:close/>
                  <a:moveTo>
                    <a:pt x="42" y="63"/>
                  </a:moveTo>
                  <a:cubicBezTo>
                    <a:pt x="43" y="63"/>
                    <a:pt x="45" y="63"/>
                    <a:pt x="44" y="62"/>
                  </a:cubicBezTo>
                  <a:cubicBezTo>
                    <a:pt x="43" y="64"/>
                    <a:pt x="44" y="60"/>
                    <a:pt x="43" y="61"/>
                  </a:cubicBezTo>
                  <a:cubicBezTo>
                    <a:pt x="43" y="62"/>
                    <a:pt x="43" y="62"/>
                    <a:pt x="42" y="63"/>
                  </a:cubicBezTo>
                  <a:close/>
                  <a:moveTo>
                    <a:pt x="62" y="29"/>
                  </a:moveTo>
                  <a:cubicBezTo>
                    <a:pt x="61" y="30"/>
                    <a:pt x="61" y="30"/>
                    <a:pt x="61" y="30"/>
                  </a:cubicBezTo>
                  <a:cubicBezTo>
                    <a:pt x="62" y="30"/>
                    <a:pt x="62" y="29"/>
                    <a:pt x="62" y="29"/>
                  </a:cubicBezTo>
                  <a:close/>
                  <a:moveTo>
                    <a:pt x="42" y="64"/>
                  </a:moveTo>
                  <a:cubicBezTo>
                    <a:pt x="42" y="67"/>
                    <a:pt x="45" y="63"/>
                    <a:pt x="42" y="64"/>
                  </a:cubicBezTo>
                  <a:close/>
                  <a:moveTo>
                    <a:pt x="42" y="70"/>
                  </a:moveTo>
                  <a:cubicBezTo>
                    <a:pt x="44" y="69"/>
                    <a:pt x="40" y="71"/>
                    <a:pt x="42" y="70"/>
                  </a:cubicBezTo>
                  <a:close/>
                  <a:moveTo>
                    <a:pt x="42" y="72"/>
                  </a:moveTo>
                  <a:cubicBezTo>
                    <a:pt x="42" y="72"/>
                    <a:pt x="41" y="72"/>
                    <a:pt x="42" y="72"/>
                  </a:cubicBezTo>
                  <a:close/>
                  <a:moveTo>
                    <a:pt x="39" y="81"/>
                  </a:moveTo>
                  <a:cubicBezTo>
                    <a:pt x="39" y="81"/>
                    <a:pt x="39" y="81"/>
                    <a:pt x="39" y="82"/>
                  </a:cubicBezTo>
                  <a:cubicBezTo>
                    <a:pt x="39" y="81"/>
                    <a:pt x="40" y="81"/>
                    <a:pt x="39" y="81"/>
                  </a:cubicBezTo>
                  <a:close/>
                  <a:moveTo>
                    <a:pt x="39" y="86"/>
                  </a:moveTo>
                  <a:cubicBezTo>
                    <a:pt x="39" y="85"/>
                    <a:pt x="39" y="84"/>
                    <a:pt x="39" y="83"/>
                  </a:cubicBezTo>
                  <a:cubicBezTo>
                    <a:pt x="39" y="84"/>
                    <a:pt x="37" y="86"/>
                    <a:pt x="39" y="86"/>
                  </a:cubicBezTo>
                  <a:close/>
                  <a:moveTo>
                    <a:pt x="38" y="88"/>
                  </a:moveTo>
                  <a:cubicBezTo>
                    <a:pt x="38" y="88"/>
                    <a:pt x="38" y="87"/>
                    <a:pt x="38" y="87"/>
                  </a:cubicBezTo>
                  <a:cubicBezTo>
                    <a:pt x="37" y="87"/>
                    <a:pt x="37" y="89"/>
                    <a:pt x="38" y="88"/>
                  </a:cubicBezTo>
                  <a:close/>
                  <a:moveTo>
                    <a:pt x="36" y="94"/>
                  </a:moveTo>
                  <a:cubicBezTo>
                    <a:pt x="36" y="93"/>
                    <a:pt x="37" y="92"/>
                    <a:pt x="37" y="91"/>
                  </a:cubicBezTo>
                  <a:cubicBezTo>
                    <a:pt x="36" y="92"/>
                    <a:pt x="35" y="93"/>
                    <a:pt x="36" y="94"/>
                  </a:cubicBezTo>
                  <a:close/>
                  <a:moveTo>
                    <a:pt x="72" y="30"/>
                  </a:moveTo>
                  <a:cubicBezTo>
                    <a:pt x="75" y="31"/>
                    <a:pt x="71" y="29"/>
                    <a:pt x="72" y="30"/>
                  </a:cubicBezTo>
                  <a:close/>
                  <a:moveTo>
                    <a:pt x="31" y="115"/>
                  </a:moveTo>
                  <a:cubicBezTo>
                    <a:pt x="33" y="107"/>
                    <a:pt x="35" y="102"/>
                    <a:pt x="36" y="95"/>
                  </a:cubicBezTo>
                  <a:cubicBezTo>
                    <a:pt x="34" y="102"/>
                    <a:pt x="31" y="110"/>
                    <a:pt x="31" y="115"/>
                  </a:cubicBezTo>
                  <a:close/>
                  <a:moveTo>
                    <a:pt x="30" y="119"/>
                  </a:moveTo>
                  <a:cubicBezTo>
                    <a:pt x="29" y="118"/>
                    <a:pt x="30" y="117"/>
                    <a:pt x="29" y="117"/>
                  </a:cubicBezTo>
                  <a:cubicBezTo>
                    <a:pt x="29" y="118"/>
                    <a:pt x="28" y="120"/>
                    <a:pt x="30" y="119"/>
                  </a:cubicBezTo>
                  <a:close/>
                  <a:moveTo>
                    <a:pt x="24" y="138"/>
                  </a:moveTo>
                  <a:cubicBezTo>
                    <a:pt x="25" y="132"/>
                    <a:pt x="28" y="125"/>
                    <a:pt x="29" y="119"/>
                  </a:cubicBezTo>
                  <a:cubicBezTo>
                    <a:pt x="27" y="126"/>
                    <a:pt x="24" y="132"/>
                    <a:pt x="24" y="138"/>
                  </a:cubicBezTo>
                  <a:close/>
                  <a:moveTo>
                    <a:pt x="16" y="162"/>
                  </a:moveTo>
                  <a:cubicBezTo>
                    <a:pt x="18" y="157"/>
                    <a:pt x="21" y="148"/>
                    <a:pt x="21" y="142"/>
                  </a:cubicBezTo>
                  <a:cubicBezTo>
                    <a:pt x="20" y="148"/>
                    <a:pt x="15" y="159"/>
                    <a:pt x="16" y="162"/>
                  </a:cubicBezTo>
                  <a:close/>
                  <a:moveTo>
                    <a:pt x="13" y="174"/>
                  </a:moveTo>
                  <a:cubicBezTo>
                    <a:pt x="12" y="172"/>
                    <a:pt x="14" y="169"/>
                    <a:pt x="14" y="166"/>
                  </a:cubicBezTo>
                  <a:cubicBezTo>
                    <a:pt x="13" y="167"/>
                    <a:pt x="11" y="174"/>
                    <a:pt x="13" y="174"/>
                  </a:cubicBezTo>
                  <a:close/>
                  <a:moveTo>
                    <a:pt x="11" y="181"/>
                  </a:moveTo>
                  <a:cubicBezTo>
                    <a:pt x="12" y="180"/>
                    <a:pt x="11" y="176"/>
                    <a:pt x="13" y="175"/>
                  </a:cubicBezTo>
                  <a:cubicBezTo>
                    <a:pt x="11" y="174"/>
                    <a:pt x="10" y="180"/>
                    <a:pt x="11" y="181"/>
                  </a:cubicBezTo>
                  <a:close/>
                  <a:moveTo>
                    <a:pt x="10" y="183"/>
                  </a:moveTo>
                  <a:cubicBezTo>
                    <a:pt x="10" y="183"/>
                    <a:pt x="9" y="183"/>
                    <a:pt x="10" y="183"/>
                  </a:cubicBezTo>
                  <a:close/>
                  <a:moveTo>
                    <a:pt x="7" y="196"/>
                  </a:moveTo>
                  <a:cubicBezTo>
                    <a:pt x="8" y="195"/>
                    <a:pt x="10" y="189"/>
                    <a:pt x="8" y="187"/>
                  </a:cubicBezTo>
                  <a:cubicBezTo>
                    <a:pt x="8" y="190"/>
                    <a:pt x="7" y="193"/>
                    <a:pt x="7" y="196"/>
                  </a:cubicBezTo>
                  <a:close/>
                  <a:moveTo>
                    <a:pt x="4" y="203"/>
                  </a:moveTo>
                  <a:cubicBezTo>
                    <a:pt x="4" y="204"/>
                    <a:pt x="7" y="200"/>
                    <a:pt x="6" y="199"/>
                  </a:cubicBezTo>
                  <a:cubicBezTo>
                    <a:pt x="5" y="200"/>
                    <a:pt x="2" y="203"/>
                    <a:pt x="4" y="203"/>
                  </a:cubicBezTo>
                  <a:close/>
                  <a:moveTo>
                    <a:pt x="3" y="211"/>
                  </a:moveTo>
                  <a:cubicBezTo>
                    <a:pt x="3" y="211"/>
                    <a:pt x="3" y="212"/>
                    <a:pt x="3" y="211"/>
                  </a:cubicBezTo>
                  <a:close/>
                  <a:moveTo>
                    <a:pt x="4" y="210"/>
                  </a:moveTo>
                  <a:cubicBezTo>
                    <a:pt x="4" y="210"/>
                    <a:pt x="3" y="211"/>
                    <a:pt x="4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01" name="Freeform 1443"/>
            <p:cNvSpPr>
              <a:spLocks/>
            </p:cNvSpPr>
            <p:nvPr/>
          </p:nvSpPr>
          <p:spPr bwMode="auto">
            <a:xfrm>
              <a:off x="5726114" y="3746500"/>
              <a:ext cx="9525" cy="6350"/>
            </a:xfrm>
            <a:custGeom>
              <a:avLst/>
              <a:gdLst>
                <a:gd name="T0" fmla="*/ 0 w 5"/>
                <a:gd name="T1" fmla="*/ 4 h 4"/>
                <a:gd name="T2" fmla="*/ 1 w 5"/>
                <a:gd name="T3" fmla="*/ 2 h 4"/>
                <a:gd name="T4" fmla="*/ 3 w 5"/>
                <a:gd name="T5" fmla="*/ 2 h 4"/>
                <a:gd name="T6" fmla="*/ 2 w 5"/>
                <a:gd name="T7" fmla="*/ 3 h 4"/>
                <a:gd name="T8" fmla="*/ 5 w 5"/>
                <a:gd name="T9" fmla="*/ 1 h 4"/>
                <a:gd name="T10" fmla="*/ 4 w 5"/>
                <a:gd name="T11" fmla="*/ 1 h 4"/>
                <a:gd name="T12" fmla="*/ 3 w 5"/>
                <a:gd name="T13" fmla="*/ 4 h 4"/>
                <a:gd name="T14" fmla="*/ 0 w 5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0" y="3"/>
                    <a:pt x="1" y="3"/>
                    <a:pt x="1" y="2"/>
                  </a:cubicBezTo>
                  <a:cubicBezTo>
                    <a:pt x="1" y="3"/>
                    <a:pt x="2" y="4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2"/>
                    <a:pt x="4" y="0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2"/>
                    <a:pt x="4" y="3"/>
                    <a:pt x="3" y="4"/>
                  </a:cubicBezTo>
                  <a:cubicBezTo>
                    <a:pt x="2" y="4"/>
                    <a:pt x="1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02" name="Freeform 1444"/>
            <p:cNvSpPr>
              <a:spLocks/>
            </p:cNvSpPr>
            <p:nvPr/>
          </p:nvSpPr>
          <p:spPr bwMode="auto">
            <a:xfrm>
              <a:off x="5694364" y="3800475"/>
              <a:ext cx="11113" cy="9525"/>
            </a:xfrm>
            <a:custGeom>
              <a:avLst/>
              <a:gdLst>
                <a:gd name="T0" fmla="*/ 1 w 6"/>
                <a:gd name="T1" fmla="*/ 5 h 5"/>
                <a:gd name="T2" fmla="*/ 3 w 6"/>
                <a:gd name="T3" fmla="*/ 1 h 5"/>
                <a:gd name="T4" fmla="*/ 5 w 6"/>
                <a:gd name="T5" fmla="*/ 0 h 5"/>
                <a:gd name="T6" fmla="*/ 2 w 6"/>
                <a:gd name="T7" fmla="*/ 5 h 5"/>
                <a:gd name="T8" fmla="*/ 1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0" y="5"/>
                    <a:pt x="2" y="3"/>
                    <a:pt x="3" y="1"/>
                  </a:cubicBezTo>
                  <a:cubicBezTo>
                    <a:pt x="2" y="3"/>
                    <a:pt x="4" y="2"/>
                    <a:pt x="5" y="0"/>
                  </a:cubicBezTo>
                  <a:cubicBezTo>
                    <a:pt x="6" y="2"/>
                    <a:pt x="2" y="3"/>
                    <a:pt x="2" y="5"/>
                  </a:cubicBezTo>
                  <a:cubicBezTo>
                    <a:pt x="2" y="5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03" name="Freeform 1445"/>
            <p:cNvSpPr>
              <a:spLocks/>
            </p:cNvSpPr>
            <p:nvPr/>
          </p:nvSpPr>
          <p:spPr bwMode="auto">
            <a:xfrm>
              <a:off x="5715001" y="3762375"/>
              <a:ext cx="17463" cy="19050"/>
            </a:xfrm>
            <a:custGeom>
              <a:avLst/>
              <a:gdLst>
                <a:gd name="T0" fmla="*/ 2 w 9"/>
                <a:gd name="T1" fmla="*/ 10 h 10"/>
                <a:gd name="T2" fmla="*/ 1 w 9"/>
                <a:gd name="T3" fmla="*/ 9 h 10"/>
                <a:gd name="T4" fmla="*/ 0 w 9"/>
                <a:gd name="T5" fmla="*/ 9 h 10"/>
                <a:gd name="T6" fmla="*/ 9 w 9"/>
                <a:gd name="T7" fmla="*/ 0 h 10"/>
                <a:gd name="T8" fmla="*/ 2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2" y="10"/>
                  </a:moveTo>
                  <a:cubicBezTo>
                    <a:pt x="1" y="10"/>
                    <a:pt x="1" y="10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6"/>
                    <a:pt x="6" y="3"/>
                    <a:pt x="9" y="0"/>
                  </a:cubicBezTo>
                  <a:cubicBezTo>
                    <a:pt x="9" y="4"/>
                    <a:pt x="1" y="6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04" name="Freeform 1446"/>
            <p:cNvSpPr>
              <a:spLocks noEditPoints="1"/>
            </p:cNvSpPr>
            <p:nvPr/>
          </p:nvSpPr>
          <p:spPr bwMode="auto">
            <a:xfrm>
              <a:off x="5705476" y="3790950"/>
              <a:ext cx="14288" cy="9525"/>
            </a:xfrm>
            <a:custGeom>
              <a:avLst/>
              <a:gdLst>
                <a:gd name="T0" fmla="*/ 1 w 7"/>
                <a:gd name="T1" fmla="*/ 2 h 5"/>
                <a:gd name="T2" fmla="*/ 3 w 7"/>
                <a:gd name="T3" fmla="*/ 0 h 5"/>
                <a:gd name="T4" fmla="*/ 7 w 7"/>
                <a:gd name="T5" fmla="*/ 2 h 5"/>
                <a:gd name="T6" fmla="*/ 2 w 7"/>
                <a:gd name="T7" fmla="*/ 2 h 5"/>
                <a:gd name="T8" fmla="*/ 1 w 7"/>
                <a:gd name="T9" fmla="*/ 2 h 5"/>
                <a:gd name="T10" fmla="*/ 4 w 7"/>
                <a:gd name="T11" fmla="*/ 2 h 5"/>
                <a:gd name="T12" fmla="*/ 4 w 7"/>
                <a:gd name="T13" fmla="*/ 3 h 5"/>
                <a:gd name="T14" fmla="*/ 4 w 7"/>
                <a:gd name="T15" fmla="*/ 2 h 5"/>
                <a:gd name="T16" fmla="*/ 5 w 7"/>
                <a:gd name="T17" fmla="*/ 2 h 5"/>
                <a:gd name="T18" fmla="*/ 5 w 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5">
                  <a:moveTo>
                    <a:pt x="1" y="2"/>
                  </a:moveTo>
                  <a:cubicBezTo>
                    <a:pt x="0" y="1"/>
                    <a:pt x="2" y="1"/>
                    <a:pt x="3" y="0"/>
                  </a:cubicBezTo>
                  <a:cubicBezTo>
                    <a:pt x="2" y="2"/>
                    <a:pt x="5" y="0"/>
                    <a:pt x="7" y="2"/>
                  </a:cubicBezTo>
                  <a:cubicBezTo>
                    <a:pt x="5" y="2"/>
                    <a:pt x="5" y="5"/>
                    <a:pt x="2" y="2"/>
                  </a:cubicBezTo>
                  <a:cubicBezTo>
                    <a:pt x="3" y="0"/>
                    <a:pt x="2" y="2"/>
                    <a:pt x="1" y="2"/>
                  </a:cubicBezTo>
                  <a:close/>
                  <a:moveTo>
                    <a:pt x="4" y="2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05" name="Freeform 1447"/>
            <p:cNvSpPr>
              <a:spLocks/>
            </p:cNvSpPr>
            <p:nvPr/>
          </p:nvSpPr>
          <p:spPr bwMode="auto">
            <a:xfrm>
              <a:off x="5734051" y="3741738"/>
              <a:ext cx="7938" cy="7938"/>
            </a:xfrm>
            <a:custGeom>
              <a:avLst/>
              <a:gdLst>
                <a:gd name="T0" fmla="*/ 2 w 4"/>
                <a:gd name="T1" fmla="*/ 1 h 4"/>
                <a:gd name="T2" fmla="*/ 2 w 4"/>
                <a:gd name="T3" fmla="*/ 0 h 4"/>
                <a:gd name="T4" fmla="*/ 2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1"/>
                  </a:moveTo>
                  <a:cubicBezTo>
                    <a:pt x="3" y="2"/>
                    <a:pt x="0" y="1"/>
                    <a:pt x="2" y="0"/>
                  </a:cubicBezTo>
                  <a:cubicBezTo>
                    <a:pt x="2" y="0"/>
                    <a:pt x="4" y="4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06" name="Freeform 1448"/>
            <p:cNvSpPr>
              <a:spLocks/>
            </p:cNvSpPr>
            <p:nvPr/>
          </p:nvSpPr>
          <p:spPr bwMode="auto">
            <a:xfrm>
              <a:off x="5713414" y="3778250"/>
              <a:ext cx="17463" cy="12700"/>
            </a:xfrm>
            <a:custGeom>
              <a:avLst/>
              <a:gdLst>
                <a:gd name="T0" fmla="*/ 1 w 9"/>
                <a:gd name="T1" fmla="*/ 6 h 7"/>
                <a:gd name="T2" fmla="*/ 1 w 9"/>
                <a:gd name="T3" fmla="*/ 6 h 7"/>
                <a:gd name="T4" fmla="*/ 1 w 9"/>
                <a:gd name="T5" fmla="*/ 4 h 7"/>
                <a:gd name="T6" fmla="*/ 5 w 9"/>
                <a:gd name="T7" fmla="*/ 2 h 7"/>
                <a:gd name="T8" fmla="*/ 4 w 9"/>
                <a:gd name="T9" fmla="*/ 3 h 7"/>
                <a:gd name="T10" fmla="*/ 5 w 9"/>
                <a:gd name="T11" fmla="*/ 1 h 7"/>
                <a:gd name="T12" fmla="*/ 8 w 9"/>
                <a:gd name="T13" fmla="*/ 0 h 7"/>
                <a:gd name="T14" fmla="*/ 9 w 9"/>
                <a:gd name="T15" fmla="*/ 0 h 7"/>
                <a:gd name="T16" fmla="*/ 2 w 9"/>
                <a:gd name="T17" fmla="*/ 7 h 7"/>
                <a:gd name="T18" fmla="*/ 1 w 9"/>
                <a:gd name="T1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7">
                  <a:moveTo>
                    <a:pt x="1" y="6"/>
                  </a:moveTo>
                  <a:cubicBezTo>
                    <a:pt x="0" y="5"/>
                    <a:pt x="2" y="5"/>
                    <a:pt x="1" y="6"/>
                  </a:cubicBezTo>
                  <a:cubicBezTo>
                    <a:pt x="3" y="7"/>
                    <a:pt x="3" y="4"/>
                    <a:pt x="1" y="4"/>
                  </a:cubicBezTo>
                  <a:cubicBezTo>
                    <a:pt x="2" y="4"/>
                    <a:pt x="5" y="5"/>
                    <a:pt x="5" y="2"/>
                  </a:cubicBezTo>
                  <a:cubicBezTo>
                    <a:pt x="3" y="1"/>
                    <a:pt x="5" y="4"/>
                    <a:pt x="4" y="3"/>
                  </a:cubicBezTo>
                  <a:cubicBezTo>
                    <a:pt x="2" y="2"/>
                    <a:pt x="5" y="1"/>
                    <a:pt x="5" y="1"/>
                  </a:cubicBezTo>
                  <a:cubicBezTo>
                    <a:pt x="6" y="3"/>
                    <a:pt x="7" y="2"/>
                    <a:pt x="8" y="0"/>
                  </a:cubicBezTo>
                  <a:cubicBezTo>
                    <a:pt x="8" y="0"/>
                    <a:pt x="9" y="1"/>
                    <a:pt x="9" y="0"/>
                  </a:cubicBezTo>
                  <a:cubicBezTo>
                    <a:pt x="8" y="2"/>
                    <a:pt x="4" y="5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07" name="Freeform 1449"/>
            <p:cNvSpPr>
              <a:spLocks/>
            </p:cNvSpPr>
            <p:nvPr/>
          </p:nvSpPr>
          <p:spPr bwMode="auto">
            <a:xfrm>
              <a:off x="5738814" y="3741738"/>
              <a:ext cx="9525" cy="4763"/>
            </a:xfrm>
            <a:custGeom>
              <a:avLst/>
              <a:gdLst>
                <a:gd name="T0" fmla="*/ 3 w 5"/>
                <a:gd name="T1" fmla="*/ 1 h 2"/>
                <a:gd name="T2" fmla="*/ 3 w 5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2">
                  <a:moveTo>
                    <a:pt x="3" y="1"/>
                  </a:moveTo>
                  <a:cubicBezTo>
                    <a:pt x="0" y="2"/>
                    <a:pt x="5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08" name="Freeform 1450"/>
            <p:cNvSpPr>
              <a:spLocks/>
            </p:cNvSpPr>
            <p:nvPr/>
          </p:nvSpPr>
          <p:spPr bwMode="auto">
            <a:xfrm>
              <a:off x="5734051" y="3756025"/>
              <a:ext cx="7938" cy="4763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4" y="2"/>
                    <a:pt x="2" y="2"/>
                    <a:pt x="1" y="3"/>
                  </a:cubicBezTo>
                  <a:cubicBezTo>
                    <a:pt x="0" y="2"/>
                    <a:pt x="3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09" name="Freeform 1451"/>
            <p:cNvSpPr>
              <a:spLocks/>
            </p:cNvSpPr>
            <p:nvPr/>
          </p:nvSpPr>
          <p:spPr bwMode="auto">
            <a:xfrm>
              <a:off x="5721351" y="3771900"/>
              <a:ext cx="11113" cy="11113"/>
            </a:xfrm>
            <a:custGeom>
              <a:avLst/>
              <a:gdLst>
                <a:gd name="T0" fmla="*/ 3 w 6"/>
                <a:gd name="T1" fmla="*/ 2 h 6"/>
                <a:gd name="T2" fmla="*/ 3 w 6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3" y="2"/>
                  </a:moveTo>
                  <a:cubicBezTo>
                    <a:pt x="0" y="6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10" name="Freeform 1452"/>
            <p:cNvSpPr>
              <a:spLocks/>
            </p:cNvSpPr>
            <p:nvPr/>
          </p:nvSpPr>
          <p:spPr bwMode="auto">
            <a:xfrm>
              <a:off x="5708651" y="3805238"/>
              <a:ext cx="3175" cy="9525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1 h 5"/>
                <a:gd name="T4" fmla="*/ 0 w 2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0" y="5"/>
                    <a:pt x="0" y="0"/>
                    <a:pt x="2" y="1"/>
                  </a:cubicBezTo>
                  <a:cubicBezTo>
                    <a:pt x="0" y="2"/>
                    <a:pt x="2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11" name="Freeform 1453"/>
            <p:cNvSpPr>
              <a:spLocks/>
            </p:cNvSpPr>
            <p:nvPr/>
          </p:nvSpPr>
          <p:spPr bwMode="auto">
            <a:xfrm>
              <a:off x="5721351" y="3792538"/>
              <a:ext cx="4763" cy="9525"/>
            </a:xfrm>
            <a:custGeom>
              <a:avLst/>
              <a:gdLst>
                <a:gd name="T0" fmla="*/ 1 w 3"/>
                <a:gd name="T1" fmla="*/ 3 h 5"/>
                <a:gd name="T2" fmla="*/ 1 w 3"/>
                <a:gd name="T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0" y="5"/>
                    <a:pt x="3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12" name="Freeform 1454"/>
            <p:cNvSpPr>
              <a:spLocks/>
            </p:cNvSpPr>
            <p:nvPr/>
          </p:nvSpPr>
          <p:spPr bwMode="auto">
            <a:xfrm>
              <a:off x="5724526" y="3797300"/>
              <a:ext cx="7938" cy="4763"/>
            </a:xfrm>
            <a:custGeom>
              <a:avLst/>
              <a:gdLst>
                <a:gd name="T0" fmla="*/ 1 w 4"/>
                <a:gd name="T1" fmla="*/ 0 h 3"/>
                <a:gd name="T2" fmla="*/ 3 w 4"/>
                <a:gd name="T3" fmla="*/ 1 h 3"/>
                <a:gd name="T4" fmla="*/ 1 w 4"/>
                <a:gd name="T5" fmla="*/ 3 h 3"/>
                <a:gd name="T6" fmla="*/ 1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2" y="2"/>
                    <a:pt x="3" y="1"/>
                  </a:cubicBezTo>
                  <a:cubicBezTo>
                    <a:pt x="4" y="3"/>
                    <a:pt x="1" y="1"/>
                    <a:pt x="1" y="3"/>
                  </a:cubicBezTo>
                  <a:cubicBezTo>
                    <a:pt x="0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13" name="Freeform 1455"/>
            <p:cNvSpPr>
              <a:spLocks/>
            </p:cNvSpPr>
            <p:nvPr/>
          </p:nvSpPr>
          <p:spPr bwMode="auto">
            <a:xfrm>
              <a:off x="5800726" y="3690938"/>
              <a:ext cx="30163" cy="11113"/>
            </a:xfrm>
            <a:custGeom>
              <a:avLst/>
              <a:gdLst>
                <a:gd name="T0" fmla="*/ 16 w 16"/>
                <a:gd name="T1" fmla="*/ 1 h 6"/>
                <a:gd name="T2" fmla="*/ 16 w 16"/>
                <a:gd name="T3" fmla="*/ 2 h 6"/>
                <a:gd name="T4" fmla="*/ 0 w 16"/>
                <a:gd name="T5" fmla="*/ 4 h 6"/>
                <a:gd name="T6" fmla="*/ 16 w 16"/>
                <a:gd name="T7" fmla="*/ 2 h 6"/>
                <a:gd name="T8" fmla="*/ 16 w 1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16" y="1"/>
                  </a:moveTo>
                  <a:cubicBezTo>
                    <a:pt x="16" y="0"/>
                    <a:pt x="16" y="1"/>
                    <a:pt x="16" y="2"/>
                  </a:cubicBezTo>
                  <a:cubicBezTo>
                    <a:pt x="12" y="5"/>
                    <a:pt x="5" y="6"/>
                    <a:pt x="0" y="4"/>
                  </a:cubicBezTo>
                  <a:cubicBezTo>
                    <a:pt x="5" y="1"/>
                    <a:pt x="11" y="4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14" name="Freeform 1456"/>
            <p:cNvSpPr>
              <a:spLocks/>
            </p:cNvSpPr>
            <p:nvPr/>
          </p:nvSpPr>
          <p:spPr bwMode="auto">
            <a:xfrm>
              <a:off x="5821364" y="3671888"/>
              <a:ext cx="25400" cy="19050"/>
            </a:xfrm>
            <a:custGeom>
              <a:avLst/>
              <a:gdLst>
                <a:gd name="T0" fmla="*/ 2 w 14"/>
                <a:gd name="T1" fmla="*/ 3 h 10"/>
                <a:gd name="T2" fmla="*/ 5 w 14"/>
                <a:gd name="T3" fmla="*/ 10 h 10"/>
                <a:gd name="T4" fmla="*/ 0 w 14"/>
                <a:gd name="T5" fmla="*/ 5 h 10"/>
                <a:gd name="T6" fmla="*/ 11 w 14"/>
                <a:gd name="T7" fmla="*/ 0 h 10"/>
                <a:gd name="T8" fmla="*/ 12 w 14"/>
                <a:gd name="T9" fmla="*/ 1 h 10"/>
                <a:gd name="T10" fmla="*/ 4 w 14"/>
                <a:gd name="T11" fmla="*/ 3 h 10"/>
                <a:gd name="T12" fmla="*/ 2 w 14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">
                  <a:moveTo>
                    <a:pt x="2" y="3"/>
                  </a:moveTo>
                  <a:cubicBezTo>
                    <a:pt x="2" y="6"/>
                    <a:pt x="4" y="8"/>
                    <a:pt x="5" y="10"/>
                  </a:cubicBezTo>
                  <a:cubicBezTo>
                    <a:pt x="3" y="10"/>
                    <a:pt x="3" y="6"/>
                    <a:pt x="0" y="5"/>
                  </a:cubicBezTo>
                  <a:cubicBezTo>
                    <a:pt x="2" y="2"/>
                    <a:pt x="7" y="0"/>
                    <a:pt x="11" y="0"/>
                  </a:cubicBezTo>
                  <a:cubicBezTo>
                    <a:pt x="14" y="1"/>
                    <a:pt x="14" y="3"/>
                    <a:pt x="12" y="1"/>
                  </a:cubicBezTo>
                  <a:cubicBezTo>
                    <a:pt x="9" y="1"/>
                    <a:pt x="6" y="0"/>
                    <a:pt x="4" y="3"/>
                  </a:cubicBezTo>
                  <a:cubicBezTo>
                    <a:pt x="4" y="3"/>
                    <a:pt x="3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15" name="Freeform 1458"/>
            <p:cNvSpPr>
              <a:spLocks/>
            </p:cNvSpPr>
            <p:nvPr/>
          </p:nvSpPr>
          <p:spPr bwMode="auto">
            <a:xfrm>
              <a:off x="5895976" y="3705225"/>
              <a:ext cx="9525" cy="4763"/>
            </a:xfrm>
            <a:custGeom>
              <a:avLst/>
              <a:gdLst>
                <a:gd name="T0" fmla="*/ 0 w 5"/>
                <a:gd name="T1" fmla="*/ 2 h 3"/>
                <a:gd name="T2" fmla="*/ 3 w 5"/>
                <a:gd name="T3" fmla="*/ 0 h 3"/>
                <a:gd name="T4" fmla="*/ 0 w 5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1" y="2"/>
                    <a:pt x="4" y="1"/>
                    <a:pt x="3" y="0"/>
                  </a:cubicBezTo>
                  <a:cubicBezTo>
                    <a:pt x="5" y="0"/>
                    <a:pt x="2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16" name="Freeform 1459"/>
            <p:cNvSpPr>
              <a:spLocks/>
            </p:cNvSpPr>
            <p:nvPr/>
          </p:nvSpPr>
          <p:spPr bwMode="auto">
            <a:xfrm>
              <a:off x="5508626" y="3797300"/>
              <a:ext cx="28575" cy="71438"/>
            </a:xfrm>
            <a:custGeom>
              <a:avLst/>
              <a:gdLst>
                <a:gd name="T0" fmla="*/ 14 w 15"/>
                <a:gd name="T1" fmla="*/ 0 h 38"/>
                <a:gd name="T2" fmla="*/ 1 w 15"/>
                <a:gd name="T3" fmla="*/ 16 h 38"/>
                <a:gd name="T4" fmla="*/ 10 w 15"/>
                <a:gd name="T5" fmla="*/ 38 h 38"/>
                <a:gd name="T6" fmla="*/ 7 w 15"/>
                <a:gd name="T7" fmla="*/ 30 h 38"/>
                <a:gd name="T8" fmla="*/ 3 w 15"/>
                <a:gd name="T9" fmla="*/ 21 h 38"/>
                <a:gd name="T10" fmla="*/ 4 w 15"/>
                <a:gd name="T11" fmla="*/ 15 h 38"/>
                <a:gd name="T12" fmla="*/ 14 w 15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8">
                  <a:moveTo>
                    <a:pt x="14" y="0"/>
                  </a:moveTo>
                  <a:cubicBezTo>
                    <a:pt x="14" y="0"/>
                    <a:pt x="3" y="8"/>
                    <a:pt x="1" y="16"/>
                  </a:cubicBezTo>
                  <a:cubicBezTo>
                    <a:pt x="0" y="23"/>
                    <a:pt x="1" y="33"/>
                    <a:pt x="10" y="38"/>
                  </a:cubicBezTo>
                  <a:cubicBezTo>
                    <a:pt x="10" y="38"/>
                    <a:pt x="10" y="32"/>
                    <a:pt x="7" y="30"/>
                  </a:cubicBezTo>
                  <a:cubicBezTo>
                    <a:pt x="4" y="27"/>
                    <a:pt x="1" y="22"/>
                    <a:pt x="3" y="21"/>
                  </a:cubicBezTo>
                  <a:cubicBezTo>
                    <a:pt x="5" y="21"/>
                    <a:pt x="4" y="16"/>
                    <a:pt x="4" y="15"/>
                  </a:cubicBezTo>
                  <a:cubicBezTo>
                    <a:pt x="4" y="15"/>
                    <a:pt x="15" y="2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17" name="Freeform 1460"/>
            <p:cNvSpPr>
              <a:spLocks/>
            </p:cNvSpPr>
            <p:nvPr/>
          </p:nvSpPr>
          <p:spPr bwMode="auto">
            <a:xfrm>
              <a:off x="5578476" y="3916363"/>
              <a:ext cx="11113" cy="28575"/>
            </a:xfrm>
            <a:custGeom>
              <a:avLst/>
              <a:gdLst>
                <a:gd name="T0" fmla="*/ 5 w 6"/>
                <a:gd name="T1" fmla="*/ 0 h 15"/>
                <a:gd name="T2" fmla="*/ 4 w 6"/>
                <a:gd name="T3" fmla="*/ 15 h 15"/>
                <a:gd name="T4" fmla="*/ 5 w 6"/>
                <a:gd name="T5" fmla="*/ 11 h 15"/>
                <a:gd name="T6" fmla="*/ 5 w 6"/>
                <a:gd name="T7" fmla="*/ 6 h 15"/>
                <a:gd name="T8" fmla="*/ 5 w 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5" y="0"/>
                  </a:moveTo>
                  <a:cubicBezTo>
                    <a:pt x="5" y="0"/>
                    <a:pt x="0" y="8"/>
                    <a:pt x="4" y="15"/>
                  </a:cubicBezTo>
                  <a:cubicBezTo>
                    <a:pt x="4" y="15"/>
                    <a:pt x="6" y="12"/>
                    <a:pt x="5" y="11"/>
                  </a:cubicBezTo>
                  <a:cubicBezTo>
                    <a:pt x="4" y="10"/>
                    <a:pt x="5" y="7"/>
                    <a:pt x="5" y="6"/>
                  </a:cubicBezTo>
                  <a:cubicBezTo>
                    <a:pt x="4" y="6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2718" name="Group 2717"/>
          <p:cNvGrpSpPr/>
          <p:nvPr/>
        </p:nvGrpSpPr>
        <p:grpSpPr>
          <a:xfrm flipH="1">
            <a:off x="4480114" y="3636954"/>
            <a:ext cx="521000" cy="508218"/>
            <a:chOff x="6210301" y="4498975"/>
            <a:chExt cx="258763" cy="252413"/>
          </a:xfrm>
          <a:solidFill>
            <a:schemeClr val="accent6">
              <a:alpha val="20000"/>
            </a:schemeClr>
          </a:solidFill>
        </p:grpSpPr>
        <p:sp>
          <p:nvSpPr>
            <p:cNvPr id="2719" name="Freeform 1461"/>
            <p:cNvSpPr>
              <a:spLocks/>
            </p:cNvSpPr>
            <p:nvPr/>
          </p:nvSpPr>
          <p:spPr bwMode="auto">
            <a:xfrm>
              <a:off x="6323014" y="454818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20" name="Freeform 1462"/>
            <p:cNvSpPr>
              <a:spLocks/>
            </p:cNvSpPr>
            <p:nvPr/>
          </p:nvSpPr>
          <p:spPr bwMode="auto">
            <a:xfrm>
              <a:off x="6327776" y="4546600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21" name="Freeform 1463"/>
            <p:cNvSpPr>
              <a:spLocks/>
            </p:cNvSpPr>
            <p:nvPr/>
          </p:nvSpPr>
          <p:spPr bwMode="auto">
            <a:xfrm>
              <a:off x="6332539" y="454501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22" name="Freeform 1464"/>
            <p:cNvSpPr>
              <a:spLocks/>
            </p:cNvSpPr>
            <p:nvPr/>
          </p:nvSpPr>
          <p:spPr bwMode="auto">
            <a:xfrm>
              <a:off x="6334126" y="454501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23" name="Freeform 1465"/>
            <p:cNvSpPr>
              <a:spLocks/>
            </p:cNvSpPr>
            <p:nvPr/>
          </p:nvSpPr>
          <p:spPr bwMode="auto">
            <a:xfrm>
              <a:off x="6253164" y="46624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24" name="Freeform 1466"/>
            <p:cNvSpPr>
              <a:spLocks/>
            </p:cNvSpPr>
            <p:nvPr/>
          </p:nvSpPr>
          <p:spPr bwMode="auto">
            <a:xfrm>
              <a:off x="6332539" y="4548188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25" name="Rectangle 1467"/>
            <p:cNvSpPr>
              <a:spLocks noChangeArrowheads="1"/>
            </p:cNvSpPr>
            <p:nvPr/>
          </p:nvSpPr>
          <p:spPr bwMode="auto">
            <a:xfrm>
              <a:off x="6254751" y="46640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26" name="Freeform 1468"/>
            <p:cNvSpPr>
              <a:spLocks/>
            </p:cNvSpPr>
            <p:nvPr/>
          </p:nvSpPr>
          <p:spPr bwMode="auto">
            <a:xfrm>
              <a:off x="6329364" y="4556125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27" name="Freeform 1469"/>
            <p:cNvSpPr>
              <a:spLocks/>
            </p:cNvSpPr>
            <p:nvPr/>
          </p:nvSpPr>
          <p:spPr bwMode="auto">
            <a:xfrm>
              <a:off x="6332539" y="4556125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28" name="Freeform 1470"/>
            <p:cNvSpPr>
              <a:spLocks/>
            </p:cNvSpPr>
            <p:nvPr/>
          </p:nvSpPr>
          <p:spPr bwMode="auto">
            <a:xfrm>
              <a:off x="6334126" y="45545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29" name="Rectangle 1471"/>
            <p:cNvSpPr>
              <a:spLocks noChangeArrowheads="1"/>
            </p:cNvSpPr>
            <p:nvPr/>
          </p:nvSpPr>
          <p:spPr bwMode="auto">
            <a:xfrm>
              <a:off x="6343651" y="45450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30" name="Freeform 1472"/>
            <p:cNvSpPr>
              <a:spLocks/>
            </p:cNvSpPr>
            <p:nvPr/>
          </p:nvSpPr>
          <p:spPr bwMode="auto">
            <a:xfrm>
              <a:off x="6348414" y="4538663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31" name="Freeform 1473"/>
            <p:cNvSpPr>
              <a:spLocks/>
            </p:cNvSpPr>
            <p:nvPr/>
          </p:nvSpPr>
          <p:spPr bwMode="auto">
            <a:xfrm>
              <a:off x="6261101" y="4670425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32" name="Freeform 1474"/>
            <p:cNvSpPr>
              <a:spLocks/>
            </p:cNvSpPr>
            <p:nvPr/>
          </p:nvSpPr>
          <p:spPr bwMode="auto">
            <a:xfrm>
              <a:off x="6337301" y="455771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33" name="Rectangle 1475"/>
            <p:cNvSpPr>
              <a:spLocks noChangeArrowheads="1"/>
            </p:cNvSpPr>
            <p:nvPr/>
          </p:nvSpPr>
          <p:spPr bwMode="auto">
            <a:xfrm>
              <a:off x="6346826" y="45450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34" name="Freeform 1476"/>
            <p:cNvSpPr>
              <a:spLocks/>
            </p:cNvSpPr>
            <p:nvPr/>
          </p:nvSpPr>
          <p:spPr bwMode="auto">
            <a:xfrm>
              <a:off x="6343651" y="45497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35" name="Rectangle 1477"/>
            <p:cNvSpPr>
              <a:spLocks noChangeArrowheads="1"/>
            </p:cNvSpPr>
            <p:nvPr/>
          </p:nvSpPr>
          <p:spPr bwMode="auto">
            <a:xfrm>
              <a:off x="6343651" y="45513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36" name="Rectangle 1478"/>
            <p:cNvSpPr>
              <a:spLocks noChangeArrowheads="1"/>
            </p:cNvSpPr>
            <p:nvPr/>
          </p:nvSpPr>
          <p:spPr bwMode="auto">
            <a:xfrm>
              <a:off x="6343651" y="45545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37" name="Freeform 1479"/>
            <p:cNvSpPr>
              <a:spLocks/>
            </p:cNvSpPr>
            <p:nvPr/>
          </p:nvSpPr>
          <p:spPr bwMode="auto">
            <a:xfrm>
              <a:off x="6264276" y="466883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38" name="Freeform 1480"/>
            <p:cNvSpPr>
              <a:spLocks/>
            </p:cNvSpPr>
            <p:nvPr/>
          </p:nvSpPr>
          <p:spPr bwMode="auto">
            <a:xfrm>
              <a:off x="6323014" y="4583113"/>
              <a:ext cx="1588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39" name="Rectangle 1481"/>
            <p:cNvSpPr>
              <a:spLocks noChangeArrowheads="1"/>
            </p:cNvSpPr>
            <p:nvPr/>
          </p:nvSpPr>
          <p:spPr bwMode="auto">
            <a:xfrm>
              <a:off x="6324601" y="45831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40" name="Freeform 1482"/>
            <p:cNvSpPr>
              <a:spLocks/>
            </p:cNvSpPr>
            <p:nvPr/>
          </p:nvSpPr>
          <p:spPr bwMode="auto">
            <a:xfrm>
              <a:off x="6324601" y="4581525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41" name="Freeform 1483"/>
            <p:cNvSpPr>
              <a:spLocks/>
            </p:cNvSpPr>
            <p:nvPr/>
          </p:nvSpPr>
          <p:spPr bwMode="auto">
            <a:xfrm>
              <a:off x="6264276" y="4670425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42" name="Freeform 1484"/>
            <p:cNvSpPr>
              <a:spLocks/>
            </p:cNvSpPr>
            <p:nvPr/>
          </p:nvSpPr>
          <p:spPr bwMode="auto">
            <a:xfrm>
              <a:off x="6326189" y="4565650"/>
              <a:ext cx="14288" cy="14288"/>
            </a:xfrm>
            <a:custGeom>
              <a:avLst/>
              <a:gdLst>
                <a:gd name="T0" fmla="*/ 0 w 8"/>
                <a:gd name="T1" fmla="*/ 8 h 8"/>
                <a:gd name="T2" fmla="*/ 8 w 8"/>
                <a:gd name="T3" fmla="*/ 0 h 8"/>
                <a:gd name="T4" fmla="*/ 0 w 8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cubicBezTo>
                    <a:pt x="3" y="5"/>
                    <a:pt x="5" y="3"/>
                    <a:pt x="8" y="0"/>
                  </a:cubicBezTo>
                  <a:cubicBezTo>
                    <a:pt x="8" y="2"/>
                    <a:pt x="2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43" name="Rectangle 1485"/>
            <p:cNvSpPr>
              <a:spLocks noChangeArrowheads="1"/>
            </p:cNvSpPr>
            <p:nvPr/>
          </p:nvSpPr>
          <p:spPr bwMode="auto">
            <a:xfrm>
              <a:off x="6346826" y="45513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44" name="Freeform 1486"/>
            <p:cNvSpPr>
              <a:spLocks/>
            </p:cNvSpPr>
            <p:nvPr/>
          </p:nvSpPr>
          <p:spPr bwMode="auto">
            <a:xfrm>
              <a:off x="6346826" y="4549775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45" name="Freeform 1487"/>
            <p:cNvSpPr>
              <a:spLocks/>
            </p:cNvSpPr>
            <p:nvPr/>
          </p:nvSpPr>
          <p:spPr bwMode="auto">
            <a:xfrm>
              <a:off x="6346826" y="455136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46" name="Freeform 1488"/>
            <p:cNvSpPr>
              <a:spLocks/>
            </p:cNvSpPr>
            <p:nvPr/>
          </p:nvSpPr>
          <p:spPr bwMode="auto">
            <a:xfrm>
              <a:off x="6353176" y="454183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47" name="Freeform 1489"/>
            <p:cNvSpPr>
              <a:spLocks/>
            </p:cNvSpPr>
            <p:nvPr/>
          </p:nvSpPr>
          <p:spPr bwMode="auto">
            <a:xfrm>
              <a:off x="6350001" y="4545013"/>
              <a:ext cx="3175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48" name="Rectangle 1490"/>
            <p:cNvSpPr>
              <a:spLocks noChangeArrowheads="1"/>
            </p:cNvSpPr>
            <p:nvPr/>
          </p:nvSpPr>
          <p:spPr bwMode="auto">
            <a:xfrm>
              <a:off x="6357939" y="45386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49" name="Freeform 1491"/>
            <p:cNvSpPr>
              <a:spLocks/>
            </p:cNvSpPr>
            <p:nvPr/>
          </p:nvSpPr>
          <p:spPr bwMode="auto">
            <a:xfrm>
              <a:off x="6267451" y="4670425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50" name="Freeform 1492"/>
            <p:cNvSpPr>
              <a:spLocks/>
            </p:cNvSpPr>
            <p:nvPr/>
          </p:nvSpPr>
          <p:spPr bwMode="auto">
            <a:xfrm>
              <a:off x="6350001" y="4548188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51" name="Freeform 1493"/>
            <p:cNvSpPr>
              <a:spLocks/>
            </p:cNvSpPr>
            <p:nvPr/>
          </p:nvSpPr>
          <p:spPr bwMode="auto">
            <a:xfrm>
              <a:off x="6354764" y="454025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52" name="Rectangle 1494"/>
            <p:cNvSpPr>
              <a:spLocks noChangeArrowheads="1"/>
            </p:cNvSpPr>
            <p:nvPr/>
          </p:nvSpPr>
          <p:spPr bwMode="auto">
            <a:xfrm>
              <a:off x="6327776" y="45831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53" name="Freeform 1495"/>
            <p:cNvSpPr>
              <a:spLocks/>
            </p:cNvSpPr>
            <p:nvPr/>
          </p:nvSpPr>
          <p:spPr bwMode="auto">
            <a:xfrm>
              <a:off x="6329364" y="4579938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54" name="Freeform 1496"/>
            <p:cNvSpPr>
              <a:spLocks/>
            </p:cNvSpPr>
            <p:nvPr/>
          </p:nvSpPr>
          <p:spPr bwMode="auto">
            <a:xfrm>
              <a:off x="6350001" y="4549775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55" name="Rectangle 1497"/>
            <p:cNvSpPr>
              <a:spLocks noChangeArrowheads="1"/>
            </p:cNvSpPr>
            <p:nvPr/>
          </p:nvSpPr>
          <p:spPr bwMode="auto">
            <a:xfrm>
              <a:off x="6353176" y="45497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56" name="Freeform 1498"/>
            <p:cNvSpPr>
              <a:spLocks/>
            </p:cNvSpPr>
            <p:nvPr/>
          </p:nvSpPr>
          <p:spPr bwMode="auto">
            <a:xfrm>
              <a:off x="6357939" y="45402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57" name="Freeform 1499"/>
            <p:cNvSpPr>
              <a:spLocks/>
            </p:cNvSpPr>
            <p:nvPr/>
          </p:nvSpPr>
          <p:spPr bwMode="auto">
            <a:xfrm>
              <a:off x="6334126" y="457676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58" name="Freeform 1500"/>
            <p:cNvSpPr>
              <a:spLocks/>
            </p:cNvSpPr>
            <p:nvPr/>
          </p:nvSpPr>
          <p:spPr bwMode="auto">
            <a:xfrm>
              <a:off x="6353176" y="45481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59" name="Freeform 1501"/>
            <p:cNvSpPr>
              <a:spLocks/>
            </p:cNvSpPr>
            <p:nvPr/>
          </p:nvSpPr>
          <p:spPr bwMode="auto">
            <a:xfrm>
              <a:off x="6343651" y="4562475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60" name="Freeform 1502"/>
            <p:cNvSpPr>
              <a:spLocks/>
            </p:cNvSpPr>
            <p:nvPr/>
          </p:nvSpPr>
          <p:spPr bwMode="auto">
            <a:xfrm>
              <a:off x="6346826" y="4559300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61" name="Freeform 1503"/>
            <p:cNvSpPr>
              <a:spLocks/>
            </p:cNvSpPr>
            <p:nvPr/>
          </p:nvSpPr>
          <p:spPr bwMode="auto">
            <a:xfrm>
              <a:off x="6329364" y="4581525"/>
              <a:ext cx="4763" cy="4763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2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62" name="Freeform 1504"/>
            <p:cNvSpPr>
              <a:spLocks/>
            </p:cNvSpPr>
            <p:nvPr/>
          </p:nvSpPr>
          <p:spPr bwMode="auto">
            <a:xfrm>
              <a:off x="6359526" y="454025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63" name="Freeform 1505"/>
            <p:cNvSpPr>
              <a:spLocks/>
            </p:cNvSpPr>
            <p:nvPr/>
          </p:nvSpPr>
          <p:spPr bwMode="auto">
            <a:xfrm>
              <a:off x="6329364" y="4583113"/>
              <a:ext cx="4763" cy="4763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0 h 2"/>
                <a:gd name="T4" fmla="*/ 1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64" name="Freeform 1506"/>
            <p:cNvSpPr>
              <a:spLocks/>
            </p:cNvSpPr>
            <p:nvPr/>
          </p:nvSpPr>
          <p:spPr bwMode="auto">
            <a:xfrm>
              <a:off x="6337301" y="457676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65" name="Freeform 1507"/>
            <p:cNvSpPr>
              <a:spLocks/>
            </p:cNvSpPr>
            <p:nvPr/>
          </p:nvSpPr>
          <p:spPr bwMode="auto">
            <a:xfrm>
              <a:off x="6338889" y="457676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66" name="Freeform 1508"/>
            <p:cNvSpPr>
              <a:spLocks/>
            </p:cNvSpPr>
            <p:nvPr/>
          </p:nvSpPr>
          <p:spPr bwMode="auto">
            <a:xfrm>
              <a:off x="6332539" y="4583113"/>
              <a:ext cx="3175" cy="4763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2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67" name="Freeform 1509"/>
            <p:cNvSpPr>
              <a:spLocks/>
            </p:cNvSpPr>
            <p:nvPr/>
          </p:nvSpPr>
          <p:spPr bwMode="auto">
            <a:xfrm>
              <a:off x="6340476" y="4575175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68" name="Freeform 1510"/>
            <p:cNvSpPr>
              <a:spLocks/>
            </p:cNvSpPr>
            <p:nvPr/>
          </p:nvSpPr>
          <p:spPr bwMode="auto">
            <a:xfrm>
              <a:off x="6356351" y="4549775"/>
              <a:ext cx="1588" cy="6350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0 h 3"/>
                <a:gd name="T4" fmla="*/ 1 w 1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0" y="3"/>
                    <a:pt x="0" y="1"/>
                    <a:pt x="1" y="0"/>
                  </a:cubicBezTo>
                  <a:cubicBezTo>
                    <a:pt x="1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69" name="Freeform 1511"/>
            <p:cNvSpPr>
              <a:spLocks/>
            </p:cNvSpPr>
            <p:nvPr/>
          </p:nvSpPr>
          <p:spPr bwMode="auto">
            <a:xfrm>
              <a:off x="6357939" y="4548188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70" name="Freeform 1512"/>
            <p:cNvSpPr>
              <a:spLocks/>
            </p:cNvSpPr>
            <p:nvPr/>
          </p:nvSpPr>
          <p:spPr bwMode="auto">
            <a:xfrm>
              <a:off x="6359526" y="454818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71" name="Freeform 1513"/>
            <p:cNvSpPr>
              <a:spLocks/>
            </p:cNvSpPr>
            <p:nvPr/>
          </p:nvSpPr>
          <p:spPr bwMode="auto">
            <a:xfrm>
              <a:off x="6353176" y="455930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72" name="Freeform 1514"/>
            <p:cNvSpPr>
              <a:spLocks/>
            </p:cNvSpPr>
            <p:nvPr/>
          </p:nvSpPr>
          <p:spPr bwMode="auto">
            <a:xfrm>
              <a:off x="6338889" y="4578350"/>
              <a:ext cx="4763" cy="3175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2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73" name="Rectangle 1515"/>
            <p:cNvSpPr>
              <a:spLocks noChangeArrowheads="1"/>
            </p:cNvSpPr>
            <p:nvPr/>
          </p:nvSpPr>
          <p:spPr bwMode="auto">
            <a:xfrm>
              <a:off x="6348414" y="45704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74" name="Freeform 1516"/>
            <p:cNvSpPr>
              <a:spLocks/>
            </p:cNvSpPr>
            <p:nvPr/>
          </p:nvSpPr>
          <p:spPr bwMode="auto">
            <a:xfrm>
              <a:off x="6356351" y="4557713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0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75" name="Freeform 1517"/>
            <p:cNvSpPr>
              <a:spLocks/>
            </p:cNvSpPr>
            <p:nvPr/>
          </p:nvSpPr>
          <p:spPr bwMode="auto">
            <a:xfrm>
              <a:off x="6343651" y="4575175"/>
              <a:ext cx="3175" cy="3175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2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76" name="Freeform 1518"/>
            <p:cNvSpPr>
              <a:spLocks/>
            </p:cNvSpPr>
            <p:nvPr/>
          </p:nvSpPr>
          <p:spPr bwMode="auto">
            <a:xfrm>
              <a:off x="6343651" y="4575175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2"/>
                    <a:pt x="0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77" name="Freeform 1519"/>
            <p:cNvSpPr>
              <a:spLocks/>
            </p:cNvSpPr>
            <p:nvPr/>
          </p:nvSpPr>
          <p:spPr bwMode="auto">
            <a:xfrm>
              <a:off x="6354764" y="45608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78" name="Rectangle 1520"/>
            <p:cNvSpPr>
              <a:spLocks noChangeArrowheads="1"/>
            </p:cNvSpPr>
            <p:nvPr/>
          </p:nvSpPr>
          <p:spPr bwMode="auto">
            <a:xfrm>
              <a:off x="6348414" y="457200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79" name="Freeform 1521"/>
            <p:cNvSpPr>
              <a:spLocks/>
            </p:cNvSpPr>
            <p:nvPr/>
          </p:nvSpPr>
          <p:spPr bwMode="auto">
            <a:xfrm>
              <a:off x="6348414" y="457041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80" name="Freeform 1522"/>
            <p:cNvSpPr>
              <a:spLocks/>
            </p:cNvSpPr>
            <p:nvPr/>
          </p:nvSpPr>
          <p:spPr bwMode="auto">
            <a:xfrm>
              <a:off x="6356351" y="4560888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81" name="Freeform 1523"/>
            <p:cNvSpPr>
              <a:spLocks/>
            </p:cNvSpPr>
            <p:nvPr/>
          </p:nvSpPr>
          <p:spPr bwMode="auto">
            <a:xfrm>
              <a:off x="6357939" y="4556125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82" name="Rectangle 1524"/>
            <p:cNvSpPr>
              <a:spLocks noChangeArrowheads="1"/>
            </p:cNvSpPr>
            <p:nvPr/>
          </p:nvSpPr>
          <p:spPr bwMode="auto">
            <a:xfrm>
              <a:off x="6343651" y="45815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83" name="Freeform 1525"/>
            <p:cNvSpPr>
              <a:spLocks/>
            </p:cNvSpPr>
            <p:nvPr/>
          </p:nvSpPr>
          <p:spPr bwMode="auto">
            <a:xfrm>
              <a:off x="6350001" y="4568825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84" name="Freeform 1526"/>
            <p:cNvSpPr>
              <a:spLocks/>
            </p:cNvSpPr>
            <p:nvPr/>
          </p:nvSpPr>
          <p:spPr bwMode="auto">
            <a:xfrm>
              <a:off x="6361114" y="4554538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85" name="Rectangle 1527"/>
            <p:cNvSpPr>
              <a:spLocks noChangeArrowheads="1"/>
            </p:cNvSpPr>
            <p:nvPr/>
          </p:nvSpPr>
          <p:spPr bwMode="auto">
            <a:xfrm>
              <a:off x="6356351" y="45656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86" name="Rectangle 1528"/>
            <p:cNvSpPr>
              <a:spLocks noChangeArrowheads="1"/>
            </p:cNvSpPr>
            <p:nvPr/>
          </p:nvSpPr>
          <p:spPr bwMode="auto">
            <a:xfrm>
              <a:off x="6369051" y="454660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87" name="Freeform 1529"/>
            <p:cNvSpPr>
              <a:spLocks/>
            </p:cNvSpPr>
            <p:nvPr/>
          </p:nvSpPr>
          <p:spPr bwMode="auto">
            <a:xfrm>
              <a:off x="6338889" y="458946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88" name="Rectangle 1530"/>
            <p:cNvSpPr>
              <a:spLocks noChangeArrowheads="1"/>
            </p:cNvSpPr>
            <p:nvPr/>
          </p:nvSpPr>
          <p:spPr bwMode="auto">
            <a:xfrm>
              <a:off x="6357939" y="45656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89" name="Freeform 1531"/>
            <p:cNvSpPr>
              <a:spLocks/>
            </p:cNvSpPr>
            <p:nvPr/>
          </p:nvSpPr>
          <p:spPr bwMode="auto">
            <a:xfrm>
              <a:off x="6357939" y="4560888"/>
              <a:ext cx="3175" cy="476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2 w 2"/>
                <a:gd name="T5" fmla="*/ 1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90" name="Freeform 1532"/>
            <p:cNvSpPr>
              <a:spLocks/>
            </p:cNvSpPr>
            <p:nvPr/>
          </p:nvSpPr>
          <p:spPr bwMode="auto">
            <a:xfrm>
              <a:off x="6380164" y="45291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91" name="Freeform 1533"/>
            <p:cNvSpPr>
              <a:spLocks/>
            </p:cNvSpPr>
            <p:nvPr/>
          </p:nvSpPr>
          <p:spPr bwMode="auto">
            <a:xfrm>
              <a:off x="6350001" y="4575175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92" name="Rectangle 1534"/>
            <p:cNvSpPr>
              <a:spLocks noChangeArrowheads="1"/>
            </p:cNvSpPr>
            <p:nvPr/>
          </p:nvSpPr>
          <p:spPr bwMode="auto">
            <a:xfrm>
              <a:off x="6345239" y="4586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93" name="Rectangle 1535"/>
            <p:cNvSpPr>
              <a:spLocks noChangeArrowheads="1"/>
            </p:cNvSpPr>
            <p:nvPr/>
          </p:nvSpPr>
          <p:spPr bwMode="auto">
            <a:xfrm>
              <a:off x="6356351" y="45704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94" name="Freeform 1536"/>
            <p:cNvSpPr>
              <a:spLocks/>
            </p:cNvSpPr>
            <p:nvPr/>
          </p:nvSpPr>
          <p:spPr bwMode="auto">
            <a:xfrm>
              <a:off x="6356351" y="4567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95" name="Freeform 1537"/>
            <p:cNvSpPr>
              <a:spLocks/>
            </p:cNvSpPr>
            <p:nvPr/>
          </p:nvSpPr>
          <p:spPr bwMode="auto">
            <a:xfrm>
              <a:off x="6356351" y="4562475"/>
              <a:ext cx="4763" cy="4763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0"/>
                    <a:pt x="3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96" name="Rectangle 1538"/>
            <p:cNvSpPr>
              <a:spLocks noChangeArrowheads="1"/>
            </p:cNvSpPr>
            <p:nvPr/>
          </p:nvSpPr>
          <p:spPr bwMode="auto">
            <a:xfrm>
              <a:off x="6384926" y="45307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97" name="Freeform 1539"/>
            <p:cNvSpPr>
              <a:spLocks/>
            </p:cNvSpPr>
            <p:nvPr/>
          </p:nvSpPr>
          <p:spPr bwMode="auto">
            <a:xfrm>
              <a:off x="6361114" y="4562475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98" name="Rectangle 1540"/>
            <p:cNvSpPr>
              <a:spLocks noChangeArrowheads="1"/>
            </p:cNvSpPr>
            <p:nvPr/>
          </p:nvSpPr>
          <p:spPr bwMode="auto">
            <a:xfrm>
              <a:off x="6365876" y="455930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99" name="Rectangle 1541"/>
            <p:cNvSpPr>
              <a:spLocks noChangeArrowheads="1"/>
            </p:cNvSpPr>
            <p:nvPr/>
          </p:nvSpPr>
          <p:spPr bwMode="auto">
            <a:xfrm>
              <a:off x="6353176" y="45799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00" name="Rectangle 1542"/>
            <p:cNvSpPr>
              <a:spLocks noChangeArrowheads="1"/>
            </p:cNvSpPr>
            <p:nvPr/>
          </p:nvSpPr>
          <p:spPr bwMode="auto">
            <a:xfrm>
              <a:off x="6369051" y="45561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01" name="Freeform 1543"/>
            <p:cNvSpPr>
              <a:spLocks/>
            </p:cNvSpPr>
            <p:nvPr/>
          </p:nvSpPr>
          <p:spPr bwMode="auto">
            <a:xfrm>
              <a:off x="6353176" y="458152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02" name="Freeform 1544"/>
            <p:cNvSpPr>
              <a:spLocks/>
            </p:cNvSpPr>
            <p:nvPr/>
          </p:nvSpPr>
          <p:spPr bwMode="auto">
            <a:xfrm>
              <a:off x="6402389" y="4508500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03" name="Freeform 1545"/>
            <p:cNvSpPr>
              <a:spLocks/>
            </p:cNvSpPr>
            <p:nvPr/>
          </p:nvSpPr>
          <p:spPr bwMode="auto">
            <a:xfrm>
              <a:off x="6402389" y="4511675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04" name="Freeform 1546"/>
            <p:cNvSpPr>
              <a:spLocks/>
            </p:cNvSpPr>
            <p:nvPr/>
          </p:nvSpPr>
          <p:spPr bwMode="auto">
            <a:xfrm>
              <a:off x="6410326" y="4568825"/>
              <a:ext cx="6350" cy="6350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0"/>
                    <a:pt x="3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05" name="Freeform 1547"/>
            <p:cNvSpPr>
              <a:spLocks/>
            </p:cNvSpPr>
            <p:nvPr/>
          </p:nvSpPr>
          <p:spPr bwMode="auto">
            <a:xfrm>
              <a:off x="6411914" y="4570413"/>
              <a:ext cx="6350" cy="4763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0"/>
                    <a:pt x="3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06" name="Freeform 1548"/>
            <p:cNvSpPr>
              <a:spLocks/>
            </p:cNvSpPr>
            <p:nvPr/>
          </p:nvSpPr>
          <p:spPr bwMode="auto">
            <a:xfrm>
              <a:off x="6419851" y="4606925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07" name="Freeform 1549"/>
            <p:cNvSpPr>
              <a:spLocks/>
            </p:cNvSpPr>
            <p:nvPr/>
          </p:nvSpPr>
          <p:spPr bwMode="auto">
            <a:xfrm>
              <a:off x="6419851" y="460851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08" name="Freeform 1550"/>
            <p:cNvSpPr>
              <a:spLocks/>
            </p:cNvSpPr>
            <p:nvPr/>
          </p:nvSpPr>
          <p:spPr bwMode="auto">
            <a:xfrm>
              <a:off x="6418264" y="46116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09" name="Freeform 1551"/>
            <p:cNvSpPr>
              <a:spLocks/>
            </p:cNvSpPr>
            <p:nvPr/>
          </p:nvSpPr>
          <p:spPr bwMode="auto">
            <a:xfrm>
              <a:off x="6418264" y="46116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10" name="Freeform 1552"/>
            <p:cNvSpPr>
              <a:spLocks noEditPoints="1"/>
            </p:cNvSpPr>
            <p:nvPr/>
          </p:nvSpPr>
          <p:spPr bwMode="auto">
            <a:xfrm>
              <a:off x="6221414" y="4546600"/>
              <a:ext cx="131763" cy="125413"/>
            </a:xfrm>
            <a:custGeom>
              <a:avLst/>
              <a:gdLst>
                <a:gd name="T0" fmla="*/ 37 w 70"/>
                <a:gd name="T1" fmla="*/ 32 h 67"/>
                <a:gd name="T2" fmla="*/ 33 w 70"/>
                <a:gd name="T3" fmla="*/ 33 h 67"/>
                <a:gd name="T4" fmla="*/ 8 w 70"/>
                <a:gd name="T5" fmla="*/ 37 h 67"/>
                <a:gd name="T6" fmla="*/ 4 w 70"/>
                <a:gd name="T7" fmla="*/ 32 h 67"/>
                <a:gd name="T8" fmla="*/ 12 w 70"/>
                <a:gd name="T9" fmla="*/ 14 h 67"/>
                <a:gd name="T10" fmla="*/ 44 w 70"/>
                <a:gd name="T11" fmla="*/ 2 h 67"/>
                <a:gd name="T12" fmla="*/ 54 w 70"/>
                <a:gd name="T13" fmla="*/ 1 h 67"/>
                <a:gd name="T14" fmla="*/ 56 w 70"/>
                <a:gd name="T15" fmla="*/ 4 h 67"/>
                <a:gd name="T16" fmla="*/ 58 w 70"/>
                <a:gd name="T17" fmla="*/ 5 h 67"/>
                <a:gd name="T18" fmla="*/ 59 w 70"/>
                <a:gd name="T19" fmla="*/ 8 h 67"/>
                <a:gd name="T20" fmla="*/ 58 w 70"/>
                <a:gd name="T21" fmla="*/ 13 h 67"/>
                <a:gd name="T22" fmla="*/ 53 w 70"/>
                <a:gd name="T23" fmla="*/ 18 h 67"/>
                <a:gd name="T24" fmla="*/ 52 w 70"/>
                <a:gd name="T25" fmla="*/ 22 h 67"/>
                <a:gd name="T26" fmla="*/ 50 w 70"/>
                <a:gd name="T27" fmla="*/ 24 h 67"/>
                <a:gd name="T28" fmla="*/ 61 w 70"/>
                <a:gd name="T29" fmla="*/ 21 h 67"/>
                <a:gd name="T30" fmla="*/ 66 w 70"/>
                <a:gd name="T31" fmla="*/ 22 h 67"/>
                <a:gd name="T32" fmla="*/ 66 w 70"/>
                <a:gd name="T33" fmla="*/ 28 h 67"/>
                <a:gd name="T34" fmla="*/ 29 w 70"/>
                <a:gd name="T35" fmla="*/ 67 h 67"/>
                <a:gd name="T36" fmla="*/ 27 w 70"/>
                <a:gd name="T37" fmla="*/ 65 h 67"/>
                <a:gd name="T38" fmla="*/ 23 w 70"/>
                <a:gd name="T39" fmla="*/ 57 h 67"/>
                <a:gd name="T40" fmla="*/ 21 w 70"/>
                <a:gd name="T41" fmla="*/ 53 h 67"/>
                <a:gd name="T42" fmla="*/ 25 w 70"/>
                <a:gd name="T43" fmla="*/ 61 h 67"/>
                <a:gd name="T44" fmla="*/ 22 w 70"/>
                <a:gd name="T45" fmla="*/ 57 h 67"/>
                <a:gd name="T46" fmla="*/ 6 w 70"/>
                <a:gd name="T47" fmla="*/ 35 h 67"/>
                <a:gd name="T48" fmla="*/ 16 w 70"/>
                <a:gd name="T49" fmla="*/ 28 h 67"/>
                <a:gd name="T50" fmla="*/ 34 w 70"/>
                <a:gd name="T51" fmla="*/ 8 h 67"/>
                <a:gd name="T52" fmla="*/ 36 w 70"/>
                <a:gd name="T53" fmla="*/ 16 h 67"/>
                <a:gd name="T54" fmla="*/ 28 w 70"/>
                <a:gd name="T55" fmla="*/ 34 h 67"/>
                <a:gd name="T56" fmla="*/ 53 w 70"/>
                <a:gd name="T57" fmla="*/ 3 h 67"/>
                <a:gd name="T58" fmla="*/ 54 w 70"/>
                <a:gd name="T59" fmla="*/ 3 h 67"/>
                <a:gd name="T60" fmla="*/ 54 w 70"/>
                <a:gd name="T61" fmla="*/ 7 h 67"/>
                <a:gd name="T62" fmla="*/ 47 w 70"/>
                <a:gd name="T63" fmla="*/ 26 h 67"/>
                <a:gd name="T64" fmla="*/ 48 w 70"/>
                <a:gd name="T65" fmla="*/ 25 h 67"/>
                <a:gd name="T66" fmla="*/ 51 w 70"/>
                <a:gd name="T67" fmla="*/ 21 h 67"/>
                <a:gd name="T68" fmla="*/ 52 w 70"/>
                <a:gd name="T69" fmla="*/ 20 h 67"/>
                <a:gd name="T70" fmla="*/ 25 w 70"/>
                <a:gd name="T71" fmla="*/ 60 h 67"/>
                <a:gd name="T72" fmla="*/ 51 w 70"/>
                <a:gd name="T73" fmla="*/ 29 h 67"/>
                <a:gd name="T74" fmla="*/ 28 w 70"/>
                <a:gd name="T75" fmla="*/ 65 h 67"/>
                <a:gd name="T76" fmla="*/ 46 w 70"/>
                <a:gd name="T77" fmla="*/ 40 h 67"/>
                <a:gd name="T78" fmla="*/ 52 w 70"/>
                <a:gd name="T79" fmla="*/ 37 h 67"/>
                <a:gd name="T80" fmla="*/ 49 w 70"/>
                <a:gd name="T81" fmla="*/ 42 h 67"/>
                <a:gd name="T82" fmla="*/ 50 w 70"/>
                <a:gd name="T83" fmla="*/ 42 h 67"/>
                <a:gd name="T84" fmla="*/ 58 w 70"/>
                <a:gd name="T85" fmla="*/ 30 h 67"/>
                <a:gd name="T86" fmla="*/ 47 w 70"/>
                <a:gd name="T87" fmla="*/ 47 h 67"/>
                <a:gd name="T88" fmla="*/ 57 w 70"/>
                <a:gd name="T89" fmla="*/ 33 h 67"/>
                <a:gd name="T90" fmla="*/ 59 w 70"/>
                <a:gd name="T91" fmla="*/ 30 h 67"/>
                <a:gd name="T92" fmla="*/ 52 w 70"/>
                <a:gd name="T93" fmla="*/ 41 h 67"/>
                <a:gd name="T94" fmla="*/ 55 w 70"/>
                <a:gd name="T95" fmla="*/ 38 h 67"/>
                <a:gd name="T96" fmla="*/ 64 w 70"/>
                <a:gd name="T97" fmla="*/ 25 h 67"/>
                <a:gd name="T98" fmla="*/ 52 w 70"/>
                <a:gd name="T99" fmla="*/ 42 h 67"/>
                <a:gd name="T100" fmla="*/ 48 w 70"/>
                <a:gd name="T101" fmla="*/ 49 h 67"/>
                <a:gd name="T102" fmla="*/ 51 w 70"/>
                <a:gd name="T103" fmla="*/ 45 h 67"/>
                <a:gd name="T104" fmla="*/ 54 w 70"/>
                <a:gd name="T105" fmla="*/ 40 h 67"/>
                <a:gd name="T106" fmla="*/ 55 w 70"/>
                <a:gd name="T107" fmla="*/ 39 h 67"/>
                <a:gd name="T108" fmla="*/ 61 w 70"/>
                <a:gd name="T109" fmla="*/ 30 h 67"/>
                <a:gd name="T110" fmla="*/ 62 w 70"/>
                <a:gd name="T111" fmla="*/ 29 h 67"/>
                <a:gd name="T112" fmla="*/ 69 w 70"/>
                <a:gd name="T113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67">
                  <a:moveTo>
                    <a:pt x="20" y="50"/>
                  </a:moveTo>
                  <a:cubicBezTo>
                    <a:pt x="25" y="41"/>
                    <a:pt x="38" y="34"/>
                    <a:pt x="46" y="27"/>
                  </a:cubicBezTo>
                  <a:cubicBezTo>
                    <a:pt x="43" y="29"/>
                    <a:pt x="40" y="30"/>
                    <a:pt x="37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4" y="33"/>
                    <a:pt x="33" y="34"/>
                  </a:cubicBezTo>
                  <a:cubicBezTo>
                    <a:pt x="32" y="34"/>
                    <a:pt x="32" y="34"/>
                    <a:pt x="3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4"/>
                    <a:pt x="32" y="34"/>
                    <a:pt x="32" y="34"/>
                  </a:cubicBezTo>
                  <a:cubicBezTo>
                    <a:pt x="25" y="37"/>
                    <a:pt x="16" y="40"/>
                    <a:pt x="8" y="37"/>
                  </a:cubicBezTo>
                  <a:cubicBezTo>
                    <a:pt x="7" y="37"/>
                    <a:pt x="7" y="37"/>
                    <a:pt x="7" y="38"/>
                  </a:cubicBezTo>
                  <a:cubicBezTo>
                    <a:pt x="6" y="37"/>
                    <a:pt x="6" y="36"/>
                    <a:pt x="6" y="36"/>
                  </a:cubicBezTo>
                  <a:cubicBezTo>
                    <a:pt x="4" y="36"/>
                    <a:pt x="6" y="33"/>
                    <a:pt x="4" y="32"/>
                  </a:cubicBezTo>
                  <a:cubicBezTo>
                    <a:pt x="5" y="28"/>
                    <a:pt x="0" y="23"/>
                    <a:pt x="4" y="19"/>
                  </a:cubicBezTo>
                  <a:cubicBezTo>
                    <a:pt x="3" y="18"/>
                    <a:pt x="3" y="19"/>
                    <a:pt x="2" y="19"/>
                  </a:cubicBezTo>
                  <a:cubicBezTo>
                    <a:pt x="4" y="16"/>
                    <a:pt x="9" y="16"/>
                    <a:pt x="12" y="14"/>
                  </a:cubicBezTo>
                  <a:cubicBezTo>
                    <a:pt x="10" y="12"/>
                    <a:pt x="9" y="10"/>
                    <a:pt x="8" y="8"/>
                  </a:cubicBezTo>
                  <a:cubicBezTo>
                    <a:pt x="19" y="3"/>
                    <a:pt x="31" y="3"/>
                    <a:pt x="43" y="1"/>
                  </a:cubicBezTo>
                  <a:cubicBezTo>
                    <a:pt x="43" y="1"/>
                    <a:pt x="44" y="1"/>
                    <a:pt x="44" y="2"/>
                  </a:cubicBezTo>
                  <a:cubicBezTo>
                    <a:pt x="45" y="1"/>
                    <a:pt x="47" y="1"/>
                    <a:pt x="49" y="0"/>
                  </a:cubicBezTo>
                  <a:cubicBezTo>
                    <a:pt x="49" y="1"/>
                    <a:pt x="52" y="0"/>
                    <a:pt x="53" y="1"/>
                  </a:cubicBezTo>
                  <a:cubicBezTo>
                    <a:pt x="53" y="2"/>
                    <a:pt x="53" y="1"/>
                    <a:pt x="54" y="1"/>
                  </a:cubicBezTo>
                  <a:cubicBezTo>
                    <a:pt x="54" y="2"/>
                    <a:pt x="56" y="2"/>
                    <a:pt x="56" y="2"/>
                  </a:cubicBezTo>
                  <a:cubicBezTo>
                    <a:pt x="58" y="2"/>
                    <a:pt x="56" y="2"/>
                    <a:pt x="55" y="3"/>
                  </a:cubicBezTo>
                  <a:cubicBezTo>
                    <a:pt x="55" y="3"/>
                    <a:pt x="56" y="3"/>
                    <a:pt x="56" y="4"/>
                  </a:cubicBezTo>
                  <a:cubicBezTo>
                    <a:pt x="57" y="3"/>
                    <a:pt x="57" y="2"/>
                    <a:pt x="57" y="3"/>
                  </a:cubicBezTo>
                  <a:cubicBezTo>
                    <a:pt x="57" y="4"/>
                    <a:pt x="59" y="4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6"/>
                    <a:pt x="57" y="6"/>
                    <a:pt x="57" y="6"/>
                  </a:cubicBezTo>
                  <a:cubicBezTo>
                    <a:pt x="57" y="7"/>
                    <a:pt x="58" y="7"/>
                    <a:pt x="57" y="8"/>
                  </a:cubicBezTo>
                  <a:cubicBezTo>
                    <a:pt x="58" y="8"/>
                    <a:pt x="58" y="7"/>
                    <a:pt x="59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7" y="9"/>
                    <a:pt x="59" y="11"/>
                    <a:pt x="57" y="12"/>
                  </a:cubicBezTo>
                  <a:cubicBezTo>
                    <a:pt x="57" y="13"/>
                    <a:pt x="58" y="13"/>
                    <a:pt x="58" y="13"/>
                  </a:cubicBezTo>
                  <a:cubicBezTo>
                    <a:pt x="57" y="14"/>
                    <a:pt x="56" y="16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4" y="18"/>
                    <a:pt x="54" y="17"/>
                    <a:pt x="53" y="18"/>
                  </a:cubicBezTo>
                  <a:cubicBezTo>
                    <a:pt x="54" y="20"/>
                    <a:pt x="52" y="19"/>
                    <a:pt x="53" y="21"/>
                  </a:cubicBezTo>
                  <a:cubicBezTo>
                    <a:pt x="52" y="21"/>
                    <a:pt x="52" y="22"/>
                    <a:pt x="51" y="22"/>
                  </a:cubicBezTo>
                  <a:cubicBezTo>
                    <a:pt x="51" y="22"/>
                    <a:pt x="51" y="22"/>
                    <a:pt x="52" y="22"/>
                  </a:cubicBezTo>
                  <a:cubicBezTo>
                    <a:pt x="51" y="22"/>
                    <a:pt x="51" y="23"/>
                    <a:pt x="50" y="24"/>
                  </a:cubicBezTo>
                  <a:cubicBezTo>
                    <a:pt x="50" y="23"/>
                    <a:pt x="50" y="24"/>
                    <a:pt x="49" y="24"/>
                  </a:cubicBezTo>
                  <a:cubicBezTo>
                    <a:pt x="49" y="24"/>
                    <a:pt x="50" y="24"/>
                    <a:pt x="50" y="24"/>
                  </a:cubicBezTo>
                  <a:cubicBezTo>
                    <a:pt x="51" y="23"/>
                    <a:pt x="53" y="25"/>
                    <a:pt x="53" y="23"/>
                  </a:cubicBezTo>
                  <a:cubicBezTo>
                    <a:pt x="55" y="24"/>
                    <a:pt x="56" y="22"/>
                    <a:pt x="58" y="21"/>
                  </a:cubicBezTo>
                  <a:cubicBezTo>
                    <a:pt x="58" y="23"/>
                    <a:pt x="61" y="23"/>
                    <a:pt x="61" y="21"/>
                  </a:cubicBezTo>
                  <a:cubicBezTo>
                    <a:pt x="62" y="21"/>
                    <a:pt x="60" y="22"/>
                    <a:pt x="61" y="23"/>
                  </a:cubicBezTo>
                  <a:cubicBezTo>
                    <a:pt x="62" y="23"/>
                    <a:pt x="64" y="22"/>
                    <a:pt x="64" y="24"/>
                  </a:cubicBezTo>
                  <a:cubicBezTo>
                    <a:pt x="64" y="24"/>
                    <a:pt x="65" y="23"/>
                    <a:pt x="66" y="22"/>
                  </a:cubicBezTo>
                  <a:cubicBezTo>
                    <a:pt x="65" y="24"/>
                    <a:pt x="66" y="25"/>
                    <a:pt x="65" y="28"/>
                  </a:cubicBezTo>
                  <a:cubicBezTo>
                    <a:pt x="66" y="28"/>
                    <a:pt x="67" y="27"/>
                    <a:pt x="67" y="28"/>
                  </a:cubicBezTo>
                  <a:cubicBezTo>
                    <a:pt x="67" y="29"/>
                    <a:pt x="66" y="28"/>
                    <a:pt x="66" y="28"/>
                  </a:cubicBezTo>
                  <a:cubicBezTo>
                    <a:pt x="66" y="29"/>
                    <a:pt x="67" y="29"/>
                    <a:pt x="68" y="29"/>
                  </a:cubicBezTo>
                  <a:cubicBezTo>
                    <a:pt x="70" y="33"/>
                    <a:pt x="70" y="38"/>
                    <a:pt x="67" y="43"/>
                  </a:cubicBezTo>
                  <a:cubicBezTo>
                    <a:pt x="57" y="57"/>
                    <a:pt x="42" y="65"/>
                    <a:pt x="29" y="67"/>
                  </a:cubicBezTo>
                  <a:cubicBezTo>
                    <a:pt x="28" y="66"/>
                    <a:pt x="29" y="65"/>
                    <a:pt x="28" y="66"/>
                  </a:cubicBezTo>
                  <a:cubicBezTo>
                    <a:pt x="28" y="65"/>
                    <a:pt x="28" y="65"/>
                    <a:pt x="27" y="64"/>
                  </a:cubicBezTo>
                  <a:cubicBezTo>
                    <a:pt x="27" y="64"/>
                    <a:pt x="27" y="65"/>
                    <a:pt x="27" y="65"/>
                  </a:cubicBezTo>
                  <a:cubicBezTo>
                    <a:pt x="27" y="64"/>
                    <a:pt x="26" y="63"/>
                    <a:pt x="26" y="62"/>
                  </a:cubicBezTo>
                  <a:cubicBezTo>
                    <a:pt x="25" y="63"/>
                    <a:pt x="23" y="61"/>
                    <a:pt x="25" y="60"/>
                  </a:cubicBezTo>
                  <a:cubicBezTo>
                    <a:pt x="23" y="60"/>
                    <a:pt x="23" y="59"/>
                    <a:pt x="23" y="57"/>
                  </a:cubicBezTo>
                  <a:cubicBezTo>
                    <a:pt x="23" y="57"/>
                    <a:pt x="22" y="57"/>
                    <a:pt x="22" y="57"/>
                  </a:cubicBezTo>
                  <a:cubicBezTo>
                    <a:pt x="22" y="56"/>
                    <a:pt x="21" y="55"/>
                    <a:pt x="22" y="54"/>
                  </a:cubicBezTo>
                  <a:cubicBezTo>
                    <a:pt x="21" y="54"/>
                    <a:pt x="21" y="54"/>
                    <a:pt x="21" y="53"/>
                  </a:cubicBezTo>
                  <a:cubicBezTo>
                    <a:pt x="20" y="54"/>
                    <a:pt x="20" y="49"/>
                    <a:pt x="21" y="51"/>
                  </a:cubicBezTo>
                  <a:cubicBezTo>
                    <a:pt x="21" y="50"/>
                    <a:pt x="20" y="50"/>
                    <a:pt x="20" y="50"/>
                  </a:cubicBezTo>
                  <a:close/>
                  <a:moveTo>
                    <a:pt x="25" y="61"/>
                  </a:moveTo>
                  <a:cubicBezTo>
                    <a:pt x="25" y="61"/>
                    <a:pt x="25" y="61"/>
                    <a:pt x="24" y="61"/>
                  </a:cubicBezTo>
                  <a:cubicBezTo>
                    <a:pt x="25" y="61"/>
                    <a:pt x="25" y="61"/>
                    <a:pt x="25" y="61"/>
                  </a:cubicBezTo>
                  <a:close/>
                  <a:moveTo>
                    <a:pt x="22" y="57"/>
                  </a:moveTo>
                  <a:cubicBezTo>
                    <a:pt x="23" y="57"/>
                    <a:pt x="22" y="57"/>
                    <a:pt x="22" y="57"/>
                  </a:cubicBezTo>
                  <a:close/>
                  <a:moveTo>
                    <a:pt x="6" y="35"/>
                  </a:moveTo>
                  <a:cubicBezTo>
                    <a:pt x="7" y="35"/>
                    <a:pt x="6" y="35"/>
                    <a:pt x="6" y="35"/>
                  </a:cubicBezTo>
                  <a:close/>
                  <a:moveTo>
                    <a:pt x="14" y="28"/>
                  </a:moveTo>
                  <a:cubicBezTo>
                    <a:pt x="15" y="28"/>
                    <a:pt x="14" y="28"/>
                    <a:pt x="14" y="28"/>
                  </a:cubicBezTo>
                  <a:close/>
                  <a:moveTo>
                    <a:pt x="16" y="28"/>
                  </a:moveTo>
                  <a:cubicBezTo>
                    <a:pt x="16" y="28"/>
                    <a:pt x="16" y="28"/>
                    <a:pt x="16" y="28"/>
                  </a:cubicBezTo>
                  <a:close/>
                  <a:moveTo>
                    <a:pt x="34" y="8"/>
                  </a:moveTo>
                  <a:cubicBezTo>
                    <a:pt x="34" y="8"/>
                    <a:pt x="34" y="8"/>
                    <a:pt x="34" y="8"/>
                  </a:cubicBezTo>
                  <a:close/>
                  <a:moveTo>
                    <a:pt x="18" y="38"/>
                  </a:moveTo>
                  <a:cubicBezTo>
                    <a:pt x="18" y="38"/>
                    <a:pt x="18" y="38"/>
                    <a:pt x="18" y="38"/>
                  </a:cubicBezTo>
                  <a:close/>
                  <a:moveTo>
                    <a:pt x="36" y="16"/>
                  </a:moveTo>
                  <a:cubicBezTo>
                    <a:pt x="36" y="16"/>
                    <a:pt x="36" y="16"/>
                    <a:pt x="36" y="16"/>
                  </a:cubicBezTo>
                  <a:close/>
                  <a:moveTo>
                    <a:pt x="28" y="34"/>
                  </a:moveTo>
                  <a:cubicBezTo>
                    <a:pt x="29" y="34"/>
                    <a:pt x="28" y="34"/>
                    <a:pt x="28" y="34"/>
                  </a:cubicBezTo>
                  <a:close/>
                  <a:moveTo>
                    <a:pt x="52" y="3"/>
                  </a:moveTo>
                  <a:cubicBezTo>
                    <a:pt x="53" y="3"/>
                    <a:pt x="52" y="3"/>
                    <a:pt x="52" y="3"/>
                  </a:cubicBezTo>
                  <a:close/>
                  <a:moveTo>
                    <a:pt x="53" y="3"/>
                  </a:moveTo>
                  <a:cubicBezTo>
                    <a:pt x="54" y="3"/>
                    <a:pt x="53" y="3"/>
                    <a:pt x="53" y="3"/>
                  </a:cubicBezTo>
                  <a:close/>
                  <a:moveTo>
                    <a:pt x="54" y="3"/>
                  </a:moveTo>
                  <a:cubicBezTo>
                    <a:pt x="54" y="3"/>
                    <a:pt x="54" y="3"/>
                    <a:pt x="54" y="3"/>
                  </a:cubicBezTo>
                  <a:close/>
                  <a:moveTo>
                    <a:pt x="35" y="33"/>
                  </a:moveTo>
                  <a:cubicBezTo>
                    <a:pt x="35" y="33"/>
                    <a:pt x="34" y="33"/>
                    <a:pt x="35" y="33"/>
                  </a:cubicBezTo>
                  <a:close/>
                  <a:moveTo>
                    <a:pt x="54" y="7"/>
                  </a:moveTo>
                  <a:cubicBezTo>
                    <a:pt x="55" y="7"/>
                    <a:pt x="54" y="7"/>
                    <a:pt x="54" y="7"/>
                  </a:cubicBezTo>
                  <a:close/>
                  <a:moveTo>
                    <a:pt x="47" y="25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8" y="26"/>
                    <a:pt x="47" y="25"/>
                  </a:cubicBezTo>
                  <a:close/>
                  <a:moveTo>
                    <a:pt x="48" y="25"/>
                  </a:moveTo>
                  <a:cubicBezTo>
                    <a:pt x="48" y="25"/>
                    <a:pt x="48" y="26"/>
                    <a:pt x="48" y="25"/>
                  </a:cubicBezTo>
                  <a:close/>
                  <a:moveTo>
                    <a:pt x="49" y="25"/>
                  </a:moveTo>
                  <a:cubicBezTo>
                    <a:pt x="49" y="25"/>
                    <a:pt x="48" y="25"/>
                    <a:pt x="49" y="25"/>
                  </a:cubicBezTo>
                  <a:close/>
                  <a:moveTo>
                    <a:pt x="51" y="21"/>
                  </a:moveTo>
                  <a:cubicBezTo>
                    <a:pt x="51" y="21"/>
                    <a:pt x="51" y="21"/>
                    <a:pt x="51" y="21"/>
                  </a:cubicBezTo>
                  <a:close/>
                  <a:moveTo>
                    <a:pt x="52" y="20"/>
                  </a:moveTo>
                  <a:cubicBezTo>
                    <a:pt x="52" y="21"/>
                    <a:pt x="52" y="19"/>
                    <a:pt x="52" y="20"/>
                  </a:cubicBezTo>
                  <a:close/>
                  <a:moveTo>
                    <a:pt x="52" y="19"/>
                  </a:moveTo>
                  <a:cubicBezTo>
                    <a:pt x="53" y="19"/>
                    <a:pt x="52" y="19"/>
                    <a:pt x="52" y="19"/>
                  </a:cubicBezTo>
                  <a:close/>
                  <a:moveTo>
                    <a:pt x="25" y="60"/>
                  </a:moveTo>
                  <a:cubicBezTo>
                    <a:pt x="25" y="60"/>
                    <a:pt x="25" y="60"/>
                    <a:pt x="25" y="60"/>
                  </a:cubicBezTo>
                  <a:close/>
                  <a:moveTo>
                    <a:pt x="51" y="29"/>
                  </a:moveTo>
                  <a:cubicBezTo>
                    <a:pt x="51" y="28"/>
                    <a:pt x="51" y="29"/>
                    <a:pt x="51" y="29"/>
                  </a:cubicBezTo>
                  <a:close/>
                  <a:moveTo>
                    <a:pt x="27" y="64"/>
                  </a:moveTo>
                  <a:cubicBezTo>
                    <a:pt x="28" y="64"/>
                    <a:pt x="27" y="64"/>
                    <a:pt x="27" y="64"/>
                  </a:cubicBezTo>
                  <a:close/>
                  <a:moveTo>
                    <a:pt x="28" y="65"/>
                  </a:moveTo>
                  <a:cubicBezTo>
                    <a:pt x="29" y="65"/>
                    <a:pt x="28" y="65"/>
                    <a:pt x="28" y="65"/>
                  </a:cubicBezTo>
                  <a:close/>
                  <a:moveTo>
                    <a:pt x="46" y="40"/>
                  </a:move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7" y="40"/>
                  </a:moveTo>
                  <a:cubicBezTo>
                    <a:pt x="47" y="40"/>
                    <a:pt x="47" y="40"/>
                    <a:pt x="47" y="40"/>
                  </a:cubicBezTo>
                  <a:close/>
                  <a:moveTo>
                    <a:pt x="52" y="37"/>
                  </a:moveTo>
                  <a:cubicBezTo>
                    <a:pt x="52" y="37"/>
                    <a:pt x="51" y="37"/>
                    <a:pt x="52" y="37"/>
                  </a:cubicBezTo>
                  <a:close/>
                  <a:moveTo>
                    <a:pt x="49" y="42"/>
                  </a:moveTo>
                  <a:cubicBezTo>
                    <a:pt x="49" y="42"/>
                    <a:pt x="49" y="42"/>
                    <a:pt x="49" y="42"/>
                  </a:cubicBezTo>
                  <a:close/>
                  <a:moveTo>
                    <a:pt x="50" y="41"/>
                  </a:moveTo>
                  <a:cubicBezTo>
                    <a:pt x="51" y="42"/>
                    <a:pt x="50" y="39"/>
                    <a:pt x="50" y="41"/>
                  </a:cubicBezTo>
                  <a:close/>
                  <a:moveTo>
                    <a:pt x="50" y="42"/>
                  </a:moveTo>
                  <a:cubicBezTo>
                    <a:pt x="51" y="42"/>
                    <a:pt x="49" y="41"/>
                    <a:pt x="50" y="42"/>
                  </a:cubicBezTo>
                  <a:close/>
                  <a:moveTo>
                    <a:pt x="58" y="30"/>
                  </a:moveTo>
                  <a:cubicBezTo>
                    <a:pt x="59" y="30"/>
                    <a:pt x="57" y="30"/>
                    <a:pt x="58" y="30"/>
                  </a:cubicBezTo>
                  <a:close/>
                  <a:moveTo>
                    <a:pt x="62" y="24"/>
                  </a:moveTo>
                  <a:cubicBezTo>
                    <a:pt x="63" y="24"/>
                    <a:pt x="62" y="24"/>
                    <a:pt x="62" y="24"/>
                  </a:cubicBezTo>
                  <a:close/>
                  <a:moveTo>
                    <a:pt x="47" y="47"/>
                  </a:moveTo>
                  <a:cubicBezTo>
                    <a:pt x="47" y="49"/>
                    <a:pt x="46" y="46"/>
                    <a:pt x="47" y="47"/>
                  </a:cubicBezTo>
                  <a:close/>
                  <a:moveTo>
                    <a:pt x="57" y="33"/>
                  </a:moveTo>
                  <a:cubicBezTo>
                    <a:pt x="59" y="31"/>
                    <a:pt x="56" y="33"/>
                    <a:pt x="57" y="33"/>
                  </a:cubicBezTo>
                  <a:close/>
                  <a:moveTo>
                    <a:pt x="48" y="46"/>
                  </a:moveTo>
                  <a:cubicBezTo>
                    <a:pt x="48" y="46"/>
                    <a:pt x="48" y="46"/>
                    <a:pt x="48" y="46"/>
                  </a:cubicBezTo>
                  <a:close/>
                  <a:moveTo>
                    <a:pt x="59" y="30"/>
                  </a:moveTo>
                  <a:cubicBezTo>
                    <a:pt x="60" y="30"/>
                    <a:pt x="59" y="30"/>
                    <a:pt x="59" y="30"/>
                  </a:cubicBezTo>
                  <a:close/>
                  <a:moveTo>
                    <a:pt x="52" y="41"/>
                  </a:moveTo>
                  <a:cubicBezTo>
                    <a:pt x="53" y="42"/>
                    <a:pt x="51" y="40"/>
                    <a:pt x="52" y="41"/>
                  </a:cubicBezTo>
                  <a:close/>
                  <a:moveTo>
                    <a:pt x="55" y="38"/>
                  </a:moveTo>
                  <a:cubicBezTo>
                    <a:pt x="55" y="38"/>
                    <a:pt x="56" y="38"/>
                    <a:pt x="56" y="38"/>
                  </a:cubicBezTo>
                  <a:cubicBezTo>
                    <a:pt x="55" y="36"/>
                    <a:pt x="55" y="37"/>
                    <a:pt x="55" y="38"/>
                  </a:cubicBezTo>
                  <a:close/>
                  <a:moveTo>
                    <a:pt x="64" y="25"/>
                  </a:moveTo>
                  <a:cubicBezTo>
                    <a:pt x="64" y="25"/>
                    <a:pt x="63" y="25"/>
                    <a:pt x="63" y="25"/>
                  </a:cubicBezTo>
                  <a:cubicBezTo>
                    <a:pt x="63" y="26"/>
                    <a:pt x="65" y="25"/>
                    <a:pt x="64" y="25"/>
                  </a:cubicBezTo>
                  <a:close/>
                  <a:moveTo>
                    <a:pt x="52" y="42"/>
                  </a:moveTo>
                  <a:cubicBezTo>
                    <a:pt x="52" y="44"/>
                    <a:pt x="50" y="43"/>
                    <a:pt x="51" y="44"/>
                  </a:cubicBezTo>
                  <a:cubicBezTo>
                    <a:pt x="51" y="44"/>
                    <a:pt x="53" y="43"/>
                    <a:pt x="52" y="42"/>
                  </a:cubicBezTo>
                  <a:close/>
                  <a:moveTo>
                    <a:pt x="62" y="28"/>
                  </a:moveTo>
                  <a:cubicBezTo>
                    <a:pt x="64" y="28"/>
                    <a:pt x="61" y="27"/>
                    <a:pt x="62" y="28"/>
                  </a:cubicBezTo>
                  <a:close/>
                  <a:moveTo>
                    <a:pt x="48" y="49"/>
                  </a:moveTo>
                  <a:cubicBezTo>
                    <a:pt x="49" y="49"/>
                    <a:pt x="48" y="49"/>
                    <a:pt x="48" y="49"/>
                  </a:cubicBezTo>
                  <a:close/>
                  <a:moveTo>
                    <a:pt x="51" y="45"/>
                  </a:moveTo>
                  <a:cubicBezTo>
                    <a:pt x="52" y="45"/>
                    <a:pt x="50" y="44"/>
                    <a:pt x="51" y="45"/>
                  </a:cubicBezTo>
                  <a:close/>
                  <a:moveTo>
                    <a:pt x="53" y="42"/>
                  </a:moveTo>
                  <a:cubicBezTo>
                    <a:pt x="53" y="42"/>
                    <a:pt x="53" y="42"/>
                    <a:pt x="53" y="42"/>
                  </a:cubicBezTo>
                  <a:close/>
                  <a:moveTo>
                    <a:pt x="54" y="40"/>
                  </a:moveTo>
                  <a:cubicBezTo>
                    <a:pt x="55" y="40"/>
                    <a:pt x="54" y="40"/>
                    <a:pt x="54" y="40"/>
                  </a:cubicBezTo>
                  <a:close/>
                  <a:moveTo>
                    <a:pt x="55" y="39"/>
                  </a:moveTo>
                  <a:cubicBezTo>
                    <a:pt x="55" y="39"/>
                    <a:pt x="54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lose/>
                  <a:moveTo>
                    <a:pt x="61" y="29"/>
                  </a:moveTo>
                  <a:cubicBezTo>
                    <a:pt x="61" y="29"/>
                    <a:pt x="61" y="30"/>
                    <a:pt x="61" y="30"/>
                  </a:cubicBezTo>
                  <a:cubicBezTo>
                    <a:pt x="61" y="31"/>
                    <a:pt x="62" y="29"/>
                    <a:pt x="61" y="29"/>
                  </a:cubicBezTo>
                  <a:close/>
                  <a:moveTo>
                    <a:pt x="62" y="29"/>
                  </a:move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55" y="41"/>
                  </a:moveTo>
                  <a:cubicBezTo>
                    <a:pt x="55" y="41"/>
                    <a:pt x="55" y="41"/>
                    <a:pt x="55" y="41"/>
                  </a:cubicBezTo>
                  <a:close/>
                  <a:moveTo>
                    <a:pt x="69" y="33"/>
                  </a:moveTo>
                  <a:cubicBezTo>
                    <a:pt x="69" y="35"/>
                    <a:pt x="69" y="32"/>
                    <a:pt x="6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11" name="Freeform 1553"/>
            <p:cNvSpPr>
              <a:spLocks/>
            </p:cNvSpPr>
            <p:nvPr/>
          </p:nvSpPr>
          <p:spPr bwMode="auto">
            <a:xfrm>
              <a:off x="6327776" y="4545013"/>
              <a:ext cx="6350" cy="0"/>
            </a:xfrm>
            <a:custGeom>
              <a:avLst/>
              <a:gdLst>
                <a:gd name="T0" fmla="*/ 2 w 3"/>
                <a:gd name="T1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0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12" name="Freeform 1554"/>
            <p:cNvSpPr>
              <a:spLocks/>
            </p:cNvSpPr>
            <p:nvPr/>
          </p:nvSpPr>
          <p:spPr bwMode="auto">
            <a:xfrm>
              <a:off x="6334126" y="4541838"/>
              <a:ext cx="4763" cy="0"/>
            </a:xfrm>
            <a:custGeom>
              <a:avLst/>
              <a:gdLst>
                <a:gd name="T0" fmla="*/ 1 w 3"/>
                <a:gd name="T1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0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13" name="Freeform 1555"/>
            <p:cNvSpPr>
              <a:spLocks/>
            </p:cNvSpPr>
            <p:nvPr/>
          </p:nvSpPr>
          <p:spPr bwMode="auto">
            <a:xfrm>
              <a:off x="6337301" y="4540250"/>
              <a:ext cx="7938" cy="0"/>
            </a:xfrm>
            <a:custGeom>
              <a:avLst/>
              <a:gdLst>
                <a:gd name="T0" fmla="*/ 1 w 4"/>
                <a:gd name="T1" fmla="*/ 1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4">
                  <a:moveTo>
                    <a:pt x="1" y="0"/>
                  </a:moveTo>
                  <a:cubicBezTo>
                    <a:pt x="0" y="0"/>
                    <a:pt x="4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14" name="Freeform 1556"/>
            <p:cNvSpPr>
              <a:spLocks/>
            </p:cNvSpPr>
            <p:nvPr/>
          </p:nvSpPr>
          <p:spPr bwMode="auto">
            <a:xfrm>
              <a:off x="6253164" y="4664075"/>
              <a:ext cx="7938" cy="4763"/>
            </a:xfrm>
            <a:custGeom>
              <a:avLst/>
              <a:gdLst>
                <a:gd name="T0" fmla="*/ 1 w 4"/>
                <a:gd name="T1" fmla="*/ 0 h 2"/>
                <a:gd name="T2" fmla="*/ 3 w 4"/>
                <a:gd name="T3" fmla="*/ 1 h 2"/>
                <a:gd name="T4" fmla="*/ 1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2" y="0"/>
                    <a:pt x="2" y="1"/>
                    <a:pt x="3" y="1"/>
                  </a:cubicBezTo>
                  <a:cubicBezTo>
                    <a:pt x="4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15" name="Freeform 1557"/>
            <p:cNvSpPr>
              <a:spLocks/>
            </p:cNvSpPr>
            <p:nvPr/>
          </p:nvSpPr>
          <p:spPr bwMode="auto">
            <a:xfrm>
              <a:off x="6335714" y="4545013"/>
              <a:ext cx="12700" cy="3175"/>
            </a:xfrm>
            <a:custGeom>
              <a:avLst/>
              <a:gdLst>
                <a:gd name="T0" fmla="*/ 0 w 7"/>
                <a:gd name="T1" fmla="*/ 2 h 2"/>
                <a:gd name="T2" fmla="*/ 4 w 7"/>
                <a:gd name="T3" fmla="*/ 1 h 2"/>
                <a:gd name="T4" fmla="*/ 0 w 7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cubicBezTo>
                    <a:pt x="1" y="1"/>
                    <a:pt x="4" y="1"/>
                    <a:pt x="4" y="1"/>
                  </a:cubicBezTo>
                  <a:cubicBezTo>
                    <a:pt x="7" y="0"/>
                    <a:pt x="2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16" name="Freeform 1558"/>
            <p:cNvSpPr>
              <a:spLocks/>
            </p:cNvSpPr>
            <p:nvPr/>
          </p:nvSpPr>
          <p:spPr bwMode="auto">
            <a:xfrm>
              <a:off x="6343651" y="4540250"/>
              <a:ext cx="6350" cy="0"/>
            </a:xfrm>
            <a:custGeom>
              <a:avLst/>
              <a:gdLst>
                <a:gd name="T0" fmla="*/ 0 w 4"/>
                <a:gd name="T1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cubicBezTo>
                    <a:pt x="0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17" name="Freeform 1559"/>
            <p:cNvSpPr>
              <a:spLocks/>
            </p:cNvSpPr>
            <p:nvPr/>
          </p:nvSpPr>
          <p:spPr bwMode="auto">
            <a:xfrm>
              <a:off x="6335714" y="4554538"/>
              <a:ext cx="7938" cy="1588"/>
            </a:xfrm>
            <a:custGeom>
              <a:avLst/>
              <a:gdLst>
                <a:gd name="T0" fmla="*/ 2 w 4"/>
                <a:gd name="T1" fmla="*/ 0 h 1"/>
                <a:gd name="T2" fmla="*/ 2 w 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0" y="0"/>
                    <a:pt x="4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18" name="Freeform 1560"/>
            <p:cNvSpPr>
              <a:spLocks/>
            </p:cNvSpPr>
            <p:nvPr/>
          </p:nvSpPr>
          <p:spPr bwMode="auto">
            <a:xfrm>
              <a:off x="6348414" y="4537075"/>
              <a:ext cx="9525" cy="1588"/>
            </a:xfrm>
            <a:custGeom>
              <a:avLst/>
              <a:gdLst>
                <a:gd name="T0" fmla="*/ 1 w 5"/>
                <a:gd name="T1" fmla="*/ 1 h 1"/>
                <a:gd name="T2" fmla="*/ 4 w 5"/>
                <a:gd name="T3" fmla="*/ 0 h 1"/>
                <a:gd name="T4" fmla="*/ 1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0" y="1"/>
                    <a:pt x="3" y="0"/>
                    <a:pt x="4" y="0"/>
                  </a:cubicBezTo>
                  <a:cubicBezTo>
                    <a:pt x="5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19" name="Freeform 1561"/>
            <p:cNvSpPr>
              <a:spLocks/>
            </p:cNvSpPr>
            <p:nvPr/>
          </p:nvSpPr>
          <p:spPr bwMode="auto">
            <a:xfrm>
              <a:off x="6315076" y="4589463"/>
              <a:ext cx="4763" cy="0"/>
            </a:xfrm>
            <a:custGeom>
              <a:avLst/>
              <a:gdLst>
                <a:gd name="T0" fmla="*/ 1 w 3"/>
                <a:gd name="T1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0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20" name="Freeform 1562"/>
            <p:cNvSpPr>
              <a:spLocks/>
            </p:cNvSpPr>
            <p:nvPr/>
          </p:nvSpPr>
          <p:spPr bwMode="auto">
            <a:xfrm>
              <a:off x="6346826" y="4541838"/>
              <a:ext cx="6350" cy="3175"/>
            </a:xfrm>
            <a:custGeom>
              <a:avLst/>
              <a:gdLst>
                <a:gd name="T0" fmla="*/ 2 w 3"/>
                <a:gd name="T1" fmla="*/ 1 h 1"/>
                <a:gd name="T2" fmla="*/ 2 w 3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0" y="1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21" name="Freeform 1563"/>
            <p:cNvSpPr>
              <a:spLocks/>
            </p:cNvSpPr>
            <p:nvPr/>
          </p:nvSpPr>
          <p:spPr bwMode="auto">
            <a:xfrm>
              <a:off x="6350001" y="4541838"/>
              <a:ext cx="3175" cy="47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22" name="Freeform 1564"/>
            <p:cNvSpPr>
              <a:spLocks noEditPoints="1"/>
            </p:cNvSpPr>
            <p:nvPr/>
          </p:nvSpPr>
          <p:spPr bwMode="auto">
            <a:xfrm>
              <a:off x="6307139" y="4498975"/>
              <a:ext cx="153988" cy="252413"/>
            </a:xfrm>
            <a:custGeom>
              <a:avLst/>
              <a:gdLst>
                <a:gd name="T0" fmla="*/ 32 w 82"/>
                <a:gd name="T1" fmla="*/ 18 h 134"/>
                <a:gd name="T2" fmla="*/ 44 w 82"/>
                <a:gd name="T3" fmla="*/ 2 h 134"/>
                <a:gd name="T4" fmla="*/ 51 w 82"/>
                <a:gd name="T5" fmla="*/ 1 h 134"/>
                <a:gd name="T6" fmla="*/ 53 w 82"/>
                <a:gd name="T7" fmla="*/ 3 h 134"/>
                <a:gd name="T8" fmla="*/ 50 w 82"/>
                <a:gd name="T9" fmla="*/ 9 h 134"/>
                <a:gd name="T10" fmla="*/ 54 w 82"/>
                <a:gd name="T11" fmla="*/ 18 h 134"/>
                <a:gd name="T12" fmla="*/ 64 w 82"/>
                <a:gd name="T13" fmla="*/ 28 h 134"/>
                <a:gd name="T14" fmla="*/ 56 w 82"/>
                <a:gd name="T15" fmla="*/ 37 h 134"/>
                <a:gd name="T16" fmla="*/ 64 w 82"/>
                <a:gd name="T17" fmla="*/ 50 h 134"/>
                <a:gd name="T18" fmla="*/ 42 w 82"/>
                <a:gd name="T19" fmla="*/ 43 h 134"/>
                <a:gd name="T20" fmla="*/ 49 w 82"/>
                <a:gd name="T21" fmla="*/ 22 h 134"/>
                <a:gd name="T22" fmla="*/ 39 w 82"/>
                <a:gd name="T23" fmla="*/ 35 h 134"/>
                <a:gd name="T24" fmla="*/ 5 w 82"/>
                <a:gd name="T25" fmla="*/ 113 h 134"/>
                <a:gd name="T26" fmla="*/ 31 w 82"/>
                <a:gd name="T27" fmla="*/ 30 h 134"/>
                <a:gd name="T28" fmla="*/ 27 w 82"/>
                <a:gd name="T29" fmla="*/ 33 h 134"/>
                <a:gd name="T30" fmla="*/ 32 w 82"/>
                <a:gd name="T31" fmla="*/ 26 h 134"/>
                <a:gd name="T32" fmla="*/ 27 w 82"/>
                <a:gd name="T33" fmla="*/ 20 h 134"/>
                <a:gd name="T34" fmla="*/ 33 w 82"/>
                <a:gd name="T35" fmla="*/ 17 h 134"/>
                <a:gd name="T36" fmla="*/ 44 w 82"/>
                <a:gd name="T37" fmla="*/ 4 h 134"/>
                <a:gd name="T38" fmla="*/ 36 w 82"/>
                <a:gd name="T39" fmla="*/ 17 h 134"/>
                <a:gd name="T40" fmla="*/ 42 w 82"/>
                <a:gd name="T41" fmla="*/ 13 h 134"/>
                <a:gd name="T42" fmla="*/ 38 w 82"/>
                <a:gd name="T43" fmla="*/ 14 h 134"/>
                <a:gd name="T44" fmla="*/ 35 w 82"/>
                <a:gd name="T45" fmla="*/ 19 h 134"/>
                <a:gd name="T46" fmla="*/ 42 w 82"/>
                <a:gd name="T47" fmla="*/ 18 h 134"/>
                <a:gd name="T48" fmla="*/ 34 w 82"/>
                <a:gd name="T49" fmla="*/ 21 h 134"/>
                <a:gd name="T50" fmla="*/ 47 w 82"/>
                <a:gd name="T51" fmla="*/ 6 h 134"/>
                <a:gd name="T52" fmla="*/ 47 w 82"/>
                <a:gd name="T53" fmla="*/ 4 h 134"/>
                <a:gd name="T54" fmla="*/ 42 w 82"/>
                <a:gd name="T55" fmla="*/ 12 h 134"/>
                <a:gd name="T56" fmla="*/ 40 w 82"/>
                <a:gd name="T57" fmla="*/ 15 h 134"/>
                <a:gd name="T58" fmla="*/ 41 w 82"/>
                <a:gd name="T59" fmla="*/ 14 h 134"/>
                <a:gd name="T60" fmla="*/ 34 w 82"/>
                <a:gd name="T61" fmla="*/ 25 h 134"/>
                <a:gd name="T62" fmla="*/ 36 w 82"/>
                <a:gd name="T63" fmla="*/ 26 h 134"/>
                <a:gd name="T64" fmla="*/ 47 w 82"/>
                <a:gd name="T65" fmla="*/ 10 h 134"/>
                <a:gd name="T66" fmla="*/ 51 w 82"/>
                <a:gd name="T67" fmla="*/ 3 h 134"/>
                <a:gd name="T68" fmla="*/ 51 w 82"/>
                <a:gd name="T69" fmla="*/ 2 h 134"/>
                <a:gd name="T70" fmla="*/ 36 w 82"/>
                <a:gd name="T71" fmla="*/ 25 h 134"/>
                <a:gd name="T72" fmla="*/ 46 w 82"/>
                <a:gd name="T73" fmla="*/ 13 h 134"/>
                <a:gd name="T74" fmla="*/ 36 w 82"/>
                <a:gd name="T75" fmla="*/ 27 h 134"/>
                <a:gd name="T76" fmla="*/ 43 w 82"/>
                <a:gd name="T77" fmla="*/ 18 h 134"/>
                <a:gd name="T78" fmla="*/ 39 w 82"/>
                <a:gd name="T79" fmla="*/ 26 h 134"/>
                <a:gd name="T80" fmla="*/ 42 w 82"/>
                <a:gd name="T81" fmla="*/ 22 h 134"/>
                <a:gd name="T82" fmla="*/ 37 w 82"/>
                <a:gd name="T83" fmla="*/ 30 h 134"/>
                <a:gd name="T84" fmla="*/ 36 w 82"/>
                <a:gd name="T85" fmla="*/ 32 h 134"/>
                <a:gd name="T86" fmla="*/ 38 w 82"/>
                <a:gd name="T87" fmla="*/ 30 h 134"/>
                <a:gd name="T88" fmla="*/ 47 w 82"/>
                <a:gd name="T89" fmla="*/ 19 h 134"/>
                <a:gd name="T90" fmla="*/ 40 w 82"/>
                <a:gd name="T91" fmla="*/ 29 h 134"/>
                <a:gd name="T92" fmla="*/ 35 w 82"/>
                <a:gd name="T93" fmla="*/ 37 h 134"/>
                <a:gd name="T94" fmla="*/ 47 w 82"/>
                <a:gd name="T95" fmla="*/ 20 h 134"/>
                <a:gd name="T96" fmla="*/ 34 w 82"/>
                <a:gd name="T97" fmla="*/ 39 h 134"/>
                <a:gd name="T98" fmla="*/ 48 w 82"/>
                <a:gd name="T99" fmla="*/ 19 h 134"/>
                <a:gd name="T100" fmla="*/ 34 w 82"/>
                <a:gd name="T101" fmla="*/ 40 h 134"/>
                <a:gd name="T102" fmla="*/ 33 w 82"/>
                <a:gd name="T103" fmla="*/ 45 h 134"/>
                <a:gd name="T104" fmla="*/ 31 w 82"/>
                <a:gd name="T105" fmla="*/ 54 h 134"/>
                <a:gd name="T106" fmla="*/ 30 w 82"/>
                <a:gd name="T107" fmla="*/ 54 h 134"/>
                <a:gd name="T108" fmla="*/ 28 w 82"/>
                <a:gd name="T109" fmla="*/ 59 h 134"/>
                <a:gd name="T110" fmla="*/ 28 w 82"/>
                <a:gd name="T111" fmla="*/ 59 h 134"/>
                <a:gd name="T112" fmla="*/ 23 w 82"/>
                <a:gd name="T113" fmla="*/ 74 h 134"/>
                <a:gd name="T114" fmla="*/ 12 w 82"/>
                <a:gd name="T115" fmla="*/ 101 h 134"/>
                <a:gd name="T116" fmla="*/ 10 w 82"/>
                <a:gd name="T117" fmla="*/ 103 h 134"/>
                <a:gd name="T118" fmla="*/ 8 w 82"/>
                <a:gd name="T119" fmla="*/ 113 h 134"/>
                <a:gd name="T120" fmla="*/ 6 w 82"/>
                <a:gd name="T121" fmla="*/ 116 h 134"/>
                <a:gd name="T122" fmla="*/ 2 w 82"/>
                <a:gd name="T123" fmla="*/ 126 h 134"/>
                <a:gd name="T124" fmla="*/ 1 w 82"/>
                <a:gd name="T125" fmla="*/ 13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" h="134">
                  <a:moveTo>
                    <a:pt x="27" y="20"/>
                  </a:moveTo>
                  <a:cubicBezTo>
                    <a:pt x="27" y="19"/>
                    <a:pt x="31" y="20"/>
                    <a:pt x="32" y="21"/>
                  </a:cubicBezTo>
                  <a:cubicBezTo>
                    <a:pt x="32" y="19"/>
                    <a:pt x="30" y="20"/>
                    <a:pt x="30" y="19"/>
                  </a:cubicBezTo>
                  <a:cubicBezTo>
                    <a:pt x="30" y="18"/>
                    <a:pt x="31" y="17"/>
                    <a:pt x="32" y="18"/>
                  </a:cubicBezTo>
                  <a:cubicBezTo>
                    <a:pt x="33" y="13"/>
                    <a:pt x="39" y="11"/>
                    <a:pt x="42" y="9"/>
                  </a:cubicBezTo>
                  <a:cubicBezTo>
                    <a:pt x="41" y="8"/>
                    <a:pt x="43" y="7"/>
                    <a:pt x="45" y="6"/>
                  </a:cubicBezTo>
                  <a:cubicBezTo>
                    <a:pt x="44" y="6"/>
                    <a:pt x="43" y="5"/>
                    <a:pt x="43" y="4"/>
                  </a:cubicBezTo>
                  <a:cubicBezTo>
                    <a:pt x="43" y="3"/>
                    <a:pt x="44" y="3"/>
                    <a:pt x="44" y="2"/>
                  </a:cubicBezTo>
                  <a:cubicBezTo>
                    <a:pt x="45" y="2"/>
                    <a:pt x="44" y="3"/>
                    <a:pt x="45" y="3"/>
                  </a:cubicBezTo>
                  <a:cubicBezTo>
                    <a:pt x="45" y="3"/>
                    <a:pt x="45" y="2"/>
                    <a:pt x="46" y="2"/>
                  </a:cubicBezTo>
                  <a:cubicBezTo>
                    <a:pt x="46" y="2"/>
                    <a:pt x="45" y="2"/>
                    <a:pt x="45" y="2"/>
                  </a:cubicBezTo>
                  <a:cubicBezTo>
                    <a:pt x="47" y="0"/>
                    <a:pt x="49" y="2"/>
                    <a:pt x="51" y="1"/>
                  </a:cubicBezTo>
                  <a:cubicBezTo>
                    <a:pt x="52" y="1"/>
                    <a:pt x="53" y="4"/>
                    <a:pt x="54" y="2"/>
                  </a:cubicBezTo>
                  <a:cubicBezTo>
                    <a:pt x="54" y="3"/>
                    <a:pt x="54" y="4"/>
                    <a:pt x="55" y="5"/>
                  </a:cubicBezTo>
                  <a:cubicBezTo>
                    <a:pt x="54" y="6"/>
                    <a:pt x="53" y="6"/>
                    <a:pt x="52" y="7"/>
                  </a:cubicBezTo>
                  <a:cubicBezTo>
                    <a:pt x="52" y="6"/>
                    <a:pt x="53" y="4"/>
                    <a:pt x="53" y="3"/>
                  </a:cubicBezTo>
                  <a:cubicBezTo>
                    <a:pt x="52" y="2"/>
                    <a:pt x="52" y="4"/>
                    <a:pt x="51" y="3"/>
                  </a:cubicBezTo>
                  <a:cubicBezTo>
                    <a:pt x="52" y="4"/>
                    <a:pt x="50" y="5"/>
                    <a:pt x="51" y="7"/>
                  </a:cubicBezTo>
                  <a:cubicBezTo>
                    <a:pt x="50" y="8"/>
                    <a:pt x="48" y="7"/>
                    <a:pt x="48" y="8"/>
                  </a:cubicBezTo>
                  <a:cubicBezTo>
                    <a:pt x="48" y="8"/>
                    <a:pt x="49" y="9"/>
                    <a:pt x="50" y="9"/>
                  </a:cubicBezTo>
                  <a:cubicBezTo>
                    <a:pt x="50" y="9"/>
                    <a:pt x="49" y="10"/>
                    <a:pt x="51" y="11"/>
                  </a:cubicBezTo>
                  <a:cubicBezTo>
                    <a:pt x="48" y="10"/>
                    <a:pt x="46" y="11"/>
                    <a:pt x="46" y="14"/>
                  </a:cubicBezTo>
                  <a:cubicBezTo>
                    <a:pt x="48" y="14"/>
                    <a:pt x="47" y="12"/>
                    <a:pt x="47" y="12"/>
                  </a:cubicBezTo>
                  <a:cubicBezTo>
                    <a:pt x="50" y="13"/>
                    <a:pt x="52" y="16"/>
                    <a:pt x="54" y="18"/>
                  </a:cubicBezTo>
                  <a:cubicBezTo>
                    <a:pt x="54" y="18"/>
                    <a:pt x="53" y="18"/>
                    <a:pt x="53" y="18"/>
                  </a:cubicBezTo>
                  <a:cubicBezTo>
                    <a:pt x="53" y="19"/>
                    <a:pt x="54" y="18"/>
                    <a:pt x="55" y="19"/>
                  </a:cubicBezTo>
                  <a:cubicBezTo>
                    <a:pt x="55" y="19"/>
                    <a:pt x="54" y="19"/>
                    <a:pt x="54" y="19"/>
                  </a:cubicBezTo>
                  <a:cubicBezTo>
                    <a:pt x="57" y="21"/>
                    <a:pt x="59" y="25"/>
                    <a:pt x="64" y="28"/>
                  </a:cubicBezTo>
                  <a:cubicBezTo>
                    <a:pt x="70" y="26"/>
                    <a:pt x="76" y="18"/>
                    <a:pt x="82" y="16"/>
                  </a:cubicBezTo>
                  <a:cubicBezTo>
                    <a:pt x="77" y="19"/>
                    <a:pt x="70" y="26"/>
                    <a:pt x="64" y="30"/>
                  </a:cubicBezTo>
                  <a:cubicBezTo>
                    <a:pt x="58" y="27"/>
                    <a:pt x="56" y="21"/>
                    <a:pt x="51" y="17"/>
                  </a:cubicBezTo>
                  <a:cubicBezTo>
                    <a:pt x="53" y="24"/>
                    <a:pt x="50" y="31"/>
                    <a:pt x="56" y="37"/>
                  </a:cubicBezTo>
                  <a:cubicBezTo>
                    <a:pt x="49" y="32"/>
                    <a:pt x="52" y="22"/>
                    <a:pt x="50" y="15"/>
                  </a:cubicBezTo>
                  <a:cubicBezTo>
                    <a:pt x="49" y="15"/>
                    <a:pt x="48" y="16"/>
                    <a:pt x="47" y="16"/>
                  </a:cubicBezTo>
                  <a:cubicBezTo>
                    <a:pt x="53" y="23"/>
                    <a:pt x="45" y="35"/>
                    <a:pt x="48" y="43"/>
                  </a:cubicBezTo>
                  <a:cubicBezTo>
                    <a:pt x="53" y="46"/>
                    <a:pt x="59" y="48"/>
                    <a:pt x="64" y="50"/>
                  </a:cubicBezTo>
                  <a:cubicBezTo>
                    <a:pt x="66" y="51"/>
                    <a:pt x="69" y="52"/>
                    <a:pt x="70" y="54"/>
                  </a:cubicBezTo>
                  <a:cubicBezTo>
                    <a:pt x="63" y="50"/>
                    <a:pt x="53" y="47"/>
                    <a:pt x="47" y="43"/>
                  </a:cubicBezTo>
                  <a:cubicBezTo>
                    <a:pt x="46" y="37"/>
                    <a:pt x="47" y="31"/>
                    <a:pt x="48" y="25"/>
                  </a:cubicBezTo>
                  <a:cubicBezTo>
                    <a:pt x="46" y="30"/>
                    <a:pt x="42" y="37"/>
                    <a:pt x="42" y="43"/>
                  </a:cubicBezTo>
                  <a:cubicBezTo>
                    <a:pt x="48" y="48"/>
                    <a:pt x="57" y="51"/>
                    <a:pt x="61" y="56"/>
                  </a:cubicBezTo>
                  <a:cubicBezTo>
                    <a:pt x="61" y="57"/>
                    <a:pt x="61" y="57"/>
                    <a:pt x="61" y="56"/>
                  </a:cubicBezTo>
                  <a:cubicBezTo>
                    <a:pt x="56" y="51"/>
                    <a:pt x="46" y="48"/>
                    <a:pt x="40" y="42"/>
                  </a:cubicBezTo>
                  <a:cubicBezTo>
                    <a:pt x="42" y="35"/>
                    <a:pt x="45" y="29"/>
                    <a:pt x="49" y="22"/>
                  </a:cubicBezTo>
                  <a:cubicBezTo>
                    <a:pt x="45" y="20"/>
                    <a:pt x="44" y="25"/>
                    <a:pt x="42" y="28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9"/>
                    <a:pt x="39" y="33"/>
                    <a:pt x="40" y="35"/>
                  </a:cubicBezTo>
                  <a:cubicBezTo>
                    <a:pt x="39" y="35"/>
                    <a:pt x="40" y="36"/>
                    <a:pt x="39" y="35"/>
                  </a:cubicBezTo>
                  <a:cubicBezTo>
                    <a:pt x="30" y="65"/>
                    <a:pt x="15" y="96"/>
                    <a:pt x="5" y="126"/>
                  </a:cubicBezTo>
                  <a:cubicBezTo>
                    <a:pt x="5" y="127"/>
                    <a:pt x="4" y="127"/>
                    <a:pt x="4" y="127"/>
                  </a:cubicBezTo>
                  <a:cubicBezTo>
                    <a:pt x="4" y="130"/>
                    <a:pt x="1" y="131"/>
                    <a:pt x="0" y="134"/>
                  </a:cubicBezTo>
                  <a:cubicBezTo>
                    <a:pt x="0" y="127"/>
                    <a:pt x="3" y="119"/>
                    <a:pt x="5" y="113"/>
                  </a:cubicBezTo>
                  <a:cubicBezTo>
                    <a:pt x="16" y="85"/>
                    <a:pt x="31" y="55"/>
                    <a:pt x="34" y="29"/>
                  </a:cubicBezTo>
                  <a:cubicBezTo>
                    <a:pt x="34" y="29"/>
                    <a:pt x="35" y="28"/>
                    <a:pt x="36" y="28"/>
                  </a:cubicBezTo>
                  <a:cubicBezTo>
                    <a:pt x="35" y="28"/>
                    <a:pt x="34" y="28"/>
                    <a:pt x="34" y="27"/>
                  </a:cubicBezTo>
                  <a:cubicBezTo>
                    <a:pt x="34" y="28"/>
                    <a:pt x="32" y="31"/>
                    <a:pt x="31" y="30"/>
                  </a:cubicBezTo>
                  <a:cubicBezTo>
                    <a:pt x="30" y="29"/>
                    <a:pt x="33" y="30"/>
                    <a:pt x="33" y="28"/>
                  </a:cubicBezTo>
                  <a:cubicBezTo>
                    <a:pt x="32" y="28"/>
                    <a:pt x="32" y="29"/>
                    <a:pt x="32" y="29"/>
                  </a:cubicBezTo>
                  <a:cubicBezTo>
                    <a:pt x="31" y="29"/>
                    <a:pt x="32" y="28"/>
                    <a:pt x="32" y="27"/>
                  </a:cubicBezTo>
                  <a:cubicBezTo>
                    <a:pt x="30" y="28"/>
                    <a:pt x="28" y="32"/>
                    <a:pt x="27" y="33"/>
                  </a:cubicBezTo>
                  <a:cubicBezTo>
                    <a:pt x="27" y="32"/>
                    <a:pt x="29" y="30"/>
                    <a:pt x="29" y="29"/>
                  </a:cubicBezTo>
                  <a:cubicBezTo>
                    <a:pt x="29" y="31"/>
                    <a:pt x="30" y="27"/>
                    <a:pt x="31" y="27"/>
                  </a:cubicBezTo>
                  <a:cubicBezTo>
                    <a:pt x="31" y="27"/>
                    <a:pt x="30" y="27"/>
                    <a:pt x="30" y="27"/>
                  </a:cubicBezTo>
                  <a:cubicBezTo>
                    <a:pt x="29" y="26"/>
                    <a:pt x="31" y="26"/>
                    <a:pt x="32" y="26"/>
                  </a:cubicBezTo>
                  <a:cubicBezTo>
                    <a:pt x="31" y="25"/>
                    <a:pt x="30" y="25"/>
                    <a:pt x="32" y="24"/>
                  </a:cubicBezTo>
                  <a:cubicBezTo>
                    <a:pt x="33" y="24"/>
                    <a:pt x="32" y="25"/>
                    <a:pt x="33" y="25"/>
                  </a:cubicBezTo>
                  <a:cubicBezTo>
                    <a:pt x="35" y="25"/>
                    <a:pt x="31" y="23"/>
                    <a:pt x="33" y="23"/>
                  </a:cubicBezTo>
                  <a:cubicBezTo>
                    <a:pt x="29" y="23"/>
                    <a:pt x="30" y="20"/>
                    <a:pt x="27" y="20"/>
                  </a:cubicBezTo>
                  <a:close/>
                  <a:moveTo>
                    <a:pt x="50" y="4"/>
                  </a:moveTo>
                  <a:cubicBezTo>
                    <a:pt x="49" y="5"/>
                    <a:pt x="50" y="6"/>
                    <a:pt x="49" y="6"/>
                  </a:cubicBezTo>
                  <a:cubicBezTo>
                    <a:pt x="50" y="7"/>
                    <a:pt x="51" y="5"/>
                    <a:pt x="50" y="4"/>
                  </a:cubicBezTo>
                  <a:close/>
                  <a:moveTo>
                    <a:pt x="33" y="17"/>
                  </a:moveTo>
                  <a:cubicBezTo>
                    <a:pt x="33" y="18"/>
                    <a:pt x="33" y="16"/>
                    <a:pt x="33" y="17"/>
                  </a:cubicBezTo>
                  <a:close/>
                  <a:moveTo>
                    <a:pt x="33" y="19"/>
                  </a:moveTo>
                  <a:cubicBezTo>
                    <a:pt x="34" y="20"/>
                    <a:pt x="32" y="18"/>
                    <a:pt x="33" y="19"/>
                  </a:cubicBezTo>
                  <a:close/>
                  <a:moveTo>
                    <a:pt x="44" y="4"/>
                  </a:moveTo>
                  <a:cubicBezTo>
                    <a:pt x="44" y="4"/>
                    <a:pt x="44" y="4"/>
                    <a:pt x="44" y="4"/>
                  </a:cubicBezTo>
                  <a:close/>
                  <a:moveTo>
                    <a:pt x="36" y="17"/>
                  </a:moveTo>
                  <a:cubicBezTo>
                    <a:pt x="37" y="18"/>
                    <a:pt x="36" y="16"/>
                    <a:pt x="36" y="15"/>
                  </a:cubicBezTo>
                  <a:cubicBezTo>
                    <a:pt x="36" y="16"/>
                    <a:pt x="36" y="16"/>
                    <a:pt x="36" y="17"/>
                  </a:cubicBezTo>
                  <a:close/>
                  <a:moveTo>
                    <a:pt x="38" y="17"/>
                  </a:moveTo>
                  <a:cubicBezTo>
                    <a:pt x="38" y="16"/>
                    <a:pt x="41" y="19"/>
                    <a:pt x="44" y="15"/>
                  </a:cubicBezTo>
                  <a:cubicBezTo>
                    <a:pt x="44" y="16"/>
                    <a:pt x="44" y="16"/>
                    <a:pt x="45" y="16"/>
                  </a:cubicBezTo>
                  <a:cubicBezTo>
                    <a:pt x="44" y="15"/>
                    <a:pt x="44" y="12"/>
                    <a:pt x="42" y="13"/>
                  </a:cubicBezTo>
                  <a:cubicBezTo>
                    <a:pt x="42" y="14"/>
                    <a:pt x="42" y="15"/>
                    <a:pt x="42" y="16"/>
                  </a:cubicBezTo>
                  <a:cubicBezTo>
                    <a:pt x="41" y="16"/>
                    <a:pt x="39" y="16"/>
                    <a:pt x="39" y="15"/>
                  </a:cubicBezTo>
                  <a:cubicBezTo>
                    <a:pt x="39" y="16"/>
                    <a:pt x="38" y="16"/>
                    <a:pt x="37" y="17"/>
                  </a:cubicBezTo>
                  <a:cubicBezTo>
                    <a:pt x="36" y="16"/>
                    <a:pt x="39" y="15"/>
                    <a:pt x="38" y="14"/>
                  </a:cubicBezTo>
                  <a:cubicBezTo>
                    <a:pt x="37" y="15"/>
                    <a:pt x="36" y="17"/>
                    <a:pt x="38" y="17"/>
                  </a:cubicBezTo>
                  <a:close/>
                  <a:moveTo>
                    <a:pt x="35" y="19"/>
                  </a:moveTo>
                  <a:cubicBezTo>
                    <a:pt x="35" y="19"/>
                    <a:pt x="35" y="19"/>
                    <a:pt x="34" y="19"/>
                  </a:cubicBezTo>
                  <a:cubicBezTo>
                    <a:pt x="35" y="20"/>
                    <a:pt x="35" y="20"/>
                    <a:pt x="35" y="19"/>
                  </a:cubicBezTo>
                  <a:close/>
                  <a:moveTo>
                    <a:pt x="36" y="24"/>
                  </a:moveTo>
                  <a:cubicBezTo>
                    <a:pt x="36" y="22"/>
                    <a:pt x="41" y="23"/>
                    <a:pt x="42" y="21"/>
                  </a:cubicBezTo>
                  <a:cubicBezTo>
                    <a:pt x="41" y="20"/>
                    <a:pt x="43" y="19"/>
                    <a:pt x="43" y="18"/>
                  </a:cubicBezTo>
                  <a:cubicBezTo>
                    <a:pt x="42" y="19"/>
                    <a:pt x="42" y="18"/>
                    <a:pt x="42" y="18"/>
                  </a:cubicBezTo>
                  <a:cubicBezTo>
                    <a:pt x="41" y="19"/>
                    <a:pt x="41" y="20"/>
                    <a:pt x="40" y="19"/>
                  </a:cubicBezTo>
                  <a:cubicBezTo>
                    <a:pt x="41" y="19"/>
                    <a:pt x="40" y="19"/>
                    <a:pt x="40" y="18"/>
                  </a:cubicBezTo>
                  <a:cubicBezTo>
                    <a:pt x="39" y="20"/>
                    <a:pt x="37" y="21"/>
                    <a:pt x="35" y="22"/>
                  </a:cubicBezTo>
                  <a:cubicBezTo>
                    <a:pt x="34" y="22"/>
                    <a:pt x="35" y="21"/>
                    <a:pt x="34" y="21"/>
                  </a:cubicBezTo>
                  <a:cubicBezTo>
                    <a:pt x="34" y="22"/>
                    <a:pt x="35" y="23"/>
                    <a:pt x="36" y="24"/>
                  </a:cubicBezTo>
                  <a:close/>
                  <a:moveTo>
                    <a:pt x="39" y="14"/>
                  </a:moveTo>
                  <a:cubicBezTo>
                    <a:pt x="39" y="14"/>
                    <a:pt x="39" y="14"/>
                    <a:pt x="39" y="14"/>
                  </a:cubicBezTo>
                  <a:close/>
                  <a:moveTo>
                    <a:pt x="47" y="6"/>
                  </a:moveTo>
                  <a:cubicBezTo>
                    <a:pt x="47" y="5"/>
                    <a:pt x="46" y="4"/>
                    <a:pt x="45" y="5"/>
                  </a:cubicBezTo>
                  <a:cubicBezTo>
                    <a:pt x="46" y="5"/>
                    <a:pt x="47" y="6"/>
                    <a:pt x="47" y="6"/>
                  </a:cubicBezTo>
                  <a:close/>
                  <a:moveTo>
                    <a:pt x="50" y="4"/>
                  </a:moveTo>
                  <a:cubicBezTo>
                    <a:pt x="49" y="3"/>
                    <a:pt x="47" y="2"/>
                    <a:pt x="47" y="4"/>
                  </a:cubicBezTo>
                  <a:cubicBezTo>
                    <a:pt x="48" y="4"/>
                    <a:pt x="49" y="4"/>
                    <a:pt x="50" y="4"/>
                  </a:cubicBezTo>
                  <a:close/>
                  <a:moveTo>
                    <a:pt x="40" y="14"/>
                  </a:moveTo>
                  <a:cubicBezTo>
                    <a:pt x="41" y="14"/>
                    <a:pt x="40" y="14"/>
                    <a:pt x="40" y="14"/>
                  </a:cubicBezTo>
                  <a:close/>
                  <a:moveTo>
                    <a:pt x="42" y="12"/>
                  </a:moveTo>
                  <a:cubicBezTo>
                    <a:pt x="42" y="12"/>
                    <a:pt x="42" y="12"/>
                    <a:pt x="42" y="12"/>
                  </a:cubicBezTo>
                  <a:close/>
                  <a:moveTo>
                    <a:pt x="44" y="8"/>
                  </a:moveTo>
                  <a:cubicBezTo>
                    <a:pt x="45" y="8"/>
                    <a:pt x="44" y="8"/>
                    <a:pt x="44" y="8"/>
                  </a:cubicBezTo>
                  <a:close/>
                  <a:moveTo>
                    <a:pt x="40" y="15"/>
                  </a:moveTo>
                  <a:cubicBezTo>
                    <a:pt x="42" y="15"/>
                    <a:pt x="39" y="15"/>
                    <a:pt x="40" y="15"/>
                  </a:cubicBezTo>
                  <a:close/>
                  <a:moveTo>
                    <a:pt x="49" y="2"/>
                  </a:moveTo>
                  <a:cubicBezTo>
                    <a:pt x="49" y="2"/>
                    <a:pt x="49" y="2"/>
                    <a:pt x="49" y="2"/>
                  </a:cubicBezTo>
                  <a:close/>
                  <a:moveTo>
                    <a:pt x="41" y="14"/>
                  </a:moveTo>
                  <a:cubicBezTo>
                    <a:pt x="42" y="14"/>
                    <a:pt x="41" y="14"/>
                    <a:pt x="41" y="14"/>
                  </a:cubicBezTo>
                  <a:close/>
                  <a:moveTo>
                    <a:pt x="44" y="10"/>
                  </a:moveTo>
                  <a:cubicBezTo>
                    <a:pt x="44" y="10"/>
                    <a:pt x="44" y="10"/>
                    <a:pt x="44" y="10"/>
                  </a:cubicBezTo>
                  <a:close/>
                  <a:moveTo>
                    <a:pt x="34" y="25"/>
                  </a:moveTo>
                  <a:cubicBezTo>
                    <a:pt x="34" y="25"/>
                    <a:pt x="34" y="25"/>
                    <a:pt x="34" y="25"/>
                  </a:cubicBezTo>
                  <a:close/>
                  <a:moveTo>
                    <a:pt x="43" y="12"/>
                  </a:moveTo>
                  <a:cubicBezTo>
                    <a:pt x="43" y="12"/>
                    <a:pt x="43" y="12"/>
                    <a:pt x="43" y="12"/>
                  </a:cubicBezTo>
                  <a:close/>
                  <a:moveTo>
                    <a:pt x="36" y="26"/>
                  </a:moveTo>
                  <a:cubicBezTo>
                    <a:pt x="35" y="26"/>
                    <a:pt x="35" y="25"/>
                    <a:pt x="35" y="25"/>
                  </a:cubicBezTo>
                  <a:cubicBezTo>
                    <a:pt x="34" y="25"/>
                    <a:pt x="34" y="26"/>
                    <a:pt x="34" y="26"/>
                  </a:cubicBezTo>
                  <a:cubicBezTo>
                    <a:pt x="35" y="25"/>
                    <a:pt x="35" y="27"/>
                    <a:pt x="36" y="26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6" y="9"/>
                    <a:pt x="45" y="10"/>
                    <a:pt x="46" y="10"/>
                  </a:cubicBezTo>
                  <a:cubicBezTo>
                    <a:pt x="47" y="12"/>
                    <a:pt x="48" y="9"/>
                    <a:pt x="47" y="10"/>
                  </a:cubicBezTo>
                  <a:close/>
                  <a:moveTo>
                    <a:pt x="51" y="3"/>
                  </a:moveTo>
                  <a:cubicBezTo>
                    <a:pt x="51" y="2"/>
                    <a:pt x="51" y="3"/>
                    <a:pt x="51" y="3"/>
                  </a:cubicBezTo>
                  <a:close/>
                  <a:moveTo>
                    <a:pt x="46" y="10"/>
                  </a:moveTo>
                  <a:cubicBezTo>
                    <a:pt x="47" y="10"/>
                    <a:pt x="46" y="10"/>
                    <a:pt x="46" y="10"/>
                  </a:cubicBezTo>
                  <a:close/>
                  <a:moveTo>
                    <a:pt x="51" y="2"/>
                  </a:moveTo>
                  <a:cubicBezTo>
                    <a:pt x="52" y="2"/>
                    <a:pt x="51" y="2"/>
                    <a:pt x="51" y="2"/>
                  </a:cubicBezTo>
                  <a:close/>
                  <a:moveTo>
                    <a:pt x="40" y="26"/>
                  </a:moveTo>
                  <a:cubicBezTo>
                    <a:pt x="40" y="25"/>
                    <a:pt x="41" y="24"/>
                    <a:pt x="40" y="24"/>
                  </a:cubicBezTo>
                  <a:cubicBezTo>
                    <a:pt x="39" y="25"/>
                    <a:pt x="37" y="24"/>
                    <a:pt x="36" y="25"/>
                  </a:cubicBezTo>
                  <a:cubicBezTo>
                    <a:pt x="38" y="26"/>
                    <a:pt x="38" y="25"/>
                    <a:pt x="40" y="26"/>
                  </a:cubicBezTo>
                  <a:close/>
                  <a:moveTo>
                    <a:pt x="46" y="13"/>
                  </a:moveTo>
                  <a:cubicBezTo>
                    <a:pt x="45" y="12"/>
                    <a:pt x="45" y="12"/>
                    <a:pt x="44" y="12"/>
                  </a:cubicBezTo>
                  <a:cubicBezTo>
                    <a:pt x="45" y="13"/>
                    <a:pt x="46" y="14"/>
                    <a:pt x="46" y="13"/>
                  </a:cubicBezTo>
                  <a:close/>
                  <a:moveTo>
                    <a:pt x="38" y="27"/>
                  </a:moveTo>
                  <a:cubicBezTo>
                    <a:pt x="36" y="24"/>
                    <a:pt x="36" y="27"/>
                    <a:pt x="38" y="27"/>
                  </a:cubicBezTo>
                  <a:close/>
                  <a:moveTo>
                    <a:pt x="36" y="27"/>
                  </a:moveTo>
                  <a:cubicBezTo>
                    <a:pt x="36" y="27"/>
                    <a:pt x="36" y="27"/>
                    <a:pt x="36" y="27"/>
                  </a:cubicBezTo>
                  <a:close/>
                  <a:moveTo>
                    <a:pt x="42" y="22"/>
                  </a:moveTo>
                  <a:cubicBezTo>
                    <a:pt x="41" y="23"/>
                    <a:pt x="39" y="23"/>
                    <a:pt x="39" y="24"/>
                  </a:cubicBezTo>
                  <a:cubicBezTo>
                    <a:pt x="40" y="23"/>
                    <a:pt x="42" y="23"/>
                    <a:pt x="42" y="22"/>
                  </a:cubicBezTo>
                  <a:close/>
                  <a:moveTo>
                    <a:pt x="43" y="18"/>
                  </a:moveTo>
                  <a:cubicBezTo>
                    <a:pt x="45" y="18"/>
                    <a:pt x="42" y="17"/>
                    <a:pt x="43" y="18"/>
                  </a:cubicBezTo>
                  <a:close/>
                  <a:moveTo>
                    <a:pt x="38" y="27"/>
                  </a:moveTo>
                  <a:cubicBezTo>
                    <a:pt x="39" y="27"/>
                    <a:pt x="38" y="27"/>
                    <a:pt x="38" y="27"/>
                  </a:cubicBezTo>
                  <a:close/>
                  <a:moveTo>
                    <a:pt x="39" y="26"/>
                  </a:moveTo>
                  <a:cubicBezTo>
                    <a:pt x="41" y="26"/>
                    <a:pt x="38" y="26"/>
                    <a:pt x="39" y="26"/>
                  </a:cubicBezTo>
                  <a:close/>
                  <a:moveTo>
                    <a:pt x="42" y="22"/>
                  </a:move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3" y="22"/>
                    <a:pt x="42" y="22"/>
                  </a:cubicBezTo>
                  <a:close/>
                  <a:moveTo>
                    <a:pt x="48" y="14"/>
                  </a:moveTo>
                  <a:cubicBezTo>
                    <a:pt x="46" y="14"/>
                    <a:pt x="50" y="15"/>
                    <a:pt x="48" y="14"/>
                  </a:cubicBezTo>
                  <a:close/>
                  <a:moveTo>
                    <a:pt x="37" y="30"/>
                  </a:moveTo>
                  <a:cubicBezTo>
                    <a:pt x="38" y="30"/>
                    <a:pt x="37" y="30"/>
                    <a:pt x="37" y="30"/>
                  </a:cubicBezTo>
                  <a:close/>
                  <a:moveTo>
                    <a:pt x="43" y="22"/>
                  </a:moveTo>
                  <a:cubicBezTo>
                    <a:pt x="44" y="22"/>
                    <a:pt x="43" y="22"/>
                    <a:pt x="43" y="22"/>
                  </a:cubicBezTo>
                  <a:close/>
                  <a:moveTo>
                    <a:pt x="35" y="36"/>
                  </a:moveTo>
                  <a:cubicBezTo>
                    <a:pt x="36" y="35"/>
                    <a:pt x="36" y="34"/>
                    <a:pt x="36" y="32"/>
                  </a:cubicBezTo>
                  <a:cubicBezTo>
                    <a:pt x="35" y="34"/>
                    <a:pt x="35" y="35"/>
                    <a:pt x="35" y="36"/>
                  </a:cubicBezTo>
                  <a:close/>
                  <a:moveTo>
                    <a:pt x="36" y="31"/>
                  </a:moveTo>
                  <a:cubicBezTo>
                    <a:pt x="38" y="33"/>
                    <a:pt x="38" y="30"/>
                    <a:pt x="36" y="31"/>
                  </a:cubicBezTo>
                  <a:close/>
                  <a:moveTo>
                    <a:pt x="38" y="30"/>
                  </a:moveTo>
                  <a:cubicBezTo>
                    <a:pt x="38" y="30"/>
                    <a:pt x="38" y="30"/>
                    <a:pt x="38" y="30"/>
                  </a:cubicBezTo>
                  <a:close/>
                  <a:moveTo>
                    <a:pt x="47" y="19"/>
                  </a:moveTo>
                  <a:cubicBezTo>
                    <a:pt x="48" y="18"/>
                    <a:pt x="47" y="17"/>
                    <a:pt x="46" y="17"/>
                  </a:cubicBezTo>
                  <a:cubicBezTo>
                    <a:pt x="47" y="18"/>
                    <a:pt x="47" y="18"/>
                    <a:pt x="47" y="19"/>
                  </a:cubicBezTo>
                  <a:close/>
                  <a:moveTo>
                    <a:pt x="40" y="27"/>
                  </a:moveTo>
                  <a:cubicBezTo>
                    <a:pt x="40" y="27"/>
                    <a:pt x="40" y="28"/>
                    <a:pt x="40" y="28"/>
                  </a:cubicBezTo>
                  <a:cubicBezTo>
                    <a:pt x="40" y="27"/>
                    <a:pt x="41" y="27"/>
                    <a:pt x="40" y="27"/>
                  </a:cubicBezTo>
                  <a:close/>
                  <a:moveTo>
                    <a:pt x="40" y="29"/>
                  </a:moveTo>
                  <a:cubicBezTo>
                    <a:pt x="40" y="29"/>
                    <a:pt x="39" y="29"/>
                    <a:pt x="40" y="29"/>
                  </a:cubicBezTo>
                  <a:close/>
                  <a:moveTo>
                    <a:pt x="35" y="38"/>
                  </a:moveTo>
                  <a:cubicBezTo>
                    <a:pt x="36" y="37"/>
                    <a:pt x="36" y="37"/>
                    <a:pt x="36" y="36"/>
                  </a:cubicBezTo>
                  <a:cubicBezTo>
                    <a:pt x="36" y="37"/>
                    <a:pt x="35" y="36"/>
                    <a:pt x="35" y="37"/>
                  </a:cubicBezTo>
                  <a:cubicBezTo>
                    <a:pt x="35" y="37"/>
                    <a:pt x="34" y="38"/>
                    <a:pt x="35" y="38"/>
                  </a:cubicBezTo>
                  <a:close/>
                  <a:moveTo>
                    <a:pt x="47" y="20"/>
                  </a:moveTo>
                  <a:cubicBezTo>
                    <a:pt x="46" y="20"/>
                    <a:pt x="47" y="19"/>
                    <a:pt x="47" y="19"/>
                  </a:cubicBezTo>
                  <a:cubicBezTo>
                    <a:pt x="46" y="19"/>
                    <a:pt x="46" y="21"/>
                    <a:pt x="47" y="20"/>
                  </a:cubicBezTo>
                  <a:close/>
                  <a:moveTo>
                    <a:pt x="43" y="25"/>
                  </a:move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4" y="25"/>
                    <a:pt x="43" y="25"/>
                  </a:cubicBezTo>
                  <a:close/>
                  <a:moveTo>
                    <a:pt x="34" y="39"/>
                  </a:moveTo>
                  <a:cubicBezTo>
                    <a:pt x="34" y="40"/>
                    <a:pt x="36" y="40"/>
                    <a:pt x="35" y="39"/>
                  </a:cubicBezTo>
                  <a:cubicBezTo>
                    <a:pt x="34" y="40"/>
                    <a:pt x="35" y="37"/>
                    <a:pt x="34" y="38"/>
                  </a:cubicBezTo>
                  <a:cubicBezTo>
                    <a:pt x="34" y="39"/>
                    <a:pt x="34" y="39"/>
                    <a:pt x="34" y="39"/>
                  </a:cubicBezTo>
                  <a:close/>
                  <a:moveTo>
                    <a:pt x="48" y="19"/>
                  </a:moveTo>
                  <a:cubicBezTo>
                    <a:pt x="48" y="19"/>
                    <a:pt x="48" y="20"/>
                    <a:pt x="48" y="20"/>
                  </a:cubicBezTo>
                  <a:cubicBezTo>
                    <a:pt x="48" y="19"/>
                    <a:pt x="48" y="19"/>
                    <a:pt x="48" y="19"/>
                  </a:cubicBezTo>
                  <a:close/>
                  <a:moveTo>
                    <a:pt x="34" y="40"/>
                  </a:moveTo>
                  <a:cubicBezTo>
                    <a:pt x="34" y="42"/>
                    <a:pt x="35" y="40"/>
                    <a:pt x="34" y="40"/>
                  </a:cubicBezTo>
                  <a:close/>
                  <a:moveTo>
                    <a:pt x="33" y="44"/>
                  </a:moveTo>
                  <a:cubicBezTo>
                    <a:pt x="35" y="44"/>
                    <a:pt x="32" y="44"/>
                    <a:pt x="33" y="44"/>
                  </a:cubicBezTo>
                  <a:close/>
                  <a:moveTo>
                    <a:pt x="33" y="45"/>
                  </a:moveTo>
                  <a:cubicBezTo>
                    <a:pt x="33" y="45"/>
                    <a:pt x="33" y="45"/>
                    <a:pt x="33" y="45"/>
                  </a:cubicBezTo>
                  <a:close/>
                  <a:moveTo>
                    <a:pt x="31" y="50"/>
                  </a:move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0"/>
                  </a:cubicBezTo>
                  <a:close/>
                  <a:moveTo>
                    <a:pt x="31" y="54"/>
                  </a:moveTo>
                  <a:cubicBezTo>
                    <a:pt x="31" y="53"/>
                    <a:pt x="31" y="53"/>
                    <a:pt x="31" y="52"/>
                  </a:cubicBezTo>
                  <a:cubicBezTo>
                    <a:pt x="30" y="53"/>
                    <a:pt x="29" y="53"/>
                    <a:pt x="31" y="54"/>
                  </a:cubicBezTo>
                  <a:close/>
                  <a:moveTo>
                    <a:pt x="30" y="55"/>
                  </a:moveTo>
                  <a:cubicBezTo>
                    <a:pt x="30" y="55"/>
                    <a:pt x="30" y="54"/>
                    <a:pt x="30" y="54"/>
                  </a:cubicBezTo>
                  <a:cubicBezTo>
                    <a:pt x="29" y="55"/>
                    <a:pt x="29" y="56"/>
                    <a:pt x="30" y="55"/>
                  </a:cubicBezTo>
                  <a:close/>
                  <a:moveTo>
                    <a:pt x="28" y="59"/>
                  </a:moveTo>
                  <a:cubicBezTo>
                    <a:pt x="29" y="58"/>
                    <a:pt x="29" y="57"/>
                    <a:pt x="29" y="57"/>
                  </a:cubicBezTo>
                  <a:cubicBezTo>
                    <a:pt x="28" y="58"/>
                    <a:pt x="28" y="58"/>
                    <a:pt x="28" y="59"/>
                  </a:cubicBezTo>
                  <a:close/>
                  <a:moveTo>
                    <a:pt x="55" y="20"/>
                  </a:moveTo>
                  <a:cubicBezTo>
                    <a:pt x="56" y="21"/>
                    <a:pt x="54" y="19"/>
                    <a:pt x="55" y="20"/>
                  </a:cubicBezTo>
                  <a:close/>
                  <a:moveTo>
                    <a:pt x="24" y="72"/>
                  </a:moveTo>
                  <a:cubicBezTo>
                    <a:pt x="25" y="67"/>
                    <a:pt x="27" y="63"/>
                    <a:pt x="28" y="59"/>
                  </a:cubicBezTo>
                  <a:cubicBezTo>
                    <a:pt x="27" y="64"/>
                    <a:pt x="24" y="68"/>
                    <a:pt x="24" y="72"/>
                  </a:cubicBezTo>
                  <a:close/>
                  <a:moveTo>
                    <a:pt x="23" y="74"/>
                  </a:moveTo>
                  <a:cubicBezTo>
                    <a:pt x="22" y="74"/>
                    <a:pt x="23" y="73"/>
                    <a:pt x="23" y="73"/>
                  </a:cubicBezTo>
                  <a:cubicBezTo>
                    <a:pt x="22" y="73"/>
                    <a:pt x="22" y="75"/>
                    <a:pt x="23" y="74"/>
                  </a:cubicBezTo>
                  <a:close/>
                  <a:moveTo>
                    <a:pt x="18" y="86"/>
                  </a:moveTo>
                  <a:cubicBezTo>
                    <a:pt x="20" y="82"/>
                    <a:pt x="22" y="78"/>
                    <a:pt x="22" y="75"/>
                  </a:cubicBezTo>
                  <a:cubicBezTo>
                    <a:pt x="21" y="78"/>
                    <a:pt x="18" y="82"/>
                    <a:pt x="18" y="86"/>
                  </a:cubicBezTo>
                  <a:close/>
                  <a:moveTo>
                    <a:pt x="12" y="101"/>
                  </a:moveTo>
                  <a:cubicBezTo>
                    <a:pt x="13" y="98"/>
                    <a:pt x="16" y="92"/>
                    <a:pt x="17" y="88"/>
                  </a:cubicBezTo>
                  <a:cubicBezTo>
                    <a:pt x="15" y="92"/>
                    <a:pt x="12" y="99"/>
                    <a:pt x="12" y="101"/>
                  </a:cubicBezTo>
                  <a:close/>
                  <a:moveTo>
                    <a:pt x="9" y="108"/>
                  </a:moveTo>
                  <a:cubicBezTo>
                    <a:pt x="9" y="107"/>
                    <a:pt x="11" y="105"/>
                    <a:pt x="10" y="103"/>
                  </a:cubicBezTo>
                  <a:cubicBezTo>
                    <a:pt x="10" y="104"/>
                    <a:pt x="8" y="108"/>
                    <a:pt x="9" y="108"/>
                  </a:cubicBezTo>
                  <a:close/>
                  <a:moveTo>
                    <a:pt x="8" y="113"/>
                  </a:moveTo>
                  <a:cubicBezTo>
                    <a:pt x="9" y="112"/>
                    <a:pt x="8" y="110"/>
                    <a:pt x="9" y="109"/>
                  </a:cubicBezTo>
                  <a:cubicBezTo>
                    <a:pt x="8" y="108"/>
                    <a:pt x="7" y="112"/>
                    <a:pt x="8" y="113"/>
                  </a:cubicBezTo>
                  <a:close/>
                  <a:moveTo>
                    <a:pt x="7" y="114"/>
                  </a:moveTo>
                  <a:cubicBezTo>
                    <a:pt x="7" y="114"/>
                    <a:pt x="7" y="114"/>
                    <a:pt x="7" y="114"/>
                  </a:cubicBezTo>
                  <a:close/>
                  <a:moveTo>
                    <a:pt x="4" y="122"/>
                  </a:moveTo>
                  <a:cubicBezTo>
                    <a:pt x="5" y="121"/>
                    <a:pt x="7" y="118"/>
                    <a:pt x="6" y="116"/>
                  </a:cubicBezTo>
                  <a:cubicBezTo>
                    <a:pt x="5" y="118"/>
                    <a:pt x="4" y="120"/>
                    <a:pt x="4" y="122"/>
                  </a:cubicBezTo>
                  <a:close/>
                  <a:moveTo>
                    <a:pt x="2" y="126"/>
                  </a:moveTo>
                  <a:cubicBezTo>
                    <a:pt x="2" y="127"/>
                    <a:pt x="5" y="124"/>
                    <a:pt x="3" y="124"/>
                  </a:cubicBezTo>
                  <a:cubicBezTo>
                    <a:pt x="3" y="125"/>
                    <a:pt x="1" y="126"/>
                    <a:pt x="2" y="126"/>
                  </a:cubicBezTo>
                  <a:close/>
                  <a:moveTo>
                    <a:pt x="1" y="132"/>
                  </a:moveTo>
                  <a:cubicBezTo>
                    <a:pt x="1" y="131"/>
                    <a:pt x="1" y="132"/>
                    <a:pt x="1" y="132"/>
                  </a:cubicBezTo>
                  <a:close/>
                  <a:moveTo>
                    <a:pt x="1" y="131"/>
                  </a:moveTo>
                  <a:cubicBezTo>
                    <a:pt x="2" y="131"/>
                    <a:pt x="1" y="131"/>
                    <a:pt x="1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23" name="Freeform 1565"/>
            <p:cNvSpPr>
              <a:spLocks/>
            </p:cNvSpPr>
            <p:nvPr/>
          </p:nvSpPr>
          <p:spPr bwMode="auto">
            <a:xfrm>
              <a:off x="6353176" y="4545013"/>
              <a:ext cx="6350" cy="3175"/>
            </a:xfrm>
            <a:custGeom>
              <a:avLst/>
              <a:gdLst>
                <a:gd name="T0" fmla="*/ 0 w 4"/>
                <a:gd name="T1" fmla="*/ 2 h 2"/>
                <a:gd name="T2" fmla="*/ 1 w 4"/>
                <a:gd name="T3" fmla="*/ 1 h 2"/>
                <a:gd name="T4" fmla="*/ 2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3 w 4"/>
                <a:gd name="T11" fmla="*/ 0 h 2"/>
                <a:gd name="T12" fmla="*/ 2 w 4"/>
                <a:gd name="T13" fmla="*/ 2 h 2"/>
                <a:gd name="T14" fmla="*/ 0 w 4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3" y="1"/>
                    <a:pt x="2" y="2"/>
                  </a:cubicBezTo>
                  <a:cubicBezTo>
                    <a:pt x="1" y="2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24" name="Freeform 1566"/>
            <p:cNvSpPr>
              <a:spLocks/>
            </p:cNvSpPr>
            <p:nvPr/>
          </p:nvSpPr>
          <p:spPr bwMode="auto">
            <a:xfrm>
              <a:off x="6329364" y="4576763"/>
              <a:ext cx="7938" cy="4763"/>
            </a:xfrm>
            <a:custGeom>
              <a:avLst/>
              <a:gdLst>
                <a:gd name="T0" fmla="*/ 0 w 4"/>
                <a:gd name="T1" fmla="*/ 3 h 3"/>
                <a:gd name="T2" fmla="*/ 2 w 4"/>
                <a:gd name="T3" fmla="*/ 0 h 3"/>
                <a:gd name="T4" fmla="*/ 3 w 4"/>
                <a:gd name="T5" fmla="*/ 0 h 3"/>
                <a:gd name="T6" fmla="*/ 1 w 4"/>
                <a:gd name="T7" fmla="*/ 3 h 3"/>
                <a:gd name="T8" fmla="*/ 0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0" y="3"/>
                    <a:pt x="1" y="1"/>
                    <a:pt x="2" y="0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1" y="2"/>
                    <a:pt x="1" y="3"/>
                  </a:cubicBezTo>
                  <a:cubicBezTo>
                    <a:pt x="1" y="3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25" name="Freeform 1567"/>
            <p:cNvSpPr>
              <a:spLocks/>
            </p:cNvSpPr>
            <p:nvPr/>
          </p:nvSpPr>
          <p:spPr bwMode="auto">
            <a:xfrm>
              <a:off x="6343651" y="4554538"/>
              <a:ext cx="12700" cy="11113"/>
            </a:xfrm>
            <a:custGeom>
              <a:avLst/>
              <a:gdLst>
                <a:gd name="T0" fmla="*/ 1 w 7"/>
                <a:gd name="T1" fmla="*/ 6 h 6"/>
                <a:gd name="T2" fmla="*/ 1 w 7"/>
                <a:gd name="T3" fmla="*/ 6 h 6"/>
                <a:gd name="T4" fmla="*/ 0 w 7"/>
                <a:gd name="T5" fmla="*/ 5 h 6"/>
                <a:gd name="T6" fmla="*/ 7 w 7"/>
                <a:gd name="T7" fmla="*/ 0 h 6"/>
                <a:gd name="T8" fmla="*/ 1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2" y="3"/>
                    <a:pt x="5" y="2"/>
                    <a:pt x="7" y="0"/>
                  </a:cubicBezTo>
                  <a:cubicBezTo>
                    <a:pt x="6" y="3"/>
                    <a:pt x="1" y="3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26" name="Freeform 1568"/>
            <p:cNvSpPr>
              <a:spLocks noEditPoints="1"/>
            </p:cNvSpPr>
            <p:nvPr/>
          </p:nvSpPr>
          <p:spPr bwMode="auto">
            <a:xfrm>
              <a:off x="6337301" y="4570413"/>
              <a:ext cx="7938" cy="6350"/>
            </a:xfrm>
            <a:custGeom>
              <a:avLst/>
              <a:gdLst>
                <a:gd name="T0" fmla="*/ 0 w 4"/>
                <a:gd name="T1" fmla="*/ 1 h 3"/>
                <a:gd name="T2" fmla="*/ 2 w 4"/>
                <a:gd name="T3" fmla="*/ 0 h 3"/>
                <a:gd name="T4" fmla="*/ 4 w 4"/>
                <a:gd name="T5" fmla="*/ 2 h 3"/>
                <a:gd name="T6" fmla="*/ 1 w 4"/>
                <a:gd name="T7" fmla="*/ 2 h 3"/>
                <a:gd name="T8" fmla="*/ 0 w 4"/>
                <a:gd name="T9" fmla="*/ 1 h 3"/>
                <a:gd name="T10" fmla="*/ 2 w 4"/>
                <a:gd name="T11" fmla="*/ 1 h 3"/>
                <a:gd name="T12" fmla="*/ 3 w 4"/>
                <a:gd name="T13" fmla="*/ 2 h 3"/>
                <a:gd name="T14" fmla="*/ 2 w 4"/>
                <a:gd name="T15" fmla="*/ 1 h 3"/>
                <a:gd name="T16" fmla="*/ 3 w 4"/>
                <a:gd name="T17" fmla="*/ 2 h 3"/>
                <a:gd name="T18" fmla="*/ 3 w 4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0" y="1"/>
                    <a:pt x="1" y="1"/>
                    <a:pt x="2" y="0"/>
                  </a:cubicBezTo>
                  <a:cubicBezTo>
                    <a:pt x="1" y="1"/>
                    <a:pt x="3" y="0"/>
                    <a:pt x="4" y="2"/>
                  </a:cubicBezTo>
                  <a:cubicBezTo>
                    <a:pt x="3" y="1"/>
                    <a:pt x="3" y="3"/>
                    <a:pt x="1" y="2"/>
                  </a:cubicBezTo>
                  <a:cubicBezTo>
                    <a:pt x="2" y="0"/>
                    <a:pt x="1" y="1"/>
                    <a:pt x="0" y="1"/>
                  </a:cubicBezTo>
                  <a:close/>
                  <a:moveTo>
                    <a:pt x="2" y="1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2" y="1"/>
                  </a:cubicBezTo>
                  <a:close/>
                  <a:moveTo>
                    <a:pt x="3" y="2"/>
                  </a:moveTo>
                  <a:cubicBezTo>
                    <a:pt x="3" y="1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27" name="Freeform 1569"/>
            <p:cNvSpPr>
              <a:spLocks/>
            </p:cNvSpPr>
            <p:nvPr/>
          </p:nvSpPr>
          <p:spPr bwMode="auto">
            <a:xfrm>
              <a:off x="6357939" y="4541838"/>
              <a:ext cx="3175" cy="4763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1"/>
                    <a:pt x="0" y="0"/>
                    <a:pt x="1" y="0"/>
                  </a:cubicBezTo>
                  <a:cubicBezTo>
                    <a:pt x="1" y="0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28" name="Freeform 1570"/>
            <p:cNvSpPr>
              <a:spLocks/>
            </p:cNvSpPr>
            <p:nvPr/>
          </p:nvSpPr>
          <p:spPr bwMode="auto">
            <a:xfrm>
              <a:off x="6343651" y="4562475"/>
              <a:ext cx="11113" cy="7938"/>
            </a:xfrm>
            <a:custGeom>
              <a:avLst/>
              <a:gdLst>
                <a:gd name="T0" fmla="*/ 0 w 6"/>
                <a:gd name="T1" fmla="*/ 3 h 4"/>
                <a:gd name="T2" fmla="*/ 0 w 6"/>
                <a:gd name="T3" fmla="*/ 4 h 4"/>
                <a:gd name="T4" fmla="*/ 0 w 6"/>
                <a:gd name="T5" fmla="*/ 2 h 4"/>
                <a:gd name="T6" fmla="*/ 3 w 6"/>
                <a:gd name="T7" fmla="*/ 1 h 4"/>
                <a:gd name="T8" fmla="*/ 2 w 6"/>
                <a:gd name="T9" fmla="*/ 2 h 4"/>
                <a:gd name="T10" fmla="*/ 3 w 6"/>
                <a:gd name="T11" fmla="*/ 0 h 4"/>
                <a:gd name="T12" fmla="*/ 5 w 6"/>
                <a:gd name="T13" fmla="*/ 0 h 4"/>
                <a:gd name="T14" fmla="*/ 6 w 6"/>
                <a:gd name="T15" fmla="*/ 0 h 4"/>
                <a:gd name="T16" fmla="*/ 1 w 6"/>
                <a:gd name="T17" fmla="*/ 4 h 4"/>
                <a:gd name="T18" fmla="*/ 0 w 6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0" y="3"/>
                    <a:pt x="1" y="3"/>
                    <a:pt x="0" y="4"/>
                  </a:cubicBezTo>
                  <a:cubicBezTo>
                    <a:pt x="1" y="4"/>
                    <a:pt x="2" y="3"/>
                    <a:pt x="0" y="2"/>
                  </a:cubicBezTo>
                  <a:cubicBezTo>
                    <a:pt x="1" y="2"/>
                    <a:pt x="3" y="3"/>
                    <a:pt x="3" y="1"/>
                  </a:cubicBezTo>
                  <a:cubicBezTo>
                    <a:pt x="2" y="1"/>
                    <a:pt x="3" y="3"/>
                    <a:pt x="2" y="2"/>
                  </a:cubicBezTo>
                  <a:cubicBezTo>
                    <a:pt x="1" y="1"/>
                    <a:pt x="3" y="1"/>
                    <a:pt x="3" y="0"/>
                  </a:cubicBezTo>
                  <a:cubicBezTo>
                    <a:pt x="3" y="2"/>
                    <a:pt x="5" y="1"/>
                    <a:pt x="5" y="0"/>
                  </a:cubicBezTo>
                  <a:cubicBezTo>
                    <a:pt x="5" y="0"/>
                    <a:pt x="5" y="1"/>
                    <a:pt x="6" y="0"/>
                  </a:cubicBezTo>
                  <a:cubicBezTo>
                    <a:pt x="5" y="1"/>
                    <a:pt x="2" y="3"/>
                    <a:pt x="1" y="4"/>
                  </a:cubicBezTo>
                  <a:cubicBezTo>
                    <a:pt x="0" y="4"/>
                    <a:pt x="1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29" name="Freeform 1571"/>
            <p:cNvSpPr>
              <a:spLocks/>
            </p:cNvSpPr>
            <p:nvPr/>
          </p:nvSpPr>
          <p:spPr bwMode="auto">
            <a:xfrm>
              <a:off x="6359526" y="4541838"/>
              <a:ext cx="6350" cy="0"/>
            </a:xfrm>
            <a:custGeom>
              <a:avLst/>
              <a:gdLst>
                <a:gd name="T0" fmla="*/ 2 w 3"/>
                <a:gd name="T1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0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30" name="Freeform 1572"/>
            <p:cNvSpPr>
              <a:spLocks/>
            </p:cNvSpPr>
            <p:nvPr/>
          </p:nvSpPr>
          <p:spPr bwMode="auto">
            <a:xfrm>
              <a:off x="6357939" y="4549775"/>
              <a:ext cx="3175" cy="476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31" name="Freeform 1573"/>
            <p:cNvSpPr>
              <a:spLocks/>
            </p:cNvSpPr>
            <p:nvPr/>
          </p:nvSpPr>
          <p:spPr bwMode="auto">
            <a:xfrm>
              <a:off x="6346826" y="4559300"/>
              <a:ext cx="7938" cy="6350"/>
            </a:xfrm>
            <a:custGeom>
              <a:avLst/>
              <a:gdLst>
                <a:gd name="T0" fmla="*/ 2 w 4"/>
                <a:gd name="T1" fmla="*/ 2 h 3"/>
                <a:gd name="T2" fmla="*/ 2 w 4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2"/>
                  </a:moveTo>
                  <a:cubicBezTo>
                    <a:pt x="0" y="3"/>
                    <a:pt x="4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32" name="Freeform 1574"/>
            <p:cNvSpPr>
              <a:spLocks/>
            </p:cNvSpPr>
            <p:nvPr/>
          </p:nvSpPr>
          <p:spPr bwMode="auto">
            <a:xfrm>
              <a:off x="6337301" y="4579938"/>
              <a:ext cx="3175" cy="6350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1 h 3"/>
                <a:gd name="T4" fmla="*/ 0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0"/>
                    <a:pt x="2" y="1"/>
                  </a:cubicBezTo>
                  <a:cubicBezTo>
                    <a:pt x="0" y="1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33" name="Freeform 1575"/>
            <p:cNvSpPr>
              <a:spLocks/>
            </p:cNvSpPr>
            <p:nvPr/>
          </p:nvSpPr>
          <p:spPr bwMode="auto">
            <a:xfrm>
              <a:off x="6346826" y="4572000"/>
              <a:ext cx="3175" cy="6350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0" y="3"/>
                    <a:pt x="2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34" name="Freeform 1576"/>
            <p:cNvSpPr>
              <a:spLocks/>
            </p:cNvSpPr>
            <p:nvPr/>
          </p:nvSpPr>
          <p:spPr bwMode="auto">
            <a:xfrm>
              <a:off x="6348414" y="4575175"/>
              <a:ext cx="6350" cy="3175"/>
            </a:xfrm>
            <a:custGeom>
              <a:avLst/>
              <a:gdLst>
                <a:gd name="T0" fmla="*/ 1 w 3"/>
                <a:gd name="T1" fmla="*/ 1 h 2"/>
                <a:gd name="T2" fmla="*/ 2 w 3"/>
                <a:gd name="T3" fmla="*/ 1 h 2"/>
                <a:gd name="T4" fmla="*/ 1 w 3"/>
                <a:gd name="T5" fmla="*/ 2 h 2"/>
                <a:gd name="T6" fmla="*/ 1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0"/>
                    <a:pt x="1" y="2"/>
                    <a:pt x="2" y="1"/>
                  </a:cubicBezTo>
                  <a:cubicBezTo>
                    <a:pt x="3" y="2"/>
                    <a:pt x="1" y="1"/>
                    <a:pt x="1" y="2"/>
                  </a:cubicBezTo>
                  <a:cubicBezTo>
                    <a:pt x="0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35" name="Freeform 1577"/>
            <p:cNvSpPr>
              <a:spLocks/>
            </p:cNvSpPr>
            <p:nvPr/>
          </p:nvSpPr>
          <p:spPr bwMode="auto">
            <a:xfrm>
              <a:off x="6400801" y="4514850"/>
              <a:ext cx="20638" cy="4763"/>
            </a:xfrm>
            <a:custGeom>
              <a:avLst/>
              <a:gdLst>
                <a:gd name="T0" fmla="*/ 10 w 11"/>
                <a:gd name="T1" fmla="*/ 0 h 3"/>
                <a:gd name="T2" fmla="*/ 11 w 11"/>
                <a:gd name="T3" fmla="*/ 1 h 3"/>
                <a:gd name="T4" fmla="*/ 0 w 11"/>
                <a:gd name="T5" fmla="*/ 1 h 3"/>
                <a:gd name="T6" fmla="*/ 11 w 11"/>
                <a:gd name="T7" fmla="*/ 1 h 3"/>
                <a:gd name="T8" fmla="*/ 10 w 1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8" y="3"/>
                    <a:pt x="3" y="3"/>
                    <a:pt x="0" y="1"/>
                  </a:cubicBezTo>
                  <a:cubicBezTo>
                    <a:pt x="3" y="0"/>
                    <a:pt x="7" y="2"/>
                    <a:pt x="11" y="1"/>
                  </a:cubicBezTo>
                  <a:cubicBezTo>
                    <a:pt x="11" y="1"/>
                    <a:pt x="11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36" name="Freeform 1578"/>
            <p:cNvSpPr>
              <a:spLocks/>
            </p:cNvSpPr>
            <p:nvPr/>
          </p:nvSpPr>
          <p:spPr bwMode="auto">
            <a:xfrm>
              <a:off x="6416676" y="4500563"/>
              <a:ext cx="15875" cy="14288"/>
            </a:xfrm>
            <a:custGeom>
              <a:avLst/>
              <a:gdLst>
                <a:gd name="T0" fmla="*/ 2 w 9"/>
                <a:gd name="T1" fmla="*/ 2 h 7"/>
                <a:gd name="T2" fmla="*/ 3 w 9"/>
                <a:gd name="T3" fmla="*/ 7 h 7"/>
                <a:gd name="T4" fmla="*/ 0 w 9"/>
                <a:gd name="T5" fmla="*/ 3 h 7"/>
                <a:gd name="T6" fmla="*/ 7 w 9"/>
                <a:gd name="T7" fmla="*/ 1 h 7"/>
                <a:gd name="T8" fmla="*/ 7 w 9"/>
                <a:gd name="T9" fmla="*/ 1 h 7"/>
                <a:gd name="T10" fmla="*/ 3 w 9"/>
                <a:gd name="T11" fmla="*/ 2 h 7"/>
                <a:gd name="T12" fmla="*/ 2 w 9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7">
                  <a:moveTo>
                    <a:pt x="2" y="2"/>
                  </a:moveTo>
                  <a:cubicBezTo>
                    <a:pt x="1" y="4"/>
                    <a:pt x="2" y="5"/>
                    <a:pt x="3" y="7"/>
                  </a:cubicBezTo>
                  <a:cubicBezTo>
                    <a:pt x="1" y="7"/>
                    <a:pt x="2" y="4"/>
                    <a:pt x="0" y="3"/>
                  </a:cubicBezTo>
                  <a:cubicBezTo>
                    <a:pt x="2" y="1"/>
                    <a:pt x="5" y="1"/>
                    <a:pt x="7" y="1"/>
                  </a:cubicBezTo>
                  <a:cubicBezTo>
                    <a:pt x="9" y="2"/>
                    <a:pt x="9" y="3"/>
                    <a:pt x="7" y="1"/>
                  </a:cubicBezTo>
                  <a:cubicBezTo>
                    <a:pt x="6" y="1"/>
                    <a:pt x="4" y="0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37" name="Freeform 1579"/>
            <p:cNvSpPr>
              <a:spLocks/>
            </p:cNvSpPr>
            <p:nvPr/>
          </p:nvSpPr>
          <p:spPr bwMode="auto">
            <a:xfrm>
              <a:off x="6462714" y="4525963"/>
              <a:ext cx="6350" cy="3175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2" y="1"/>
                    <a:pt x="1" y="0"/>
                  </a:cubicBezTo>
                  <a:cubicBezTo>
                    <a:pt x="3" y="0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38" name="Freeform 1580"/>
            <p:cNvSpPr>
              <a:spLocks/>
            </p:cNvSpPr>
            <p:nvPr/>
          </p:nvSpPr>
          <p:spPr bwMode="auto">
            <a:xfrm>
              <a:off x="6210301" y="4565650"/>
              <a:ext cx="17463" cy="44450"/>
            </a:xfrm>
            <a:custGeom>
              <a:avLst/>
              <a:gdLst>
                <a:gd name="T0" fmla="*/ 10 w 10"/>
                <a:gd name="T1" fmla="*/ 0 h 24"/>
                <a:gd name="T2" fmla="*/ 1 w 10"/>
                <a:gd name="T3" fmla="*/ 9 h 24"/>
                <a:gd name="T4" fmla="*/ 6 w 10"/>
                <a:gd name="T5" fmla="*/ 24 h 24"/>
                <a:gd name="T6" fmla="*/ 4 w 10"/>
                <a:gd name="T7" fmla="*/ 18 h 24"/>
                <a:gd name="T8" fmla="*/ 2 w 10"/>
                <a:gd name="T9" fmla="*/ 13 h 24"/>
                <a:gd name="T10" fmla="*/ 3 w 10"/>
                <a:gd name="T11" fmla="*/ 9 h 24"/>
                <a:gd name="T12" fmla="*/ 10 w 10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4">
                  <a:moveTo>
                    <a:pt x="10" y="0"/>
                  </a:moveTo>
                  <a:cubicBezTo>
                    <a:pt x="10" y="0"/>
                    <a:pt x="3" y="5"/>
                    <a:pt x="1" y="9"/>
                  </a:cubicBezTo>
                  <a:cubicBezTo>
                    <a:pt x="0" y="14"/>
                    <a:pt x="0" y="20"/>
                    <a:pt x="6" y="24"/>
                  </a:cubicBezTo>
                  <a:cubicBezTo>
                    <a:pt x="6" y="24"/>
                    <a:pt x="6" y="20"/>
                    <a:pt x="4" y="18"/>
                  </a:cubicBezTo>
                  <a:cubicBezTo>
                    <a:pt x="2" y="17"/>
                    <a:pt x="1" y="13"/>
                    <a:pt x="2" y="13"/>
                  </a:cubicBezTo>
                  <a:cubicBezTo>
                    <a:pt x="3" y="13"/>
                    <a:pt x="3" y="9"/>
                    <a:pt x="3" y="9"/>
                  </a:cubicBezTo>
                  <a:cubicBezTo>
                    <a:pt x="3" y="9"/>
                    <a:pt x="10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39" name="Freeform 1581"/>
            <p:cNvSpPr>
              <a:spLocks/>
            </p:cNvSpPr>
            <p:nvPr/>
          </p:nvSpPr>
          <p:spPr bwMode="auto">
            <a:xfrm>
              <a:off x="6248401" y="4643438"/>
              <a:ext cx="6350" cy="17463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9 h 9"/>
                <a:gd name="T4" fmla="*/ 3 w 3"/>
                <a:gd name="T5" fmla="*/ 7 h 9"/>
                <a:gd name="T6" fmla="*/ 3 w 3"/>
                <a:gd name="T7" fmla="*/ 4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0"/>
                    <a:pt x="0" y="5"/>
                    <a:pt x="2" y="9"/>
                  </a:cubicBezTo>
                  <a:cubicBezTo>
                    <a:pt x="2" y="9"/>
                    <a:pt x="3" y="8"/>
                    <a:pt x="3" y="7"/>
                  </a:cubicBezTo>
                  <a:cubicBezTo>
                    <a:pt x="2" y="6"/>
                    <a:pt x="3" y="5"/>
                    <a:pt x="3" y="4"/>
                  </a:cubicBezTo>
                  <a:cubicBezTo>
                    <a:pt x="3" y="4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2840" name="Group 2839"/>
          <p:cNvGrpSpPr/>
          <p:nvPr/>
        </p:nvGrpSpPr>
        <p:grpSpPr>
          <a:xfrm rot="256944" flipH="1">
            <a:off x="6385971" y="3939364"/>
            <a:ext cx="428310" cy="556162"/>
            <a:chOff x="5556251" y="5210176"/>
            <a:chExt cx="212726" cy="276225"/>
          </a:xfrm>
          <a:solidFill>
            <a:schemeClr val="accent3">
              <a:alpha val="20000"/>
            </a:schemeClr>
          </a:solidFill>
        </p:grpSpPr>
        <p:sp>
          <p:nvSpPr>
            <p:cNvPr id="2841" name="Rectangle 1582"/>
            <p:cNvSpPr>
              <a:spLocks noChangeArrowheads="1"/>
            </p:cNvSpPr>
            <p:nvPr/>
          </p:nvSpPr>
          <p:spPr bwMode="auto">
            <a:xfrm>
              <a:off x="5641976" y="529590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42" name="Rectangle 1583"/>
            <p:cNvSpPr>
              <a:spLocks noChangeArrowheads="1"/>
            </p:cNvSpPr>
            <p:nvPr/>
          </p:nvSpPr>
          <p:spPr bwMode="auto">
            <a:xfrm>
              <a:off x="5646739" y="52927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43" name="Freeform 1584"/>
            <p:cNvSpPr>
              <a:spLocks/>
            </p:cNvSpPr>
            <p:nvPr/>
          </p:nvSpPr>
          <p:spPr bwMode="auto">
            <a:xfrm>
              <a:off x="5648326" y="528796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44" name="Freeform 1585"/>
            <p:cNvSpPr>
              <a:spLocks/>
            </p:cNvSpPr>
            <p:nvPr/>
          </p:nvSpPr>
          <p:spPr bwMode="auto">
            <a:xfrm>
              <a:off x="5649914" y="5286375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45" name="Freeform 1586"/>
            <p:cNvSpPr>
              <a:spLocks/>
            </p:cNvSpPr>
            <p:nvPr/>
          </p:nvSpPr>
          <p:spPr bwMode="auto">
            <a:xfrm>
              <a:off x="5627689" y="5429250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46" name="Freeform 1587"/>
            <p:cNvSpPr>
              <a:spLocks/>
            </p:cNvSpPr>
            <p:nvPr/>
          </p:nvSpPr>
          <p:spPr bwMode="auto">
            <a:xfrm>
              <a:off x="5649914" y="529431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47" name="Freeform 1588"/>
            <p:cNvSpPr>
              <a:spLocks/>
            </p:cNvSpPr>
            <p:nvPr/>
          </p:nvSpPr>
          <p:spPr bwMode="auto">
            <a:xfrm>
              <a:off x="5629276" y="543083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48" name="Rectangle 1589"/>
            <p:cNvSpPr>
              <a:spLocks noChangeArrowheads="1"/>
            </p:cNvSpPr>
            <p:nvPr/>
          </p:nvSpPr>
          <p:spPr bwMode="auto">
            <a:xfrm>
              <a:off x="5651501" y="52990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49" name="Freeform 1590"/>
            <p:cNvSpPr>
              <a:spLocks/>
            </p:cNvSpPr>
            <p:nvPr/>
          </p:nvSpPr>
          <p:spPr bwMode="auto">
            <a:xfrm>
              <a:off x="5653089" y="5297488"/>
              <a:ext cx="3175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50" name="Rectangle 1591"/>
            <p:cNvSpPr>
              <a:spLocks noChangeArrowheads="1"/>
            </p:cNvSpPr>
            <p:nvPr/>
          </p:nvSpPr>
          <p:spPr bwMode="auto">
            <a:xfrm>
              <a:off x="5656264" y="52974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51" name="Freeform 1592"/>
            <p:cNvSpPr>
              <a:spLocks/>
            </p:cNvSpPr>
            <p:nvPr/>
          </p:nvSpPr>
          <p:spPr bwMode="auto">
            <a:xfrm>
              <a:off x="5657851" y="5284788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52" name="Freeform 1593"/>
            <p:cNvSpPr>
              <a:spLocks/>
            </p:cNvSpPr>
            <p:nvPr/>
          </p:nvSpPr>
          <p:spPr bwMode="auto">
            <a:xfrm>
              <a:off x="5661026" y="52768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53" name="Rectangle 1594"/>
            <p:cNvSpPr>
              <a:spLocks noChangeArrowheads="1"/>
            </p:cNvSpPr>
            <p:nvPr/>
          </p:nvSpPr>
          <p:spPr bwMode="auto">
            <a:xfrm>
              <a:off x="5638801" y="54324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54" name="Freeform 1595"/>
            <p:cNvSpPr>
              <a:spLocks/>
            </p:cNvSpPr>
            <p:nvPr/>
          </p:nvSpPr>
          <p:spPr bwMode="auto">
            <a:xfrm>
              <a:off x="5659439" y="529748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55" name="Freeform 1596"/>
            <p:cNvSpPr>
              <a:spLocks/>
            </p:cNvSpPr>
            <p:nvPr/>
          </p:nvSpPr>
          <p:spPr bwMode="auto">
            <a:xfrm>
              <a:off x="5661026" y="528320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56" name="Freeform 1597"/>
            <p:cNvSpPr>
              <a:spLocks/>
            </p:cNvSpPr>
            <p:nvPr/>
          </p:nvSpPr>
          <p:spPr bwMode="auto">
            <a:xfrm>
              <a:off x="5661026" y="528796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57" name="Freeform 1598"/>
            <p:cNvSpPr>
              <a:spLocks/>
            </p:cNvSpPr>
            <p:nvPr/>
          </p:nvSpPr>
          <p:spPr bwMode="auto">
            <a:xfrm>
              <a:off x="5661026" y="529272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58" name="Rectangle 1599"/>
            <p:cNvSpPr>
              <a:spLocks noChangeArrowheads="1"/>
            </p:cNvSpPr>
            <p:nvPr/>
          </p:nvSpPr>
          <p:spPr bwMode="auto">
            <a:xfrm>
              <a:off x="5662614" y="52943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59" name="Freeform 1600"/>
            <p:cNvSpPr>
              <a:spLocks/>
            </p:cNvSpPr>
            <p:nvPr/>
          </p:nvSpPr>
          <p:spPr bwMode="auto">
            <a:xfrm>
              <a:off x="5640389" y="543083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60" name="Freeform 1601"/>
            <p:cNvSpPr>
              <a:spLocks/>
            </p:cNvSpPr>
            <p:nvPr/>
          </p:nvSpPr>
          <p:spPr bwMode="auto">
            <a:xfrm>
              <a:off x="5657851" y="5327650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61" name="Freeform 1602"/>
            <p:cNvSpPr>
              <a:spLocks/>
            </p:cNvSpPr>
            <p:nvPr/>
          </p:nvSpPr>
          <p:spPr bwMode="auto">
            <a:xfrm>
              <a:off x="5657851" y="5327650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62" name="Freeform 1603"/>
            <p:cNvSpPr>
              <a:spLocks/>
            </p:cNvSpPr>
            <p:nvPr/>
          </p:nvSpPr>
          <p:spPr bwMode="auto">
            <a:xfrm>
              <a:off x="5657851" y="532606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63" name="Freeform 1604"/>
            <p:cNvSpPr>
              <a:spLocks/>
            </p:cNvSpPr>
            <p:nvPr/>
          </p:nvSpPr>
          <p:spPr bwMode="auto">
            <a:xfrm>
              <a:off x="5641976" y="5430838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64" name="Freeform 1605"/>
            <p:cNvSpPr>
              <a:spLocks/>
            </p:cNvSpPr>
            <p:nvPr/>
          </p:nvSpPr>
          <p:spPr bwMode="auto">
            <a:xfrm>
              <a:off x="5659439" y="5303838"/>
              <a:ext cx="7938" cy="20638"/>
            </a:xfrm>
            <a:custGeom>
              <a:avLst/>
              <a:gdLst>
                <a:gd name="T0" fmla="*/ 0 w 4"/>
                <a:gd name="T1" fmla="*/ 11 h 11"/>
                <a:gd name="T2" fmla="*/ 4 w 4"/>
                <a:gd name="T3" fmla="*/ 0 h 11"/>
                <a:gd name="T4" fmla="*/ 0 w 4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cubicBezTo>
                    <a:pt x="1" y="7"/>
                    <a:pt x="2" y="4"/>
                    <a:pt x="4" y="0"/>
                  </a:cubicBezTo>
                  <a:cubicBezTo>
                    <a:pt x="4" y="2"/>
                    <a:pt x="1" y="9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65" name="Rectangle 1606"/>
            <p:cNvSpPr>
              <a:spLocks noChangeArrowheads="1"/>
            </p:cNvSpPr>
            <p:nvPr/>
          </p:nvSpPr>
          <p:spPr bwMode="auto">
            <a:xfrm>
              <a:off x="5664201" y="52895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66" name="Freeform 1607"/>
            <p:cNvSpPr>
              <a:spLocks/>
            </p:cNvSpPr>
            <p:nvPr/>
          </p:nvSpPr>
          <p:spPr bwMode="auto">
            <a:xfrm>
              <a:off x="5664201" y="5287963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67" name="Freeform 1608"/>
            <p:cNvSpPr>
              <a:spLocks/>
            </p:cNvSpPr>
            <p:nvPr/>
          </p:nvSpPr>
          <p:spPr bwMode="auto">
            <a:xfrm>
              <a:off x="5664201" y="5287963"/>
              <a:ext cx="3175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68" name="Freeform 1609"/>
            <p:cNvSpPr>
              <a:spLocks/>
            </p:cNvSpPr>
            <p:nvPr/>
          </p:nvSpPr>
          <p:spPr bwMode="auto">
            <a:xfrm>
              <a:off x="5667376" y="527843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69" name="Freeform 1610"/>
            <p:cNvSpPr>
              <a:spLocks/>
            </p:cNvSpPr>
            <p:nvPr/>
          </p:nvSpPr>
          <p:spPr bwMode="auto">
            <a:xfrm>
              <a:off x="5667376" y="528161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70" name="Freeform 1611"/>
            <p:cNvSpPr>
              <a:spLocks/>
            </p:cNvSpPr>
            <p:nvPr/>
          </p:nvSpPr>
          <p:spPr bwMode="auto">
            <a:xfrm>
              <a:off x="5668964" y="52720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71" name="Rectangle 1612"/>
            <p:cNvSpPr>
              <a:spLocks noChangeArrowheads="1"/>
            </p:cNvSpPr>
            <p:nvPr/>
          </p:nvSpPr>
          <p:spPr bwMode="auto">
            <a:xfrm>
              <a:off x="5643564" y="54308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72" name="Freeform 1613"/>
            <p:cNvSpPr>
              <a:spLocks/>
            </p:cNvSpPr>
            <p:nvPr/>
          </p:nvSpPr>
          <p:spPr bwMode="auto">
            <a:xfrm>
              <a:off x="5667376" y="52847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73" name="Freeform 1614"/>
            <p:cNvSpPr>
              <a:spLocks/>
            </p:cNvSpPr>
            <p:nvPr/>
          </p:nvSpPr>
          <p:spPr bwMode="auto">
            <a:xfrm>
              <a:off x="5668964" y="527526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74" name="Freeform 1615"/>
            <p:cNvSpPr>
              <a:spLocks/>
            </p:cNvSpPr>
            <p:nvPr/>
          </p:nvSpPr>
          <p:spPr bwMode="auto">
            <a:xfrm>
              <a:off x="5661026" y="532606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75" name="Rectangle 1616"/>
            <p:cNvSpPr>
              <a:spLocks noChangeArrowheads="1"/>
            </p:cNvSpPr>
            <p:nvPr/>
          </p:nvSpPr>
          <p:spPr bwMode="auto">
            <a:xfrm>
              <a:off x="5662614" y="53228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76" name="Rectangle 1617"/>
            <p:cNvSpPr>
              <a:spLocks noChangeArrowheads="1"/>
            </p:cNvSpPr>
            <p:nvPr/>
          </p:nvSpPr>
          <p:spPr bwMode="auto">
            <a:xfrm>
              <a:off x="5668964" y="52863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77" name="Freeform 1618"/>
            <p:cNvSpPr>
              <a:spLocks/>
            </p:cNvSpPr>
            <p:nvPr/>
          </p:nvSpPr>
          <p:spPr bwMode="auto">
            <a:xfrm>
              <a:off x="5668964" y="5284788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78" name="Freeform 1619"/>
            <p:cNvSpPr>
              <a:spLocks/>
            </p:cNvSpPr>
            <p:nvPr/>
          </p:nvSpPr>
          <p:spPr bwMode="auto">
            <a:xfrm>
              <a:off x="5670551" y="5273675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79" name="Freeform 1620"/>
            <p:cNvSpPr>
              <a:spLocks/>
            </p:cNvSpPr>
            <p:nvPr/>
          </p:nvSpPr>
          <p:spPr bwMode="auto">
            <a:xfrm>
              <a:off x="5662614" y="5316538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80" name="Rectangle 1621"/>
            <p:cNvSpPr>
              <a:spLocks noChangeArrowheads="1"/>
            </p:cNvSpPr>
            <p:nvPr/>
          </p:nvSpPr>
          <p:spPr bwMode="auto">
            <a:xfrm>
              <a:off x="5670551" y="52847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81" name="Freeform 1622"/>
            <p:cNvSpPr>
              <a:spLocks/>
            </p:cNvSpPr>
            <p:nvPr/>
          </p:nvSpPr>
          <p:spPr bwMode="auto">
            <a:xfrm>
              <a:off x="5667376" y="5302250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82" name="Rectangle 1623"/>
            <p:cNvSpPr>
              <a:spLocks noChangeArrowheads="1"/>
            </p:cNvSpPr>
            <p:nvPr/>
          </p:nvSpPr>
          <p:spPr bwMode="auto">
            <a:xfrm>
              <a:off x="5668964" y="529590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83" name="Freeform 1624"/>
            <p:cNvSpPr>
              <a:spLocks/>
            </p:cNvSpPr>
            <p:nvPr/>
          </p:nvSpPr>
          <p:spPr bwMode="auto">
            <a:xfrm>
              <a:off x="5662614" y="5324475"/>
              <a:ext cx="4763" cy="1588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84" name="Freeform 1625"/>
            <p:cNvSpPr>
              <a:spLocks/>
            </p:cNvSpPr>
            <p:nvPr/>
          </p:nvSpPr>
          <p:spPr bwMode="auto">
            <a:xfrm>
              <a:off x="5672139" y="52736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85" name="Freeform 1626"/>
            <p:cNvSpPr>
              <a:spLocks/>
            </p:cNvSpPr>
            <p:nvPr/>
          </p:nvSpPr>
          <p:spPr bwMode="auto">
            <a:xfrm>
              <a:off x="5664201" y="5326063"/>
              <a:ext cx="3175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86" name="Rectangle 1627"/>
            <p:cNvSpPr>
              <a:spLocks noChangeArrowheads="1"/>
            </p:cNvSpPr>
            <p:nvPr/>
          </p:nvSpPr>
          <p:spPr bwMode="auto">
            <a:xfrm>
              <a:off x="5668964" y="53165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87" name="Freeform 1628"/>
            <p:cNvSpPr>
              <a:spLocks/>
            </p:cNvSpPr>
            <p:nvPr/>
          </p:nvSpPr>
          <p:spPr bwMode="auto">
            <a:xfrm>
              <a:off x="5668964" y="531336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88" name="Freeform 1629"/>
            <p:cNvSpPr>
              <a:spLocks/>
            </p:cNvSpPr>
            <p:nvPr/>
          </p:nvSpPr>
          <p:spPr bwMode="auto">
            <a:xfrm>
              <a:off x="5664201" y="5326063"/>
              <a:ext cx="6350" cy="0"/>
            </a:xfrm>
            <a:custGeom>
              <a:avLst/>
              <a:gdLst>
                <a:gd name="T0" fmla="*/ 2 w 3"/>
                <a:gd name="T1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0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89" name="Freeform 1630"/>
            <p:cNvSpPr>
              <a:spLocks/>
            </p:cNvSpPr>
            <p:nvPr/>
          </p:nvSpPr>
          <p:spPr bwMode="auto">
            <a:xfrm>
              <a:off x="5670551" y="531336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90" name="Freeform 1631"/>
            <p:cNvSpPr>
              <a:spLocks/>
            </p:cNvSpPr>
            <p:nvPr/>
          </p:nvSpPr>
          <p:spPr bwMode="auto">
            <a:xfrm>
              <a:off x="5673726" y="5284788"/>
              <a:ext cx="3175" cy="3175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91" name="Freeform 1632"/>
            <p:cNvSpPr>
              <a:spLocks/>
            </p:cNvSpPr>
            <p:nvPr/>
          </p:nvSpPr>
          <p:spPr bwMode="auto">
            <a:xfrm>
              <a:off x="5673726" y="5281613"/>
              <a:ext cx="3175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92" name="Rectangle 1633"/>
            <p:cNvSpPr>
              <a:spLocks noChangeArrowheads="1"/>
            </p:cNvSpPr>
            <p:nvPr/>
          </p:nvSpPr>
          <p:spPr bwMode="auto">
            <a:xfrm>
              <a:off x="5676901" y="52816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93" name="Freeform 1634"/>
            <p:cNvSpPr>
              <a:spLocks/>
            </p:cNvSpPr>
            <p:nvPr/>
          </p:nvSpPr>
          <p:spPr bwMode="auto">
            <a:xfrm>
              <a:off x="5673726" y="5294313"/>
              <a:ext cx="3175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94" name="Freeform 1635"/>
            <p:cNvSpPr>
              <a:spLocks/>
            </p:cNvSpPr>
            <p:nvPr/>
          </p:nvSpPr>
          <p:spPr bwMode="auto">
            <a:xfrm>
              <a:off x="5670551" y="5316538"/>
              <a:ext cx="3175" cy="1588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95" name="Rectangle 1636"/>
            <p:cNvSpPr>
              <a:spLocks noChangeArrowheads="1"/>
            </p:cNvSpPr>
            <p:nvPr/>
          </p:nvSpPr>
          <p:spPr bwMode="auto">
            <a:xfrm>
              <a:off x="5673726" y="53054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96" name="Freeform 1637"/>
            <p:cNvSpPr>
              <a:spLocks/>
            </p:cNvSpPr>
            <p:nvPr/>
          </p:nvSpPr>
          <p:spPr bwMode="auto">
            <a:xfrm>
              <a:off x="5676901" y="5287963"/>
              <a:ext cx="3175" cy="6350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1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97" name="Freeform 1638"/>
            <p:cNvSpPr>
              <a:spLocks/>
            </p:cNvSpPr>
            <p:nvPr/>
          </p:nvSpPr>
          <p:spPr bwMode="auto">
            <a:xfrm>
              <a:off x="5672139" y="5313363"/>
              <a:ext cx="4763" cy="0"/>
            </a:xfrm>
            <a:custGeom>
              <a:avLst/>
              <a:gdLst>
                <a:gd name="T0" fmla="*/ 1 w 2"/>
                <a:gd name="T1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98" name="Freeform 1639"/>
            <p:cNvSpPr>
              <a:spLocks/>
            </p:cNvSpPr>
            <p:nvPr/>
          </p:nvSpPr>
          <p:spPr bwMode="auto">
            <a:xfrm>
              <a:off x="5672139" y="5310188"/>
              <a:ext cx="4763" cy="3175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99" name="Freeform 1640"/>
            <p:cNvSpPr>
              <a:spLocks/>
            </p:cNvSpPr>
            <p:nvPr/>
          </p:nvSpPr>
          <p:spPr bwMode="auto">
            <a:xfrm>
              <a:off x="5676901" y="529590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00" name="Freeform 1641"/>
            <p:cNvSpPr>
              <a:spLocks/>
            </p:cNvSpPr>
            <p:nvPr/>
          </p:nvSpPr>
          <p:spPr bwMode="auto">
            <a:xfrm>
              <a:off x="5673726" y="5307013"/>
              <a:ext cx="3175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01" name="Freeform 1642"/>
            <p:cNvSpPr>
              <a:spLocks/>
            </p:cNvSpPr>
            <p:nvPr/>
          </p:nvSpPr>
          <p:spPr bwMode="auto">
            <a:xfrm>
              <a:off x="5676901" y="5305425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02" name="Rectangle 1643"/>
            <p:cNvSpPr>
              <a:spLocks noChangeArrowheads="1"/>
            </p:cNvSpPr>
            <p:nvPr/>
          </p:nvSpPr>
          <p:spPr bwMode="auto">
            <a:xfrm>
              <a:off x="5678489" y="529590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03" name="Freeform 1644"/>
            <p:cNvSpPr>
              <a:spLocks/>
            </p:cNvSpPr>
            <p:nvPr/>
          </p:nvSpPr>
          <p:spPr bwMode="auto">
            <a:xfrm>
              <a:off x="5678489" y="52879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04" name="Rectangle 1645"/>
            <p:cNvSpPr>
              <a:spLocks noChangeArrowheads="1"/>
            </p:cNvSpPr>
            <p:nvPr/>
          </p:nvSpPr>
          <p:spPr bwMode="auto">
            <a:xfrm>
              <a:off x="5673726" y="531812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05" name="Freeform 1646"/>
            <p:cNvSpPr>
              <a:spLocks/>
            </p:cNvSpPr>
            <p:nvPr/>
          </p:nvSpPr>
          <p:spPr bwMode="auto">
            <a:xfrm>
              <a:off x="5676901" y="530383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06" name="Rectangle 1647"/>
            <p:cNvSpPr>
              <a:spLocks noChangeArrowheads="1"/>
            </p:cNvSpPr>
            <p:nvPr/>
          </p:nvSpPr>
          <p:spPr bwMode="auto">
            <a:xfrm>
              <a:off x="5680076" y="52847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07" name="Freeform 1648"/>
            <p:cNvSpPr>
              <a:spLocks/>
            </p:cNvSpPr>
            <p:nvPr/>
          </p:nvSpPr>
          <p:spPr bwMode="auto">
            <a:xfrm>
              <a:off x="5678489" y="5297488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08" name="Freeform 1649"/>
            <p:cNvSpPr>
              <a:spLocks/>
            </p:cNvSpPr>
            <p:nvPr/>
          </p:nvSpPr>
          <p:spPr bwMode="auto">
            <a:xfrm>
              <a:off x="5681664" y="5275263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09" name="Freeform 1650"/>
            <p:cNvSpPr>
              <a:spLocks/>
            </p:cNvSpPr>
            <p:nvPr/>
          </p:nvSpPr>
          <p:spPr bwMode="auto">
            <a:xfrm>
              <a:off x="5673726" y="5326063"/>
              <a:ext cx="3175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10" name="Freeform 1651"/>
            <p:cNvSpPr>
              <a:spLocks/>
            </p:cNvSpPr>
            <p:nvPr/>
          </p:nvSpPr>
          <p:spPr bwMode="auto">
            <a:xfrm>
              <a:off x="5680076" y="5297488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11" name="Freeform 1652"/>
            <p:cNvSpPr>
              <a:spLocks/>
            </p:cNvSpPr>
            <p:nvPr/>
          </p:nvSpPr>
          <p:spPr bwMode="auto">
            <a:xfrm>
              <a:off x="5680076" y="5294313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1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12" name="Freeform 1653"/>
            <p:cNvSpPr>
              <a:spLocks/>
            </p:cNvSpPr>
            <p:nvPr/>
          </p:nvSpPr>
          <p:spPr bwMode="auto">
            <a:xfrm>
              <a:off x="5688014" y="5254625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13" name="Freeform 1654"/>
            <p:cNvSpPr>
              <a:spLocks/>
            </p:cNvSpPr>
            <p:nvPr/>
          </p:nvSpPr>
          <p:spPr bwMode="auto">
            <a:xfrm>
              <a:off x="5680076" y="5307013"/>
              <a:ext cx="0" cy="1588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14" name="Freeform 1655"/>
            <p:cNvSpPr>
              <a:spLocks/>
            </p:cNvSpPr>
            <p:nvPr/>
          </p:nvSpPr>
          <p:spPr bwMode="auto">
            <a:xfrm>
              <a:off x="5678489" y="5319713"/>
              <a:ext cx="0" cy="3175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15" name="Freeform 1656"/>
            <p:cNvSpPr>
              <a:spLocks/>
            </p:cNvSpPr>
            <p:nvPr/>
          </p:nvSpPr>
          <p:spPr bwMode="auto">
            <a:xfrm>
              <a:off x="5680076" y="530225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16" name="Freeform 1657"/>
            <p:cNvSpPr>
              <a:spLocks/>
            </p:cNvSpPr>
            <p:nvPr/>
          </p:nvSpPr>
          <p:spPr bwMode="auto">
            <a:xfrm>
              <a:off x="5681664" y="529748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17" name="Freeform 1659"/>
            <p:cNvSpPr>
              <a:spLocks/>
            </p:cNvSpPr>
            <p:nvPr/>
          </p:nvSpPr>
          <p:spPr bwMode="auto">
            <a:xfrm>
              <a:off x="5680076" y="5295901"/>
              <a:ext cx="3175" cy="1588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18" name="Freeform 1660"/>
            <p:cNvSpPr>
              <a:spLocks/>
            </p:cNvSpPr>
            <p:nvPr/>
          </p:nvSpPr>
          <p:spPr bwMode="auto">
            <a:xfrm>
              <a:off x="5689601" y="5254626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19" name="Freeform 1661"/>
            <p:cNvSpPr>
              <a:spLocks/>
            </p:cNvSpPr>
            <p:nvPr/>
          </p:nvSpPr>
          <p:spPr bwMode="auto">
            <a:xfrm>
              <a:off x="5683251" y="5292726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20" name="Freeform 1662"/>
            <p:cNvSpPr>
              <a:spLocks/>
            </p:cNvSpPr>
            <p:nvPr/>
          </p:nvSpPr>
          <p:spPr bwMode="auto">
            <a:xfrm>
              <a:off x="5684839" y="5287963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21" name="Rectangle 1663"/>
            <p:cNvSpPr>
              <a:spLocks noChangeArrowheads="1"/>
            </p:cNvSpPr>
            <p:nvPr/>
          </p:nvSpPr>
          <p:spPr bwMode="auto">
            <a:xfrm>
              <a:off x="5681664" y="53133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22" name="Freeform 1664"/>
            <p:cNvSpPr>
              <a:spLocks/>
            </p:cNvSpPr>
            <p:nvPr/>
          </p:nvSpPr>
          <p:spPr bwMode="auto">
            <a:xfrm>
              <a:off x="5688014" y="5283201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23" name="Freeform 1665"/>
            <p:cNvSpPr>
              <a:spLocks/>
            </p:cNvSpPr>
            <p:nvPr/>
          </p:nvSpPr>
          <p:spPr bwMode="auto">
            <a:xfrm>
              <a:off x="5683251" y="5313363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24" name="Rectangle 1666"/>
            <p:cNvSpPr>
              <a:spLocks noChangeArrowheads="1"/>
            </p:cNvSpPr>
            <p:nvPr/>
          </p:nvSpPr>
          <p:spPr bwMode="auto">
            <a:xfrm>
              <a:off x="5699126" y="52260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25" name="Freeform 1667"/>
            <p:cNvSpPr>
              <a:spLocks/>
            </p:cNvSpPr>
            <p:nvPr/>
          </p:nvSpPr>
          <p:spPr bwMode="auto">
            <a:xfrm>
              <a:off x="5699126" y="523081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26" name="Freeform 1668"/>
            <p:cNvSpPr>
              <a:spLocks/>
            </p:cNvSpPr>
            <p:nvPr/>
          </p:nvSpPr>
          <p:spPr bwMode="auto">
            <a:xfrm>
              <a:off x="5730876" y="5276851"/>
              <a:ext cx="4763" cy="1588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0" y="0"/>
                    <a:pt x="3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27" name="Freeform 1669"/>
            <p:cNvSpPr>
              <a:spLocks/>
            </p:cNvSpPr>
            <p:nvPr/>
          </p:nvSpPr>
          <p:spPr bwMode="auto">
            <a:xfrm>
              <a:off x="5732464" y="5278438"/>
              <a:ext cx="7938" cy="3175"/>
            </a:xfrm>
            <a:custGeom>
              <a:avLst/>
              <a:gdLst>
                <a:gd name="T0" fmla="*/ 2 w 4"/>
                <a:gd name="T1" fmla="*/ 0 h 1"/>
                <a:gd name="T2" fmla="*/ 2 w 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0" y="0"/>
                    <a:pt x="4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28" name="Freeform 1670"/>
            <p:cNvSpPr>
              <a:spLocks/>
            </p:cNvSpPr>
            <p:nvPr/>
          </p:nvSpPr>
          <p:spPr bwMode="auto">
            <a:xfrm>
              <a:off x="5754689" y="530701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29" name="Freeform 1671"/>
            <p:cNvSpPr>
              <a:spLocks/>
            </p:cNvSpPr>
            <p:nvPr/>
          </p:nvSpPr>
          <p:spPr bwMode="auto">
            <a:xfrm>
              <a:off x="5754689" y="530860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30" name="Freeform 1672"/>
            <p:cNvSpPr>
              <a:spLocks/>
            </p:cNvSpPr>
            <p:nvPr/>
          </p:nvSpPr>
          <p:spPr bwMode="auto">
            <a:xfrm>
              <a:off x="5754689" y="5313363"/>
              <a:ext cx="158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31" name="Freeform 1673"/>
            <p:cNvSpPr>
              <a:spLocks/>
            </p:cNvSpPr>
            <p:nvPr/>
          </p:nvSpPr>
          <p:spPr bwMode="auto">
            <a:xfrm>
              <a:off x="5754689" y="531336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32" name="Freeform 1674"/>
            <p:cNvSpPr>
              <a:spLocks noEditPoints="1"/>
            </p:cNvSpPr>
            <p:nvPr/>
          </p:nvSpPr>
          <p:spPr bwMode="auto">
            <a:xfrm>
              <a:off x="5567364" y="5295901"/>
              <a:ext cx="130175" cy="133350"/>
            </a:xfrm>
            <a:custGeom>
              <a:avLst/>
              <a:gdLst>
                <a:gd name="T0" fmla="*/ 37 w 69"/>
                <a:gd name="T1" fmla="*/ 36 h 71"/>
                <a:gd name="T2" fmla="*/ 34 w 69"/>
                <a:gd name="T3" fmla="*/ 39 h 71"/>
                <a:gd name="T4" fmla="*/ 13 w 69"/>
                <a:gd name="T5" fmla="*/ 53 h 71"/>
                <a:gd name="T6" fmla="*/ 7 w 69"/>
                <a:gd name="T7" fmla="*/ 50 h 71"/>
                <a:gd name="T8" fmla="*/ 7 w 69"/>
                <a:gd name="T9" fmla="*/ 30 h 71"/>
                <a:gd name="T10" fmla="*/ 30 w 69"/>
                <a:gd name="T11" fmla="*/ 5 h 71"/>
                <a:gd name="T12" fmla="*/ 39 w 69"/>
                <a:gd name="T13" fmla="*/ 0 h 71"/>
                <a:gd name="T14" fmla="*/ 43 w 69"/>
                <a:gd name="T15" fmla="*/ 2 h 71"/>
                <a:gd name="T16" fmla="*/ 45 w 69"/>
                <a:gd name="T17" fmla="*/ 2 h 71"/>
                <a:gd name="T18" fmla="*/ 47 w 69"/>
                <a:gd name="T19" fmla="*/ 5 h 71"/>
                <a:gd name="T20" fmla="*/ 48 w 69"/>
                <a:gd name="T21" fmla="*/ 10 h 71"/>
                <a:gd name="T22" fmla="*/ 46 w 69"/>
                <a:gd name="T23" fmla="*/ 17 h 71"/>
                <a:gd name="T24" fmla="*/ 46 w 69"/>
                <a:gd name="T25" fmla="*/ 21 h 71"/>
                <a:gd name="T26" fmla="*/ 46 w 69"/>
                <a:gd name="T27" fmla="*/ 24 h 71"/>
                <a:gd name="T28" fmla="*/ 54 w 69"/>
                <a:gd name="T29" fmla="*/ 16 h 71"/>
                <a:gd name="T30" fmla="*/ 59 w 69"/>
                <a:gd name="T31" fmla="*/ 14 h 71"/>
                <a:gd name="T32" fmla="*/ 62 w 69"/>
                <a:gd name="T33" fmla="*/ 19 h 71"/>
                <a:gd name="T34" fmla="*/ 45 w 69"/>
                <a:gd name="T35" fmla="*/ 70 h 71"/>
                <a:gd name="T36" fmla="*/ 42 w 69"/>
                <a:gd name="T37" fmla="*/ 70 h 71"/>
                <a:gd name="T38" fmla="*/ 35 w 69"/>
                <a:gd name="T39" fmla="*/ 65 h 71"/>
                <a:gd name="T40" fmla="*/ 32 w 69"/>
                <a:gd name="T41" fmla="*/ 62 h 71"/>
                <a:gd name="T42" fmla="*/ 39 w 69"/>
                <a:gd name="T43" fmla="*/ 67 h 71"/>
                <a:gd name="T44" fmla="*/ 35 w 69"/>
                <a:gd name="T45" fmla="*/ 65 h 71"/>
                <a:gd name="T46" fmla="*/ 11 w 69"/>
                <a:gd name="T47" fmla="*/ 52 h 71"/>
                <a:gd name="T48" fmla="*/ 17 w 69"/>
                <a:gd name="T49" fmla="*/ 41 h 71"/>
                <a:gd name="T50" fmla="*/ 24 w 69"/>
                <a:gd name="T51" fmla="*/ 15 h 71"/>
                <a:gd name="T52" fmla="*/ 30 w 69"/>
                <a:gd name="T53" fmla="*/ 22 h 71"/>
                <a:gd name="T54" fmla="*/ 30 w 69"/>
                <a:gd name="T55" fmla="*/ 41 h 71"/>
                <a:gd name="T56" fmla="*/ 40 w 69"/>
                <a:gd name="T57" fmla="*/ 3 h 71"/>
                <a:gd name="T58" fmla="*/ 40 w 69"/>
                <a:gd name="T59" fmla="*/ 2 h 71"/>
                <a:gd name="T60" fmla="*/ 42 w 69"/>
                <a:gd name="T61" fmla="*/ 6 h 71"/>
                <a:gd name="T62" fmla="*/ 44 w 69"/>
                <a:gd name="T63" fmla="*/ 26 h 71"/>
                <a:gd name="T64" fmla="*/ 45 w 69"/>
                <a:gd name="T65" fmla="*/ 25 h 71"/>
                <a:gd name="T66" fmla="*/ 45 w 69"/>
                <a:gd name="T67" fmla="*/ 20 h 71"/>
                <a:gd name="T68" fmla="*/ 46 w 69"/>
                <a:gd name="T69" fmla="*/ 19 h 71"/>
                <a:gd name="T70" fmla="*/ 39 w 69"/>
                <a:gd name="T71" fmla="*/ 67 h 71"/>
                <a:gd name="T72" fmla="*/ 48 w 69"/>
                <a:gd name="T73" fmla="*/ 27 h 71"/>
                <a:gd name="T74" fmla="*/ 44 w 69"/>
                <a:gd name="T75" fmla="*/ 69 h 71"/>
                <a:gd name="T76" fmla="*/ 49 w 69"/>
                <a:gd name="T77" fmla="*/ 39 h 71"/>
                <a:gd name="T78" fmla="*/ 53 w 69"/>
                <a:gd name="T79" fmla="*/ 34 h 71"/>
                <a:gd name="T80" fmla="*/ 52 w 69"/>
                <a:gd name="T81" fmla="*/ 40 h 71"/>
                <a:gd name="T82" fmla="*/ 53 w 69"/>
                <a:gd name="T83" fmla="*/ 39 h 71"/>
                <a:gd name="T84" fmla="*/ 56 w 69"/>
                <a:gd name="T85" fmla="*/ 25 h 71"/>
                <a:gd name="T86" fmla="*/ 53 w 69"/>
                <a:gd name="T87" fmla="*/ 46 h 71"/>
                <a:gd name="T88" fmla="*/ 56 w 69"/>
                <a:gd name="T89" fmla="*/ 28 h 71"/>
                <a:gd name="T90" fmla="*/ 57 w 69"/>
                <a:gd name="T91" fmla="*/ 24 h 71"/>
                <a:gd name="T92" fmla="*/ 55 w 69"/>
                <a:gd name="T93" fmla="*/ 38 h 71"/>
                <a:gd name="T94" fmla="*/ 57 w 69"/>
                <a:gd name="T95" fmla="*/ 33 h 71"/>
                <a:gd name="T96" fmla="*/ 59 w 69"/>
                <a:gd name="T97" fmla="*/ 18 h 71"/>
                <a:gd name="T98" fmla="*/ 56 w 69"/>
                <a:gd name="T99" fmla="*/ 39 h 71"/>
                <a:gd name="T100" fmla="*/ 55 w 69"/>
                <a:gd name="T101" fmla="*/ 46 h 71"/>
                <a:gd name="T102" fmla="*/ 56 w 69"/>
                <a:gd name="T103" fmla="*/ 42 h 71"/>
                <a:gd name="T104" fmla="*/ 56 w 69"/>
                <a:gd name="T105" fmla="*/ 36 h 71"/>
                <a:gd name="T106" fmla="*/ 57 w 69"/>
                <a:gd name="T107" fmla="*/ 35 h 71"/>
                <a:gd name="T108" fmla="*/ 58 w 69"/>
                <a:gd name="T109" fmla="*/ 24 h 71"/>
                <a:gd name="T110" fmla="*/ 59 w 69"/>
                <a:gd name="T111" fmla="*/ 22 h 71"/>
                <a:gd name="T112" fmla="*/ 67 w 69"/>
                <a:gd name="T113" fmla="*/ 2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9" h="71">
                  <a:moveTo>
                    <a:pt x="30" y="59"/>
                  </a:moveTo>
                  <a:cubicBezTo>
                    <a:pt x="31" y="49"/>
                    <a:pt x="39" y="38"/>
                    <a:pt x="43" y="27"/>
                  </a:cubicBezTo>
                  <a:cubicBezTo>
                    <a:pt x="41" y="30"/>
                    <a:pt x="39" y="33"/>
                    <a:pt x="37" y="36"/>
                  </a:cubicBezTo>
                  <a:cubicBezTo>
                    <a:pt x="37" y="36"/>
                    <a:pt x="37" y="36"/>
                    <a:pt x="36" y="36"/>
                  </a:cubicBezTo>
                  <a:cubicBezTo>
                    <a:pt x="37" y="37"/>
                    <a:pt x="35" y="38"/>
                    <a:pt x="35" y="40"/>
                  </a:cubicBezTo>
                  <a:cubicBezTo>
                    <a:pt x="34" y="40"/>
                    <a:pt x="34" y="39"/>
                    <a:pt x="34" y="39"/>
                  </a:cubicBezTo>
                  <a:cubicBezTo>
                    <a:pt x="34" y="39"/>
                    <a:pt x="34" y="39"/>
                    <a:pt x="33" y="39"/>
                  </a:cubicBezTo>
                  <a:cubicBezTo>
                    <a:pt x="33" y="40"/>
                    <a:pt x="33" y="40"/>
                    <a:pt x="34" y="40"/>
                  </a:cubicBezTo>
                  <a:cubicBezTo>
                    <a:pt x="29" y="46"/>
                    <a:pt x="22" y="52"/>
                    <a:pt x="13" y="53"/>
                  </a:cubicBezTo>
                  <a:cubicBezTo>
                    <a:pt x="13" y="53"/>
                    <a:pt x="13" y="53"/>
                    <a:pt x="13" y="54"/>
                  </a:cubicBezTo>
                  <a:cubicBezTo>
                    <a:pt x="12" y="54"/>
                    <a:pt x="11" y="53"/>
                    <a:pt x="11" y="52"/>
                  </a:cubicBezTo>
                  <a:cubicBezTo>
                    <a:pt x="9" y="54"/>
                    <a:pt x="9" y="50"/>
                    <a:pt x="7" y="50"/>
                  </a:cubicBezTo>
                  <a:cubicBezTo>
                    <a:pt x="6" y="46"/>
                    <a:pt x="0" y="43"/>
                    <a:pt x="2" y="38"/>
                  </a:cubicBezTo>
                  <a:cubicBezTo>
                    <a:pt x="1" y="38"/>
                    <a:pt x="1" y="38"/>
                    <a:pt x="1" y="39"/>
                  </a:cubicBezTo>
                  <a:cubicBezTo>
                    <a:pt x="1" y="36"/>
                    <a:pt x="5" y="33"/>
                    <a:pt x="7" y="30"/>
                  </a:cubicBezTo>
                  <a:cubicBezTo>
                    <a:pt x="5" y="29"/>
                    <a:pt x="2" y="28"/>
                    <a:pt x="0" y="26"/>
                  </a:cubicBezTo>
                  <a:cubicBezTo>
                    <a:pt x="9" y="18"/>
                    <a:pt x="20" y="12"/>
                    <a:pt x="29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2" y="4"/>
                    <a:pt x="33" y="3"/>
                    <a:pt x="34" y="1"/>
                  </a:cubicBezTo>
                  <a:cubicBezTo>
                    <a:pt x="36" y="3"/>
                    <a:pt x="37" y="0"/>
                    <a:pt x="39" y="1"/>
                  </a:cubicBezTo>
                  <a:cubicBezTo>
                    <a:pt x="39" y="1"/>
                    <a:pt x="38" y="1"/>
                    <a:pt x="39" y="0"/>
                  </a:cubicBezTo>
                  <a:cubicBezTo>
                    <a:pt x="40" y="2"/>
                    <a:pt x="42" y="0"/>
                    <a:pt x="42" y="0"/>
                  </a:cubicBezTo>
                  <a:cubicBezTo>
                    <a:pt x="44" y="0"/>
                    <a:pt x="42" y="1"/>
                    <a:pt x="41" y="2"/>
                  </a:cubicBezTo>
                  <a:cubicBezTo>
                    <a:pt x="41" y="2"/>
                    <a:pt x="42" y="1"/>
                    <a:pt x="43" y="2"/>
                  </a:cubicBezTo>
                  <a:cubicBezTo>
                    <a:pt x="43" y="2"/>
                    <a:pt x="42" y="1"/>
                    <a:pt x="43" y="1"/>
                  </a:cubicBezTo>
                  <a:cubicBezTo>
                    <a:pt x="43" y="2"/>
                    <a:pt x="45" y="1"/>
                    <a:pt x="44" y="3"/>
                  </a:cubicBezTo>
                  <a:cubicBezTo>
                    <a:pt x="45" y="3"/>
                    <a:pt x="45" y="3"/>
                    <a:pt x="45" y="2"/>
                  </a:cubicBezTo>
                  <a:cubicBezTo>
                    <a:pt x="46" y="3"/>
                    <a:pt x="45" y="3"/>
                    <a:pt x="45" y="4"/>
                  </a:cubicBezTo>
                  <a:cubicBezTo>
                    <a:pt x="44" y="4"/>
                    <a:pt x="46" y="4"/>
                    <a:pt x="45" y="5"/>
                  </a:cubicBezTo>
                  <a:cubicBezTo>
                    <a:pt x="46" y="5"/>
                    <a:pt x="46" y="4"/>
                    <a:pt x="47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7"/>
                    <a:pt x="48" y="7"/>
                    <a:pt x="47" y="10"/>
                  </a:cubicBezTo>
                  <a:cubicBezTo>
                    <a:pt x="47" y="10"/>
                    <a:pt x="48" y="10"/>
                    <a:pt x="48" y="10"/>
                  </a:cubicBezTo>
                  <a:cubicBezTo>
                    <a:pt x="48" y="11"/>
                    <a:pt x="48" y="13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6"/>
                    <a:pt x="46" y="15"/>
                    <a:pt x="46" y="17"/>
                  </a:cubicBezTo>
                  <a:cubicBezTo>
                    <a:pt x="48" y="18"/>
                    <a:pt x="46" y="18"/>
                    <a:pt x="47" y="19"/>
                  </a:cubicBezTo>
                  <a:cubicBezTo>
                    <a:pt x="46" y="19"/>
                    <a:pt x="47" y="21"/>
                    <a:pt x="45" y="21"/>
                  </a:cubicBezTo>
                  <a:cubicBezTo>
                    <a:pt x="45" y="21"/>
                    <a:pt x="46" y="21"/>
                    <a:pt x="46" y="21"/>
                  </a:cubicBezTo>
                  <a:cubicBezTo>
                    <a:pt x="46" y="21"/>
                    <a:pt x="46" y="22"/>
                    <a:pt x="46" y="23"/>
                  </a:cubicBezTo>
                  <a:cubicBezTo>
                    <a:pt x="45" y="22"/>
                    <a:pt x="46" y="23"/>
                    <a:pt x="45" y="23"/>
                  </a:cubicBezTo>
                  <a:cubicBezTo>
                    <a:pt x="45" y="24"/>
                    <a:pt x="46" y="23"/>
                    <a:pt x="46" y="24"/>
                  </a:cubicBezTo>
                  <a:cubicBezTo>
                    <a:pt x="46" y="22"/>
                    <a:pt x="49" y="23"/>
                    <a:pt x="48" y="21"/>
                  </a:cubicBezTo>
                  <a:cubicBezTo>
                    <a:pt x="50" y="21"/>
                    <a:pt x="50" y="19"/>
                    <a:pt x="52" y="17"/>
                  </a:cubicBezTo>
                  <a:cubicBezTo>
                    <a:pt x="53" y="18"/>
                    <a:pt x="55" y="18"/>
                    <a:pt x="54" y="16"/>
                  </a:cubicBezTo>
                  <a:cubicBezTo>
                    <a:pt x="55" y="15"/>
                    <a:pt x="54" y="17"/>
                    <a:pt x="55" y="17"/>
                  </a:cubicBezTo>
                  <a:cubicBezTo>
                    <a:pt x="56" y="17"/>
                    <a:pt x="57" y="16"/>
                    <a:pt x="58" y="17"/>
                  </a:cubicBezTo>
                  <a:cubicBezTo>
                    <a:pt x="58" y="17"/>
                    <a:pt x="59" y="16"/>
                    <a:pt x="59" y="14"/>
                  </a:cubicBezTo>
                  <a:cubicBezTo>
                    <a:pt x="59" y="17"/>
                    <a:pt x="61" y="17"/>
                    <a:pt x="61" y="20"/>
                  </a:cubicBezTo>
                  <a:cubicBezTo>
                    <a:pt x="62" y="20"/>
                    <a:pt x="62" y="18"/>
                    <a:pt x="63" y="19"/>
                  </a:cubicBezTo>
                  <a:cubicBezTo>
                    <a:pt x="63" y="20"/>
                    <a:pt x="62" y="20"/>
                    <a:pt x="62" y="19"/>
                  </a:cubicBezTo>
                  <a:cubicBezTo>
                    <a:pt x="62" y="21"/>
                    <a:pt x="64" y="20"/>
                    <a:pt x="64" y="20"/>
                  </a:cubicBezTo>
                  <a:cubicBezTo>
                    <a:pt x="68" y="22"/>
                    <a:pt x="69" y="27"/>
                    <a:pt x="69" y="33"/>
                  </a:cubicBezTo>
                  <a:cubicBezTo>
                    <a:pt x="66" y="50"/>
                    <a:pt x="56" y="64"/>
                    <a:pt x="45" y="70"/>
                  </a:cubicBezTo>
                  <a:cubicBezTo>
                    <a:pt x="44" y="71"/>
                    <a:pt x="44" y="69"/>
                    <a:pt x="44" y="70"/>
                  </a:cubicBezTo>
                  <a:cubicBezTo>
                    <a:pt x="43" y="70"/>
                    <a:pt x="43" y="69"/>
                    <a:pt x="42" y="69"/>
                  </a:cubicBezTo>
                  <a:cubicBezTo>
                    <a:pt x="42" y="69"/>
                    <a:pt x="42" y="70"/>
                    <a:pt x="42" y="70"/>
                  </a:cubicBezTo>
                  <a:cubicBezTo>
                    <a:pt x="42" y="69"/>
                    <a:pt x="40" y="69"/>
                    <a:pt x="40" y="68"/>
                  </a:cubicBezTo>
                  <a:cubicBezTo>
                    <a:pt x="40" y="69"/>
                    <a:pt x="37" y="68"/>
                    <a:pt x="38" y="66"/>
                  </a:cubicBezTo>
                  <a:cubicBezTo>
                    <a:pt x="36" y="67"/>
                    <a:pt x="37" y="66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4"/>
                    <a:pt x="33" y="64"/>
                    <a:pt x="33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1" y="63"/>
                    <a:pt x="29" y="59"/>
                    <a:pt x="31" y="60"/>
                  </a:cubicBezTo>
                  <a:cubicBezTo>
                    <a:pt x="31" y="59"/>
                    <a:pt x="30" y="59"/>
                    <a:pt x="30" y="59"/>
                  </a:cubicBezTo>
                  <a:close/>
                  <a:moveTo>
                    <a:pt x="39" y="67"/>
                  </a:moveTo>
                  <a:cubicBezTo>
                    <a:pt x="39" y="67"/>
                    <a:pt x="39" y="67"/>
                    <a:pt x="39" y="68"/>
                  </a:cubicBezTo>
                  <a:cubicBezTo>
                    <a:pt x="39" y="68"/>
                    <a:pt x="39" y="67"/>
                    <a:pt x="39" y="67"/>
                  </a:cubicBezTo>
                  <a:close/>
                  <a:moveTo>
                    <a:pt x="35" y="65"/>
                  </a:moveTo>
                  <a:cubicBezTo>
                    <a:pt x="35" y="65"/>
                    <a:pt x="35" y="65"/>
                    <a:pt x="35" y="65"/>
                  </a:cubicBezTo>
                  <a:close/>
                  <a:moveTo>
                    <a:pt x="11" y="52"/>
                  </a:moveTo>
                  <a:cubicBezTo>
                    <a:pt x="11" y="52"/>
                    <a:pt x="11" y="52"/>
                    <a:pt x="11" y="52"/>
                  </a:cubicBezTo>
                  <a:close/>
                  <a:moveTo>
                    <a:pt x="15" y="42"/>
                  </a:moveTo>
                  <a:cubicBezTo>
                    <a:pt x="16" y="42"/>
                    <a:pt x="15" y="42"/>
                    <a:pt x="15" y="42"/>
                  </a:cubicBezTo>
                  <a:close/>
                  <a:moveTo>
                    <a:pt x="17" y="41"/>
                  </a:moveTo>
                  <a:cubicBezTo>
                    <a:pt x="17" y="41"/>
                    <a:pt x="17" y="41"/>
                    <a:pt x="17" y="41"/>
                  </a:cubicBezTo>
                  <a:close/>
                  <a:moveTo>
                    <a:pt x="24" y="15"/>
                  </a:moveTo>
                  <a:cubicBezTo>
                    <a:pt x="24" y="15"/>
                    <a:pt x="24" y="16"/>
                    <a:pt x="24" y="15"/>
                  </a:cubicBezTo>
                  <a:close/>
                  <a:moveTo>
                    <a:pt x="23" y="49"/>
                  </a:moveTo>
                  <a:cubicBezTo>
                    <a:pt x="23" y="49"/>
                    <a:pt x="23" y="49"/>
                    <a:pt x="23" y="49"/>
                  </a:cubicBezTo>
                  <a:close/>
                  <a:moveTo>
                    <a:pt x="30" y="22"/>
                  </a:moveTo>
                  <a:cubicBezTo>
                    <a:pt x="30" y="22"/>
                    <a:pt x="29" y="22"/>
                    <a:pt x="30" y="22"/>
                  </a:cubicBezTo>
                  <a:close/>
                  <a:moveTo>
                    <a:pt x="30" y="41"/>
                  </a:moveTo>
                  <a:cubicBezTo>
                    <a:pt x="31" y="41"/>
                    <a:pt x="30" y="41"/>
                    <a:pt x="30" y="41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40" y="3"/>
                  </a:moveTo>
                  <a:cubicBezTo>
                    <a:pt x="40" y="3"/>
                    <a:pt x="40" y="3"/>
                    <a:pt x="40" y="3"/>
                  </a:cubicBezTo>
                  <a:close/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lose/>
                  <a:moveTo>
                    <a:pt x="36" y="38"/>
                  </a:moveTo>
                  <a:cubicBezTo>
                    <a:pt x="36" y="37"/>
                    <a:pt x="35" y="38"/>
                    <a:pt x="36" y="38"/>
                  </a:cubicBezTo>
                  <a:close/>
                  <a:moveTo>
                    <a:pt x="42" y="6"/>
                  </a:moveTo>
                  <a:cubicBezTo>
                    <a:pt x="42" y="5"/>
                    <a:pt x="42" y="6"/>
                    <a:pt x="42" y="6"/>
                  </a:cubicBezTo>
                  <a:close/>
                  <a:moveTo>
                    <a:pt x="44" y="25"/>
                  </a:move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5"/>
                    <a:pt x="44" y="25"/>
                  </a:cubicBezTo>
                  <a:close/>
                  <a:moveTo>
                    <a:pt x="45" y="25"/>
                  </a:moveTo>
                  <a:cubicBezTo>
                    <a:pt x="45" y="25"/>
                    <a:pt x="44" y="25"/>
                    <a:pt x="45" y="25"/>
                  </a:cubicBezTo>
                  <a:close/>
                  <a:moveTo>
                    <a:pt x="45" y="25"/>
                  </a:moveTo>
                  <a:cubicBezTo>
                    <a:pt x="45" y="24"/>
                    <a:pt x="45" y="25"/>
                    <a:pt x="45" y="25"/>
                  </a:cubicBezTo>
                  <a:close/>
                  <a:moveTo>
                    <a:pt x="45" y="20"/>
                  </a:moveTo>
                  <a:cubicBezTo>
                    <a:pt x="46" y="20"/>
                    <a:pt x="45" y="20"/>
                    <a:pt x="45" y="20"/>
                  </a:cubicBezTo>
                  <a:close/>
                  <a:moveTo>
                    <a:pt x="46" y="19"/>
                  </a:moveTo>
                  <a:cubicBezTo>
                    <a:pt x="47" y="20"/>
                    <a:pt x="45" y="17"/>
                    <a:pt x="46" y="19"/>
                  </a:cubicBezTo>
                  <a:close/>
                  <a:moveTo>
                    <a:pt x="46" y="18"/>
                  </a:moveTo>
                  <a:cubicBezTo>
                    <a:pt x="46" y="18"/>
                    <a:pt x="46" y="18"/>
                    <a:pt x="46" y="18"/>
                  </a:cubicBezTo>
                  <a:close/>
                  <a:moveTo>
                    <a:pt x="39" y="67"/>
                  </a:moveTo>
                  <a:cubicBezTo>
                    <a:pt x="39" y="66"/>
                    <a:pt x="39" y="67"/>
                    <a:pt x="39" y="67"/>
                  </a:cubicBezTo>
                  <a:close/>
                  <a:moveTo>
                    <a:pt x="48" y="27"/>
                  </a:moveTo>
                  <a:cubicBezTo>
                    <a:pt x="49" y="27"/>
                    <a:pt x="48" y="27"/>
                    <a:pt x="48" y="27"/>
                  </a:cubicBezTo>
                  <a:close/>
                  <a:moveTo>
                    <a:pt x="42" y="69"/>
                  </a:moveTo>
                  <a:cubicBezTo>
                    <a:pt x="43" y="68"/>
                    <a:pt x="42" y="69"/>
                    <a:pt x="42" y="69"/>
                  </a:cubicBezTo>
                  <a:close/>
                  <a:moveTo>
                    <a:pt x="44" y="69"/>
                  </a:moveTo>
                  <a:cubicBezTo>
                    <a:pt x="44" y="69"/>
                    <a:pt x="43" y="69"/>
                    <a:pt x="44" y="69"/>
                  </a:cubicBezTo>
                  <a:close/>
                  <a:moveTo>
                    <a:pt x="49" y="39"/>
                  </a:moveTo>
                  <a:cubicBezTo>
                    <a:pt x="49" y="39"/>
                    <a:pt x="49" y="39"/>
                    <a:pt x="49" y="39"/>
                  </a:cubicBezTo>
                  <a:close/>
                  <a:moveTo>
                    <a:pt x="50" y="39"/>
                  </a:moveTo>
                  <a:cubicBezTo>
                    <a:pt x="50" y="39"/>
                    <a:pt x="50" y="39"/>
                    <a:pt x="50" y="39"/>
                  </a:cubicBezTo>
                  <a:close/>
                  <a:moveTo>
                    <a:pt x="53" y="34"/>
                  </a:moveTo>
                  <a:cubicBezTo>
                    <a:pt x="53" y="34"/>
                    <a:pt x="53" y="34"/>
                    <a:pt x="53" y="34"/>
                  </a:cubicBezTo>
                  <a:close/>
                  <a:moveTo>
                    <a:pt x="52" y="40"/>
                  </a:moveTo>
                  <a:cubicBezTo>
                    <a:pt x="53" y="39"/>
                    <a:pt x="52" y="40"/>
                    <a:pt x="52" y="40"/>
                  </a:cubicBezTo>
                  <a:close/>
                  <a:moveTo>
                    <a:pt x="53" y="38"/>
                  </a:moveTo>
                  <a:cubicBezTo>
                    <a:pt x="54" y="39"/>
                    <a:pt x="52" y="37"/>
                    <a:pt x="53" y="38"/>
                  </a:cubicBezTo>
                  <a:close/>
                  <a:moveTo>
                    <a:pt x="53" y="39"/>
                  </a:moveTo>
                  <a:cubicBezTo>
                    <a:pt x="54" y="39"/>
                    <a:pt x="52" y="39"/>
                    <a:pt x="53" y="39"/>
                  </a:cubicBezTo>
                  <a:close/>
                  <a:moveTo>
                    <a:pt x="56" y="25"/>
                  </a:moveTo>
                  <a:cubicBezTo>
                    <a:pt x="57" y="24"/>
                    <a:pt x="54" y="26"/>
                    <a:pt x="56" y="25"/>
                  </a:cubicBezTo>
                  <a:close/>
                  <a:moveTo>
                    <a:pt x="57" y="18"/>
                  </a:moveTo>
                  <a:cubicBezTo>
                    <a:pt x="57" y="17"/>
                    <a:pt x="57" y="18"/>
                    <a:pt x="57" y="18"/>
                  </a:cubicBezTo>
                  <a:close/>
                  <a:moveTo>
                    <a:pt x="53" y="46"/>
                  </a:moveTo>
                  <a:cubicBezTo>
                    <a:pt x="54" y="47"/>
                    <a:pt x="52" y="44"/>
                    <a:pt x="53" y="46"/>
                  </a:cubicBezTo>
                  <a:close/>
                  <a:moveTo>
                    <a:pt x="56" y="28"/>
                  </a:moveTo>
                  <a:cubicBezTo>
                    <a:pt x="57" y="26"/>
                    <a:pt x="55" y="29"/>
                    <a:pt x="56" y="28"/>
                  </a:cubicBezTo>
                  <a:close/>
                  <a:moveTo>
                    <a:pt x="53" y="44"/>
                  </a:moveTo>
                  <a:cubicBezTo>
                    <a:pt x="54" y="43"/>
                    <a:pt x="53" y="44"/>
                    <a:pt x="53" y="44"/>
                  </a:cubicBezTo>
                  <a:close/>
                  <a:moveTo>
                    <a:pt x="57" y="24"/>
                  </a:moveTo>
                  <a:cubicBezTo>
                    <a:pt x="57" y="24"/>
                    <a:pt x="56" y="24"/>
                    <a:pt x="57" y="24"/>
                  </a:cubicBezTo>
                  <a:close/>
                  <a:moveTo>
                    <a:pt x="55" y="38"/>
                  </a:moveTo>
                  <a:cubicBezTo>
                    <a:pt x="56" y="38"/>
                    <a:pt x="54" y="37"/>
                    <a:pt x="55" y="38"/>
                  </a:cubicBezTo>
                  <a:close/>
                  <a:moveTo>
                    <a:pt x="57" y="33"/>
                  </a:moveTo>
                  <a:cubicBezTo>
                    <a:pt x="56" y="34"/>
                    <a:pt x="57" y="33"/>
                    <a:pt x="57" y="33"/>
                  </a:cubicBezTo>
                  <a:cubicBezTo>
                    <a:pt x="56" y="32"/>
                    <a:pt x="55" y="32"/>
                    <a:pt x="57" y="33"/>
                  </a:cubicBezTo>
                  <a:close/>
                  <a:moveTo>
                    <a:pt x="59" y="18"/>
                  </a:moveTo>
                  <a:cubicBezTo>
                    <a:pt x="59" y="19"/>
                    <a:pt x="58" y="18"/>
                    <a:pt x="58" y="19"/>
                  </a:cubicBezTo>
                  <a:cubicBezTo>
                    <a:pt x="58" y="19"/>
                    <a:pt x="59" y="18"/>
                    <a:pt x="59" y="18"/>
                  </a:cubicBezTo>
                  <a:close/>
                  <a:moveTo>
                    <a:pt x="56" y="39"/>
                  </a:moveTo>
                  <a:cubicBezTo>
                    <a:pt x="56" y="40"/>
                    <a:pt x="54" y="40"/>
                    <a:pt x="55" y="41"/>
                  </a:cubicBezTo>
                  <a:cubicBezTo>
                    <a:pt x="56" y="41"/>
                    <a:pt x="56" y="39"/>
                    <a:pt x="56" y="39"/>
                  </a:cubicBezTo>
                  <a:close/>
                  <a:moveTo>
                    <a:pt x="58" y="21"/>
                  </a:moveTo>
                  <a:cubicBezTo>
                    <a:pt x="60" y="21"/>
                    <a:pt x="57" y="21"/>
                    <a:pt x="58" y="21"/>
                  </a:cubicBezTo>
                  <a:close/>
                  <a:moveTo>
                    <a:pt x="55" y="46"/>
                  </a:move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56" y="42"/>
                  </a:moveTo>
                  <a:cubicBezTo>
                    <a:pt x="57" y="41"/>
                    <a:pt x="54" y="41"/>
                    <a:pt x="56" y="42"/>
                  </a:cubicBezTo>
                  <a:close/>
                  <a:moveTo>
                    <a:pt x="56" y="38"/>
                  </a:moveTo>
                  <a:cubicBezTo>
                    <a:pt x="56" y="38"/>
                    <a:pt x="56" y="38"/>
                    <a:pt x="56" y="38"/>
                  </a:cubicBezTo>
                  <a:close/>
                  <a:moveTo>
                    <a:pt x="56" y="36"/>
                  </a:moveTo>
                  <a:cubicBezTo>
                    <a:pt x="57" y="35"/>
                    <a:pt x="56" y="36"/>
                    <a:pt x="56" y="36"/>
                  </a:cubicBezTo>
                  <a:close/>
                  <a:moveTo>
                    <a:pt x="56" y="34"/>
                  </a:moveTo>
                  <a:cubicBezTo>
                    <a:pt x="56" y="34"/>
                    <a:pt x="56" y="35"/>
                    <a:pt x="57" y="35"/>
                  </a:cubicBezTo>
                  <a:cubicBezTo>
                    <a:pt x="57" y="35"/>
                    <a:pt x="57" y="34"/>
                    <a:pt x="56" y="34"/>
                  </a:cubicBezTo>
                  <a:close/>
                  <a:moveTo>
                    <a:pt x="58" y="23"/>
                  </a:moveTo>
                  <a:cubicBezTo>
                    <a:pt x="58" y="23"/>
                    <a:pt x="58" y="24"/>
                    <a:pt x="58" y="24"/>
                  </a:cubicBezTo>
                  <a:cubicBezTo>
                    <a:pt x="59" y="24"/>
                    <a:pt x="58" y="23"/>
                    <a:pt x="58" y="23"/>
                  </a:cubicBezTo>
                  <a:close/>
                  <a:moveTo>
                    <a:pt x="59" y="22"/>
                  </a:moveTo>
                  <a:cubicBezTo>
                    <a:pt x="59" y="22"/>
                    <a:pt x="59" y="22"/>
                    <a:pt x="59" y="22"/>
                  </a:cubicBezTo>
                  <a:close/>
                  <a:moveTo>
                    <a:pt x="57" y="36"/>
                  </a:moveTo>
                  <a:cubicBezTo>
                    <a:pt x="57" y="36"/>
                    <a:pt x="57" y="36"/>
                    <a:pt x="57" y="36"/>
                  </a:cubicBezTo>
                  <a:close/>
                  <a:moveTo>
                    <a:pt x="67" y="23"/>
                  </a:moveTo>
                  <a:cubicBezTo>
                    <a:pt x="68" y="25"/>
                    <a:pt x="66" y="22"/>
                    <a:pt x="6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33" name="Freeform 1675"/>
            <p:cNvSpPr>
              <a:spLocks/>
            </p:cNvSpPr>
            <p:nvPr/>
          </p:nvSpPr>
          <p:spPr bwMode="auto">
            <a:xfrm>
              <a:off x="5646739" y="5287963"/>
              <a:ext cx="3175" cy="4763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2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34" name="Freeform 1676"/>
            <p:cNvSpPr>
              <a:spLocks/>
            </p:cNvSpPr>
            <p:nvPr/>
          </p:nvSpPr>
          <p:spPr bwMode="auto">
            <a:xfrm>
              <a:off x="5649914" y="5284788"/>
              <a:ext cx="3175" cy="1588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35" name="Freeform 1677"/>
            <p:cNvSpPr>
              <a:spLocks/>
            </p:cNvSpPr>
            <p:nvPr/>
          </p:nvSpPr>
          <p:spPr bwMode="auto">
            <a:xfrm>
              <a:off x="5651501" y="5281613"/>
              <a:ext cx="7938" cy="3175"/>
            </a:xfrm>
            <a:custGeom>
              <a:avLst/>
              <a:gdLst>
                <a:gd name="T0" fmla="*/ 1 w 4"/>
                <a:gd name="T1" fmla="*/ 1 h 2"/>
                <a:gd name="T2" fmla="*/ 1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0" y="2"/>
                    <a:pt x="4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36" name="Freeform 1678"/>
            <p:cNvSpPr>
              <a:spLocks/>
            </p:cNvSpPr>
            <p:nvPr/>
          </p:nvSpPr>
          <p:spPr bwMode="auto">
            <a:xfrm>
              <a:off x="5629276" y="5429251"/>
              <a:ext cx="7938" cy="3175"/>
            </a:xfrm>
            <a:custGeom>
              <a:avLst/>
              <a:gdLst>
                <a:gd name="T0" fmla="*/ 1 w 4"/>
                <a:gd name="T1" fmla="*/ 0 h 2"/>
                <a:gd name="T2" fmla="*/ 3 w 4"/>
                <a:gd name="T3" fmla="*/ 1 h 2"/>
                <a:gd name="T4" fmla="*/ 1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0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37" name="Freeform 1679"/>
            <p:cNvSpPr>
              <a:spLocks/>
            </p:cNvSpPr>
            <p:nvPr/>
          </p:nvSpPr>
          <p:spPr bwMode="auto">
            <a:xfrm>
              <a:off x="5653089" y="5283201"/>
              <a:ext cx="9525" cy="6350"/>
            </a:xfrm>
            <a:custGeom>
              <a:avLst/>
              <a:gdLst>
                <a:gd name="T0" fmla="*/ 0 w 5"/>
                <a:gd name="T1" fmla="*/ 4 h 4"/>
                <a:gd name="T2" fmla="*/ 3 w 5"/>
                <a:gd name="T3" fmla="*/ 2 h 4"/>
                <a:gd name="T4" fmla="*/ 0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0" y="3"/>
                    <a:pt x="3" y="2"/>
                    <a:pt x="3" y="2"/>
                  </a:cubicBezTo>
                  <a:cubicBezTo>
                    <a:pt x="5" y="0"/>
                    <a:pt x="1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38" name="Freeform 1680"/>
            <p:cNvSpPr>
              <a:spLocks/>
            </p:cNvSpPr>
            <p:nvPr/>
          </p:nvSpPr>
          <p:spPr bwMode="auto">
            <a:xfrm>
              <a:off x="5656264" y="5276851"/>
              <a:ext cx="6350" cy="4763"/>
            </a:xfrm>
            <a:custGeom>
              <a:avLst/>
              <a:gdLst>
                <a:gd name="T0" fmla="*/ 1 w 4"/>
                <a:gd name="T1" fmla="*/ 2 h 2"/>
                <a:gd name="T2" fmla="*/ 1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0" y="2"/>
                    <a:pt x="4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39" name="Freeform 1681"/>
            <p:cNvSpPr>
              <a:spLocks/>
            </p:cNvSpPr>
            <p:nvPr/>
          </p:nvSpPr>
          <p:spPr bwMode="auto">
            <a:xfrm>
              <a:off x="5657851" y="5294313"/>
              <a:ext cx="4763" cy="1588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0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40" name="Freeform 1682"/>
            <p:cNvSpPr>
              <a:spLocks/>
            </p:cNvSpPr>
            <p:nvPr/>
          </p:nvSpPr>
          <p:spPr bwMode="auto">
            <a:xfrm>
              <a:off x="5661026" y="5272088"/>
              <a:ext cx="7938" cy="4763"/>
            </a:xfrm>
            <a:custGeom>
              <a:avLst/>
              <a:gdLst>
                <a:gd name="T0" fmla="*/ 1 w 4"/>
                <a:gd name="T1" fmla="*/ 3 h 3"/>
                <a:gd name="T2" fmla="*/ 3 w 4"/>
                <a:gd name="T3" fmla="*/ 1 h 3"/>
                <a:gd name="T4" fmla="*/ 1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0" y="3"/>
                    <a:pt x="2" y="1"/>
                    <a:pt x="3" y="1"/>
                  </a:cubicBezTo>
                  <a:cubicBezTo>
                    <a:pt x="4" y="0"/>
                    <a:pt x="2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41" name="Freeform 1683"/>
            <p:cNvSpPr>
              <a:spLocks/>
            </p:cNvSpPr>
            <p:nvPr/>
          </p:nvSpPr>
          <p:spPr bwMode="auto">
            <a:xfrm>
              <a:off x="5651501" y="5335588"/>
              <a:ext cx="6350" cy="1588"/>
            </a:xfrm>
            <a:custGeom>
              <a:avLst/>
              <a:gdLst>
                <a:gd name="T0" fmla="*/ 2 w 3"/>
                <a:gd name="T1" fmla="*/ 1 h 1"/>
                <a:gd name="T2" fmla="*/ 2 w 3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0" y="1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42" name="Freeform 1684"/>
            <p:cNvSpPr>
              <a:spLocks/>
            </p:cNvSpPr>
            <p:nvPr/>
          </p:nvSpPr>
          <p:spPr bwMode="auto">
            <a:xfrm>
              <a:off x="5662614" y="5278438"/>
              <a:ext cx="4763" cy="4763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2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43" name="Freeform 1685"/>
            <p:cNvSpPr>
              <a:spLocks/>
            </p:cNvSpPr>
            <p:nvPr/>
          </p:nvSpPr>
          <p:spPr bwMode="auto">
            <a:xfrm>
              <a:off x="5664201" y="5278438"/>
              <a:ext cx="4763" cy="476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44" name="Freeform 1686"/>
            <p:cNvSpPr>
              <a:spLocks noEditPoints="1"/>
            </p:cNvSpPr>
            <p:nvPr/>
          </p:nvSpPr>
          <p:spPr bwMode="auto">
            <a:xfrm>
              <a:off x="5668964" y="5218113"/>
              <a:ext cx="100013" cy="268288"/>
            </a:xfrm>
            <a:custGeom>
              <a:avLst/>
              <a:gdLst>
                <a:gd name="T0" fmla="*/ 4 w 53"/>
                <a:gd name="T1" fmla="*/ 24 h 142"/>
                <a:gd name="T2" fmla="*/ 8 w 53"/>
                <a:gd name="T3" fmla="*/ 4 h 142"/>
                <a:gd name="T4" fmla="*/ 14 w 53"/>
                <a:gd name="T5" fmla="*/ 0 h 142"/>
                <a:gd name="T6" fmla="*/ 17 w 53"/>
                <a:gd name="T7" fmla="*/ 2 h 142"/>
                <a:gd name="T8" fmla="*/ 16 w 53"/>
                <a:gd name="T9" fmla="*/ 8 h 142"/>
                <a:gd name="T10" fmla="*/ 24 w 53"/>
                <a:gd name="T11" fmla="*/ 15 h 142"/>
                <a:gd name="T12" fmla="*/ 37 w 53"/>
                <a:gd name="T13" fmla="*/ 20 h 142"/>
                <a:gd name="T14" fmla="*/ 33 w 53"/>
                <a:gd name="T15" fmla="*/ 31 h 142"/>
                <a:gd name="T16" fmla="*/ 46 w 53"/>
                <a:gd name="T17" fmla="*/ 40 h 142"/>
                <a:gd name="T18" fmla="*/ 23 w 53"/>
                <a:gd name="T19" fmla="*/ 42 h 142"/>
                <a:gd name="T20" fmla="*/ 20 w 53"/>
                <a:gd name="T21" fmla="*/ 20 h 142"/>
                <a:gd name="T22" fmla="*/ 17 w 53"/>
                <a:gd name="T23" fmla="*/ 37 h 142"/>
                <a:gd name="T24" fmla="*/ 20 w 53"/>
                <a:gd name="T25" fmla="*/ 121 h 142"/>
                <a:gd name="T26" fmla="*/ 8 w 53"/>
                <a:gd name="T27" fmla="*/ 35 h 142"/>
                <a:gd name="T28" fmla="*/ 5 w 53"/>
                <a:gd name="T29" fmla="*/ 40 h 142"/>
                <a:gd name="T30" fmla="*/ 7 w 53"/>
                <a:gd name="T31" fmla="*/ 31 h 142"/>
                <a:gd name="T32" fmla="*/ 0 w 53"/>
                <a:gd name="T33" fmla="*/ 28 h 142"/>
                <a:gd name="T34" fmla="*/ 4 w 53"/>
                <a:gd name="T35" fmla="*/ 23 h 142"/>
                <a:gd name="T36" fmla="*/ 9 w 53"/>
                <a:gd name="T37" fmla="*/ 7 h 142"/>
                <a:gd name="T38" fmla="*/ 7 w 53"/>
                <a:gd name="T39" fmla="*/ 21 h 142"/>
                <a:gd name="T40" fmla="*/ 11 w 53"/>
                <a:gd name="T41" fmla="*/ 15 h 142"/>
                <a:gd name="T42" fmla="*/ 8 w 53"/>
                <a:gd name="T43" fmla="*/ 18 h 142"/>
                <a:gd name="T44" fmla="*/ 7 w 53"/>
                <a:gd name="T45" fmla="*/ 24 h 142"/>
                <a:gd name="T46" fmla="*/ 12 w 53"/>
                <a:gd name="T47" fmla="*/ 20 h 142"/>
                <a:gd name="T48" fmla="*/ 7 w 53"/>
                <a:gd name="T49" fmla="*/ 26 h 142"/>
                <a:gd name="T50" fmla="*/ 12 w 53"/>
                <a:gd name="T51" fmla="*/ 6 h 142"/>
                <a:gd name="T52" fmla="*/ 11 w 53"/>
                <a:gd name="T53" fmla="*/ 5 h 142"/>
                <a:gd name="T54" fmla="*/ 10 w 53"/>
                <a:gd name="T55" fmla="*/ 14 h 142"/>
                <a:gd name="T56" fmla="*/ 10 w 53"/>
                <a:gd name="T57" fmla="*/ 18 h 142"/>
                <a:gd name="T58" fmla="*/ 10 w 53"/>
                <a:gd name="T59" fmla="*/ 16 h 142"/>
                <a:gd name="T60" fmla="*/ 9 w 53"/>
                <a:gd name="T61" fmla="*/ 30 h 142"/>
                <a:gd name="T62" fmla="*/ 11 w 53"/>
                <a:gd name="T63" fmla="*/ 30 h 142"/>
                <a:gd name="T64" fmla="*/ 14 w 53"/>
                <a:gd name="T65" fmla="*/ 10 h 142"/>
                <a:gd name="T66" fmla="*/ 14 w 53"/>
                <a:gd name="T67" fmla="*/ 2 h 142"/>
                <a:gd name="T68" fmla="*/ 15 w 53"/>
                <a:gd name="T69" fmla="*/ 1 h 142"/>
                <a:gd name="T70" fmla="*/ 10 w 53"/>
                <a:gd name="T71" fmla="*/ 28 h 142"/>
                <a:gd name="T72" fmla="*/ 14 w 53"/>
                <a:gd name="T73" fmla="*/ 13 h 142"/>
                <a:gd name="T74" fmla="*/ 11 w 53"/>
                <a:gd name="T75" fmla="*/ 30 h 142"/>
                <a:gd name="T76" fmla="*/ 14 w 53"/>
                <a:gd name="T77" fmla="*/ 19 h 142"/>
                <a:gd name="T78" fmla="*/ 14 w 53"/>
                <a:gd name="T79" fmla="*/ 28 h 142"/>
                <a:gd name="T80" fmla="*/ 15 w 53"/>
                <a:gd name="T81" fmla="*/ 23 h 142"/>
                <a:gd name="T82" fmla="*/ 14 w 53"/>
                <a:gd name="T83" fmla="*/ 33 h 142"/>
                <a:gd name="T84" fmla="*/ 13 w 53"/>
                <a:gd name="T85" fmla="*/ 35 h 142"/>
                <a:gd name="T86" fmla="*/ 14 w 53"/>
                <a:gd name="T87" fmla="*/ 32 h 142"/>
                <a:gd name="T88" fmla="*/ 18 w 53"/>
                <a:gd name="T89" fmla="*/ 18 h 142"/>
                <a:gd name="T90" fmla="*/ 16 w 53"/>
                <a:gd name="T91" fmla="*/ 31 h 142"/>
                <a:gd name="T92" fmla="*/ 14 w 53"/>
                <a:gd name="T93" fmla="*/ 40 h 142"/>
                <a:gd name="T94" fmla="*/ 18 w 53"/>
                <a:gd name="T95" fmla="*/ 20 h 142"/>
                <a:gd name="T96" fmla="*/ 15 w 53"/>
                <a:gd name="T97" fmla="*/ 42 h 142"/>
                <a:gd name="T98" fmla="*/ 19 w 53"/>
                <a:gd name="T99" fmla="*/ 18 h 142"/>
                <a:gd name="T100" fmla="*/ 15 w 53"/>
                <a:gd name="T101" fmla="*/ 43 h 142"/>
                <a:gd name="T102" fmla="*/ 16 w 53"/>
                <a:gd name="T103" fmla="*/ 48 h 142"/>
                <a:gd name="T104" fmla="*/ 18 w 53"/>
                <a:gd name="T105" fmla="*/ 57 h 142"/>
                <a:gd name="T106" fmla="*/ 17 w 53"/>
                <a:gd name="T107" fmla="*/ 58 h 142"/>
                <a:gd name="T108" fmla="*/ 18 w 53"/>
                <a:gd name="T109" fmla="*/ 62 h 142"/>
                <a:gd name="T110" fmla="*/ 18 w 53"/>
                <a:gd name="T111" fmla="*/ 63 h 142"/>
                <a:gd name="T112" fmla="*/ 20 w 53"/>
                <a:gd name="T113" fmla="*/ 79 h 142"/>
                <a:gd name="T114" fmla="*/ 21 w 53"/>
                <a:gd name="T115" fmla="*/ 108 h 142"/>
                <a:gd name="T116" fmla="*/ 21 w 53"/>
                <a:gd name="T117" fmla="*/ 111 h 142"/>
                <a:gd name="T118" fmla="*/ 22 w 53"/>
                <a:gd name="T119" fmla="*/ 120 h 142"/>
                <a:gd name="T120" fmla="*/ 22 w 53"/>
                <a:gd name="T121" fmla="*/ 124 h 142"/>
                <a:gd name="T122" fmla="*/ 23 w 53"/>
                <a:gd name="T123" fmla="*/ 135 h 142"/>
                <a:gd name="T124" fmla="*/ 24 w 53"/>
                <a:gd name="T125" fmla="*/ 13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" h="142">
                  <a:moveTo>
                    <a:pt x="0" y="28"/>
                  </a:moveTo>
                  <a:cubicBezTo>
                    <a:pt x="0" y="27"/>
                    <a:pt x="3" y="26"/>
                    <a:pt x="5" y="27"/>
                  </a:cubicBezTo>
                  <a:cubicBezTo>
                    <a:pt x="5" y="25"/>
                    <a:pt x="3" y="27"/>
                    <a:pt x="2" y="26"/>
                  </a:cubicBezTo>
                  <a:cubicBezTo>
                    <a:pt x="2" y="25"/>
                    <a:pt x="2" y="24"/>
                    <a:pt x="4" y="24"/>
                  </a:cubicBezTo>
                  <a:cubicBezTo>
                    <a:pt x="3" y="19"/>
                    <a:pt x="7" y="15"/>
                    <a:pt x="9" y="12"/>
                  </a:cubicBezTo>
                  <a:cubicBezTo>
                    <a:pt x="8" y="11"/>
                    <a:pt x="9" y="9"/>
                    <a:pt x="10" y="8"/>
                  </a:cubicBezTo>
                  <a:cubicBezTo>
                    <a:pt x="10" y="8"/>
                    <a:pt x="8" y="8"/>
                    <a:pt x="7" y="7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9" y="4"/>
                    <a:pt x="8" y="5"/>
                    <a:pt x="9" y="5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2"/>
                    <a:pt x="13" y="2"/>
                    <a:pt x="14" y="0"/>
                  </a:cubicBezTo>
                  <a:cubicBezTo>
                    <a:pt x="15" y="0"/>
                    <a:pt x="16" y="2"/>
                    <a:pt x="17" y="1"/>
                  </a:cubicBezTo>
                  <a:cubicBezTo>
                    <a:pt x="18" y="1"/>
                    <a:pt x="17" y="3"/>
                    <a:pt x="19" y="2"/>
                  </a:cubicBezTo>
                  <a:cubicBezTo>
                    <a:pt x="19" y="4"/>
                    <a:pt x="18" y="4"/>
                    <a:pt x="18" y="5"/>
                  </a:cubicBezTo>
                  <a:cubicBezTo>
                    <a:pt x="16" y="5"/>
                    <a:pt x="17" y="3"/>
                    <a:pt x="17" y="2"/>
                  </a:cubicBezTo>
                  <a:cubicBezTo>
                    <a:pt x="15" y="1"/>
                    <a:pt x="16" y="2"/>
                    <a:pt x="15" y="2"/>
                  </a:cubicBezTo>
                  <a:cubicBezTo>
                    <a:pt x="16" y="3"/>
                    <a:pt x="15" y="4"/>
                    <a:pt x="16" y="6"/>
                  </a:cubicBezTo>
                  <a:cubicBezTo>
                    <a:pt x="16" y="7"/>
                    <a:pt x="14" y="7"/>
                    <a:pt x="14" y="8"/>
                  </a:cubicBezTo>
                  <a:cubicBezTo>
                    <a:pt x="14" y="8"/>
                    <a:pt x="15" y="9"/>
                    <a:pt x="16" y="8"/>
                  </a:cubicBezTo>
                  <a:cubicBezTo>
                    <a:pt x="16" y="9"/>
                    <a:pt x="16" y="10"/>
                    <a:pt x="18" y="10"/>
                  </a:cubicBezTo>
                  <a:cubicBezTo>
                    <a:pt x="15" y="10"/>
                    <a:pt x="14" y="12"/>
                    <a:pt x="15" y="14"/>
                  </a:cubicBezTo>
                  <a:cubicBezTo>
                    <a:pt x="17" y="14"/>
                    <a:pt x="15" y="12"/>
                    <a:pt x="15" y="12"/>
                  </a:cubicBezTo>
                  <a:cubicBezTo>
                    <a:pt x="18" y="12"/>
                    <a:pt x="21" y="14"/>
                    <a:pt x="24" y="15"/>
                  </a:cubicBezTo>
                  <a:cubicBezTo>
                    <a:pt x="23" y="15"/>
                    <a:pt x="23" y="15"/>
                    <a:pt x="22" y="15"/>
                  </a:cubicBezTo>
                  <a:cubicBezTo>
                    <a:pt x="23" y="16"/>
                    <a:pt x="24" y="15"/>
                    <a:pt x="25" y="15"/>
                  </a:cubicBezTo>
                  <a:cubicBezTo>
                    <a:pt x="25" y="16"/>
                    <a:pt x="24" y="15"/>
                    <a:pt x="24" y="15"/>
                  </a:cubicBezTo>
                  <a:cubicBezTo>
                    <a:pt x="28" y="16"/>
                    <a:pt x="32" y="19"/>
                    <a:pt x="37" y="20"/>
                  </a:cubicBezTo>
                  <a:cubicBezTo>
                    <a:pt x="42" y="14"/>
                    <a:pt x="43" y="5"/>
                    <a:pt x="48" y="0"/>
                  </a:cubicBezTo>
                  <a:cubicBezTo>
                    <a:pt x="45" y="5"/>
                    <a:pt x="42" y="15"/>
                    <a:pt x="38" y="21"/>
                  </a:cubicBezTo>
                  <a:cubicBezTo>
                    <a:pt x="31" y="21"/>
                    <a:pt x="27" y="17"/>
                    <a:pt x="21" y="15"/>
                  </a:cubicBezTo>
                  <a:cubicBezTo>
                    <a:pt x="25" y="20"/>
                    <a:pt x="25" y="28"/>
                    <a:pt x="33" y="31"/>
                  </a:cubicBezTo>
                  <a:cubicBezTo>
                    <a:pt x="25" y="29"/>
                    <a:pt x="24" y="19"/>
                    <a:pt x="19" y="14"/>
                  </a:cubicBezTo>
                  <a:cubicBezTo>
                    <a:pt x="18" y="14"/>
                    <a:pt x="18" y="16"/>
                    <a:pt x="17" y="16"/>
                  </a:cubicBezTo>
                  <a:cubicBezTo>
                    <a:pt x="25" y="20"/>
                    <a:pt x="23" y="34"/>
                    <a:pt x="29" y="40"/>
                  </a:cubicBezTo>
                  <a:cubicBezTo>
                    <a:pt x="35" y="40"/>
                    <a:pt x="41" y="40"/>
                    <a:pt x="46" y="40"/>
                  </a:cubicBezTo>
                  <a:cubicBezTo>
                    <a:pt x="49" y="40"/>
                    <a:pt x="52" y="39"/>
                    <a:pt x="53" y="41"/>
                  </a:cubicBezTo>
                  <a:cubicBezTo>
                    <a:pt x="46" y="40"/>
                    <a:pt x="35" y="41"/>
                    <a:pt x="28" y="40"/>
                  </a:cubicBezTo>
                  <a:cubicBezTo>
                    <a:pt x="25" y="35"/>
                    <a:pt x="23" y="29"/>
                    <a:pt x="21" y="23"/>
                  </a:cubicBezTo>
                  <a:cubicBezTo>
                    <a:pt x="21" y="29"/>
                    <a:pt x="21" y="37"/>
                    <a:pt x="23" y="42"/>
                  </a:cubicBezTo>
                  <a:cubicBezTo>
                    <a:pt x="31" y="44"/>
                    <a:pt x="40" y="43"/>
                    <a:pt x="47" y="46"/>
                  </a:cubicBezTo>
                  <a:cubicBezTo>
                    <a:pt x="47" y="47"/>
                    <a:pt x="46" y="47"/>
                    <a:pt x="46" y="46"/>
                  </a:cubicBezTo>
                  <a:cubicBezTo>
                    <a:pt x="40" y="44"/>
                    <a:pt x="29" y="45"/>
                    <a:pt x="22" y="42"/>
                  </a:cubicBezTo>
                  <a:cubicBezTo>
                    <a:pt x="20" y="35"/>
                    <a:pt x="20" y="28"/>
                    <a:pt x="20" y="20"/>
                  </a:cubicBezTo>
                  <a:cubicBezTo>
                    <a:pt x="17" y="20"/>
                    <a:pt x="18" y="26"/>
                    <a:pt x="18" y="29"/>
                  </a:cubicBezTo>
                  <a:cubicBezTo>
                    <a:pt x="17" y="29"/>
                    <a:pt x="17" y="29"/>
                    <a:pt x="16" y="29"/>
                  </a:cubicBezTo>
                  <a:cubicBezTo>
                    <a:pt x="17" y="30"/>
                    <a:pt x="16" y="34"/>
                    <a:pt x="18" y="35"/>
                  </a:cubicBezTo>
                  <a:cubicBezTo>
                    <a:pt x="18" y="36"/>
                    <a:pt x="19" y="37"/>
                    <a:pt x="17" y="37"/>
                  </a:cubicBezTo>
                  <a:cubicBezTo>
                    <a:pt x="22" y="67"/>
                    <a:pt x="22" y="102"/>
                    <a:pt x="26" y="133"/>
                  </a:cubicBezTo>
                  <a:cubicBezTo>
                    <a:pt x="26" y="134"/>
                    <a:pt x="25" y="134"/>
                    <a:pt x="25" y="135"/>
                  </a:cubicBezTo>
                  <a:cubicBezTo>
                    <a:pt x="26" y="137"/>
                    <a:pt x="24" y="140"/>
                    <a:pt x="25" y="142"/>
                  </a:cubicBezTo>
                  <a:cubicBezTo>
                    <a:pt x="21" y="136"/>
                    <a:pt x="20" y="128"/>
                    <a:pt x="20" y="121"/>
                  </a:cubicBezTo>
                  <a:cubicBezTo>
                    <a:pt x="18" y="92"/>
                    <a:pt x="19" y="58"/>
                    <a:pt x="10" y="34"/>
                  </a:cubicBezTo>
                  <a:cubicBezTo>
                    <a:pt x="10" y="33"/>
                    <a:pt x="11" y="32"/>
                    <a:pt x="12" y="31"/>
                  </a:cubicBezTo>
                  <a:cubicBezTo>
                    <a:pt x="11" y="31"/>
                    <a:pt x="10" y="33"/>
                    <a:pt x="9" y="31"/>
                  </a:cubicBezTo>
                  <a:cubicBezTo>
                    <a:pt x="10" y="32"/>
                    <a:pt x="9" y="36"/>
                    <a:pt x="8" y="35"/>
                  </a:cubicBezTo>
                  <a:cubicBezTo>
                    <a:pt x="7" y="35"/>
                    <a:pt x="10" y="35"/>
                    <a:pt x="9" y="33"/>
                  </a:cubicBezTo>
                  <a:cubicBezTo>
                    <a:pt x="8" y="33"/>
                    <a:pt x="8" y="34"/>
                    <a:pt x="8" y="35"/>
                  </a:cubicBezTo>
                  <a:cubicBezTo>
                    <a:pt x="7" y="34"/>
                    <a:pt x="8" y="33"/>
                    <a:pt x="8" y="32"/>
                  </a:cubicBezTo>
                  <a:cubicBezTo>
                    <a:pt x="6" y="34"/>
                    <a:pt x="7" y="39"/>
                    <a:pt x="5" y="40"/>
                  </a:cubicBezTo>
                  <a:cubicBezTo>
                    <a:pt x="5" y="39"/>
                    <a:pt x="6" y="37"/>
                    <a:pt x="6" y="35"/>
                  </a:cubicBezTo>
                  <a:cubicBezTo>
                    <a:pt x="7" y="37"/>
                    <a:pt x="6" y="33"/>
                    <a:pt x="7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3"/>
                    <a:pt x="7" y="32"/>
                    <a:pt x="7" y="31"/>
                  </a:cubicBezTo>
                  <a:cubicBezTo>
                    <a:pt x="6" y="31"/>
                    <a:pt x="5" y="31"/>
                    <a:pt x="6" y="29"/>
                  </a:cubicBezTo>
                  <a:cubicBezTo>
                    <a:pt x="7" y="29"/>
                    <a:pt x="7" y="30"/>
                    <a:pt x="7" y="30"/>
                  </a:cubicBezTo>
                  <a:cubicBezTo>
                    <a:pt x="9" y="29"/>
                    <a:pt x="5" y="29"/>
                    <a:pt x="7" y="28"/>
                  </a:cubicBezTo>
                  <a:cubicBezTo>
                    <a:pt x="4" y="30"/>
                    <a:pt x="3" y="27"/>
                    <a:pt x="0" y="28"/>
                  </a:cubicBezTo>
                  <a:close/>
                  <a:moveTo>
                    <a:pt x="15" y="4"/>
                  </a:moveTo>
                  <a:cubicBezTo>
                    <a:pt x="14" y="5"/>
                    <a:pt x="15" y="5"/>
                    <a:pt x="14" y="6"/>
                  </a:cubicBezTo>
                  <a:cubicBezTo>
                    <a:pt x="15" y="6"/>
                    <a:pt x="16" y="4"/>
                    <a:pt x="15" y="4"/>
                  </a:cubicBezTo>
                  <a:close/>
                  <a:moveTo>
                    <a:pt x="4" y="23"/>
                  </a:moveTo>
                  <a:cubicBezTo>
                    <a:pt x="5" y="24"/>
                    <a:pt x="3" y="22"/>
                    <a:pt x="4" y="23"/>
                  </a:cubicBezTo>
                  <a:close/>
                  <a:moveTo>
                    <a:pt x="5" y="25"/>
                  </a:moveTo>
                  <a:cubicBezTo>
                    <a:pt x="7" y="25"/>
                    <a:pt x="4" y="24"/>
                    <a:pt x="5" y="25"/>
                  </a:cubicBezTo>
                  <a:close/>
                  <a:moveTo>
                    <a:pt x="9" y="7"/>
                  </a:moveTo>
                  <a:cubicBezTo>
                    <a:pt x="9" y="6"/>
                    <a:pt x="9" y="7"/>
                    <a:pt x="9" y="7"/>
                  </a:cubicBezTo>
                  <a:close/>
                  <a:moveTo>
                    <a:pt x="7" y="21"/>
                  </a:moveTo>
                  <a:cubicBezTo>
                    <a:pt x="8" y="22"/>
                    <a:pt x="7" y="20"/>
                    <a:pt x="7" y="20"/>
                  </a:cubicBezTo>
                  <a:cubicBezTo>
                    <a:pt x="7" y="20"/>
                    <a:pt x="7" y="21"/>
                    <a:pt x="7" y="21"/>
                  </a:cubicBezTo>
                  <a:close/>
                  <a:moveTo>
                    <a:pt x="9" y="21"/>
                  </a:moveTo>
                  <a:cubicBezTo>
                    <a:pt x="9" y="19"/>
                    <a:pt x="13" y="21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6"/>
                    <a:pt x="12" y="14"/>
                    <a:pt x="11" y="15"/>
                  </a:cubicBezTo>
                  <a:cubicBezTo>
                    <a:pt x="11" y="16"/>
                    <a:pt x="12" y="17"/>
                    <a:pt x="12" y="18"/>
                  </a:cubicBezTo>
                  <a:cubicBezTo>
                    <a:pt x="11" y="18"/>
                    <a:pt x="10" y="19"/>
                    <a:pt x="9" y="19"/>
                  </a:cubicBezTo>
                  <a:cubicBezTo>
                    <a:pt x="9" y="19"/>
                    <a:pt x="8" y="20"/>
                    <a:pt x="8" y="21"/>
                  </a:cubicBezTo>
                  <a:cubicBezTo>
                    <a:pt x="7" y="20"/>
                    <a:pt x="9" y="18"/>
                    <a:pt x="8" y="18"/>
                  </a:cubicBezTo>
                  <a:cubicBezTo>
                    <a:pt x="7" y="19"/>
                    <a:pt x="8" y="22"/>
                    <a:pt x="9" y="21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10" y="28"/>
                  </a:moveTo>
                  <a:cubicBezTo>
                    <a:pt x="9" y="26"/>
                    <a:pt x="14" y="24"/>
                    <a:pt x="14" y="22"/>
                  </a:cubicBezTo>
                  <a:cubicBezTo>
                    <a:pt x="13" y="22"/>
                    <a:pt x="14" y="20"/>
                    <a:pt x="13" y="20"/>
                  </a:cubicBezTo>
                  <a:cubicBezTo>
                    <a:pt x="13" y="20"/>
                    <a:pt x="13" y="20"/>
                    <a:pt x="12" y="20"/>
                  </a:cubicBezTo>
                  <a:cubicBezTo>
                    <a:pt x="12" y="21"/>
                    <a:pt x="13" y="22"/>
                    <a:pt x="12" y="22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3"/>
                    <a:pt x="10" y="25"/>
                    <a:pt x="8" y="27"/>
                  </a:cubicBezTo>
                  <a:cubicBezTo>
                    <a:pt x="7" y="27"/>
                    <a:pt x="7" y="25"/>
                    <a:pt x="7" y="26"/>
                  </a:cubicBezTo>
                  <a:cubicBezTo>
                    <a:pt x="7" y="27"/>
                    <a:pt x="8" y="28"/>
                    <a:pt x="10" y="28"/>
                  </a:cubicBezTo>
                  <a:close/>
                  <a:moveTo>
                    <a:pt x="8" y="18"/>
                  </a:moveTo>
                  <a:cubicBezTo>
                    <a:pt x="9" y="18"/>
                    <a:pt x="8" y="18"/>
                    <a:pt x="8" y="18"/>
                  </a:cubicBezTo>
                  <a:close/>
                  <a:moveTo>
                    <a:pt x="12" y="6"/>
                  </a:moveTo>
                  <a:cubicBezTo>
                    <a:pt x="12" y="6"/>
                    <a:pt x="10" y="6"/>
                    <a:pt x="10" y="6"/>
                  </a:cubicBezTo>
                  <a:cubicBezTo>
                    <a:pt x="11" y="6"/>
                    <a:pt x="12" y="7"/>
                    <a:pt x="12" y="6"/>
                  </a:cubicBezTo>
                  <a:close/>
                  <a:moveTo>
                    <a:pt x="14" y="3"/>
                  </a:moveTo>
                  <a:cubicBezTo>
                    <a:pt x="12" y="3"/>
                    <a:pt x="11" y="3"/>
                    <a:pt x="11" y="5"/>
                  </a:cubicBezTo>
                  <a:cubicBezTo>
                    <a:pt x="12" y="5"/>
                    <a:pt x="13" y="5"/>
                    <a:pt x="14" y="3"/>
                  </a:cubicBezTo>
                  <a:close/>
                  <a:moveTo>
                    <a:pt x="10" y="17"/>
                  </a:moveTo>
                  <a:cubicBezTo>
                    <a:pt x="10" y="17"/>
                    <a:pt x="9" y="17"/>
                    <a:pt x="10" y="17"/>
                  </a:cubicBezTo>
                  <a:close/>
                  <a:moveTo>
                    <a:pt x="10" y="14"/>
                  </a:move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1" y="10"/>
                  </a:move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10" y="18"/>
                  </a:moveTo>
                  <a:cubicBezTo>
                    <a:pt x="12" y="17"/>
                    <a:pt x="8" y="18"/>
                    <a:pt x="10" y="18"/>
                  </a:cubicBezTo>
                  <a:close/>
                  <a:moveTo>
                    <a:pt x="12" y="2"/>
                  </a:moveTo>
                  <a:cubicBezTo>
                    <a:pt x="13" y="2"/>
                    <a:pt x="12" y="3"/>
                    <a:pt x="12" y="2"/>
                  </a:cubicBezTo>
                  <a:close/>
                  <a:moveTo>
                    <a:pt x="10" y="16"/>
                  </a:moveTo>
                  <a:cubicBezTo>
                    <a:pt x="11" y="16"/>
                    <a:pt x="10" y="16"/>
                    <a:pt x="10" y="16"/>
                  </a:cubicBezTo>
                  <a:close/>
                  <a:moveTo>
                    <a:pt x="11" y="12"/>
                  </a:moveTo>
                  <a:cubicBezTo>
                    <a:pt x="11" y="11"/>
                    <a:pt x="11" y="12"/>
                    <a:pt x="11" y="12"/>
                  </a:cubicBezTo>
                  <a:close/>
                  <a:moveTo>
                    <a:pt x="9" y="30"/>
                  </a:moveTo>
                  <a:cubicBezTo>
                    <a:pt x="9" y="30"/>
                    <a:pt x="8" y="30"/>
                    <a:pt x="9" y="30"/>
                  </a:cubicBezTo>
                  <a:close/>
                  <a:moveTo>
                    <a:pt x="11" y="14"/>
                  </a:moveTo>
                  <a:cubicBezTo>
                    <a:pt x="11" y="13"/>
                    <a:pt x="11" y="14"/>
                    <a:pt x="11" y="14"/>
                  </a:cubicBezTo>
                  <a:close/>
                  <a:moveTo>
                    <a:pt x="11" y="30"/>
                  </a:moveTo>
                  <a:cubicBezTo>
                    <a:pt x="10" y="30"/>
                    <a:pt x="10" y="29"/>
                    <a:pt x="9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29"/>
                    <a:pt x="11" y="31"/>
                    <a:pt x="11" y="30"/>
                  </a:cubicBezTo>
                  <a:close/>
                  <a:moveTo>
                    <a:pt x="14" y="10"/>
                  </a:moveTo>
                  <a:cubicBezTo>
                    <a:pt x="14" y="10"/>
                    <a:pt x="14" y="10"/>
                    <a:pt x="14" y="11"/>
                  </a:cubicBezTo>
                  <a:cubicBezTo>
                    <a:pt x="13" y="10"/>
                    <a:pt x="12" y="12"/>
                    <a:pt x="13" y="11"/>
                  </a:cubicBezTo>
                  <a:cubicBezTo>
                    <a:pt x="14" y="12"/>
                    <a:pt x="15" y="9"/>
                    <a:pt x="14" y="1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13" y="10"/>
                  </a:moveTo>
                  <a:cubicBezTo>
                    <a:pt x="13" y="10"/>
                    <a:pt x="13" y="11"/>
                    <a:pt x="13" y="10"/>
                  </a:cubicBezTo>
                  <a:close/>
                  <a:moveTo>
                    <a:pt x="15" y="1"/>
                  </a:moveTo>
                  <a:cubicBezTo>
                    <a:pt x="15" y="1"/>
                    <a:pt x="14" y="2"/>
                    <a:pt x="15" y="1"/>
                  </a:cubicBezTo>
                  <a:close/>
                  <a:moveTo>
                    <a:pt x="14" y="28"/>
                  </a:moveTo>
                  <a:cubicBezTo>
                    <a:pt x="14" y="27"/>
                    <a:pt x="14" y="26"/>
                    <a:pt x="14" y="26"/>
                  </a:cubicBezTo>
                  <a:cubicBezTo>
                    <a:pt x="13" y="27"/>
                    <a:pt x="11" y="27"/>
                    <a:pt x="10" y="28"/>
                  </a:cubicBezTo>
                  <a:cubicBezTo>
                    <a:pt x="12" y="29"/>
                    <a:pt x="13" y="27"/>
                    <a:pt x="14" y="28"/>
                  </a:cubicBezTo>
                  <a:close/>
                  <a:moveTo>
                    <a:pt x="14" y="13"/>
                  </a:moveTo>
                  <a:cubicBezTo>
                    <a:pt x="13" y="13"/>
                    <a:pt x="13" y="13"/>
                    <a:pt x="13" y="14"/>
                  </a:cubicBezTo>
                  <a:cubicBezTo>
                    <a:pt x="13" y="14"/>
                    <a:pt x="14" y="14"/>
                    <a:pt x="14" y="13"/>
                  </a:cubicBezTo>
                  <a:close/>
                  <a:moveTo>
                    <a:pt x="13" y="30"/>
                  </a:moveTo>
                  <a:cubicBezTo>
                    <a:pt x="11" y="28"/>
                    <a:pt x="11" y="30"/>
                    <a:pt x="13" y="30"/>
                  </a:cubicBezTo>
                  <a:close/>
                  <a:moveTo>
                    <a:pt x="11" y="30"/>
                  </a:moveTo>
                  <a:cubicBezTo>
                    <a:pt x="12" y="30"/>
                    <a:pt x="11" y="31"/>
                    <a:pt x="11" y="30"/>
                  </a:cubicBezTo>
                  <a:close/>
                  <a:moveTo>
                    <a:pt x="14" y="24"/>
                  </a:moveTo>
                  <a:cubicBezTo>
                    <a:pt x="14" y="25"/>
                    <a:pt x="12" y="25"/>
                    <a:pt x="13" y="26"/>
                  </a:cubicBezTo>
                  <a:cubicBezTo>
                    <a:pt x="13" y="26"/>
                    <a:pt x="15" y="25"/>
                    <a:pt x="14" y="24"/>
                  </a:cubicBezTo>
                  <a:close/>
                  <a:moveTo>
                    <a:pt x="14" y="19"/>
                  </a:moveTo>
                  <a:cubicBezTo>
                    <a:pt x="15" y="19"/>
                    <a:pt x="13" y="18"/>
                    <a:pt x="14" y="19"/>
                  </a:cubicBezTo>
                  <a:close/>
                  <a:moveTo>
                    <a:pt x="13" y="29"/>
                  </a:moveTo>
                  <a:cubicBezTo>
                    <a:pt x="14" y="29"/>
                    <a:pt x="13" y="29"/>
                    <a:pt x="13" y="29"/>
                  </a:cubicBezTo>
                  <a:close/>
                  <a:moveTo>
                    <a:pt x="14" y="28"/>
                  </a:moveTo>
                  <a:cubicBezTo>
                    <a:pt x="15" y="27"/>
                    <a:pt x="13" y="29"/>
                    <a:pt x="14" y="28"/>
                  </a:cubicBezTo>
                  <a:close/>
                  <a:moveTo>
                    <a:pt x="15" y="23"/>
                  </a:moveTo>
                  <a:cubicBezTo>
                    <a:pt x="15" y="23"/>
                    <a:pt x="15" y="23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lose/>
                  <a:moveTo>
                    <a:pt x="17" y="13"/>
                  </a:moveTo>
                  <a:cubicBezTo>
                    <a:pt x="15" y="15"/>
                    <a:pt x="19" y="14"/>
                    <a:pt x="17" y="13"/>
                  </a:cubicBezTo>
                  <a:close/>
                  <a:moveTo>
                    <a:pt x="14" y="33"/>
                  </a:moveTo>
                  <a:cubicBezTo>
                    <a:pt x="14" y="33"/>
                    <a:pt x="14" y="33"/>
                    <a:pt x="14" y="33"/>
                  </a:cubicBezTo>
                  <a:close/>
                  <a:moveTo>
                    <a:pt x="15" y="23"/>
                  </a:moveTo>
                  <a:cubicBezTo>
                    <a:pt x="16" y="22"/>
                    <a:pt x="15" y="23"/>
                    <a:pt x="15" y="23"/>
                  </a:cubicBezTo>
                  <a:close/>
                  <a:moveTo>
                    <a:pt x="15" y="39"/>
                  </a:moveTo>
                  <a:cubicBezTo>
                    <a:pt x="15" y="38"/>
                    <a:pt x="14" y="36"/>
                    <a:pt x="13" y="35"/>
                  </a:cubicBezTo>
                  <a:cubicBezTo>
                    <a:pt x="13" y="37"/>
                    <a:pt x="14" y="38"/>
                    <a:pt x="15" y="39"/>
                  </a:cubicBezTo>
                  <a:close/>
                  <a:moveTo>
                    <a:pt x="14" y="34"/>
                  </a:moveTo>
                  <a:cubicBezTo>
                    <a:pt x="16" y="35"/>
                    <a:pt x="14" y="33"/>
                    <a:pt x="14" y="34"/>
                  </a:cubicBezTo>
                  <a:close/>
                  <a:moveTo>
                    <a:pt x="14" y="32"/>
                  </a:moveTo>
                  <a:cubicBezTo>
                    <a:pt x="15" y="32"/>
                    <a:pt x="14" y="32"/>
                    <a:pt x="14" y="32"/>
                  </a:cubicBezTo>
                  <a:close/>
                  <a:moveTo>
                    <a:pt x="18" y="18"/>
                  </a:moveTo>
                  <a:cubicBezTo>
                    <a:pt x="18" y="18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lose/>
                  <a:moveTo>
                    <a:pt x="15" y="29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6" y="29"/>
                    <a:pt x="15" y="29"/>
                  </a:cubicBezTo>
                  <a:close/>
                  <a:moveTo>
                    <a:pt x="16" y="31"/>
                  </a:moveTo>
                  <a:cubicBezTo>
                    <a:pt x="16" y="31"/>
                    <a:pt x="15" y="31"/>
                    <a:pt x="16" y="31"/>
                  </a:cubicBezTo>
                  <a:close/>
                  <a:moveTo>
                    <a:pt x="15" y="41"/>
                  </a:moveTo>
                  <a:cubicBezTo>
                    <a:pt x="15" y="40"/>
                    <a:pt x="16" y="39"/>
                    <a:pt x="15" y="39"/>
                  </a:cubicBezTo>
                  <a:cubicBezTo>
                    <a:pt x="15" y="40"/>
                    <a:pt x="14" y="39"/>
                    <a:pt x="14" y="40"/>
                  </a:cubicBezTo>
                  <a:cubicBezTo>
                    <a:pt x="15" y="40"/>
                    <a:pt x="14" y="41"/>
                    <a:pt x="15" y="41"/>
                  </a:cubicBezTo>
                  <a:close/>
                  <a:moveTo>
                    <a:pt x="18" y="20"/>
                  </a:moveTo>
                  <a:cubicBezTo>
                    <a:pt x="17" y="20"/>
                    <a:pt x="18" y="19"/>
                    <a:pt x="18" y="19"/>
                  </a:cubicBezTo>
                  <a:cubicBezTo>
                    <a:pt x="17" y="19"/>
                    <a:pt x="18" y="21"/>
                    <a:pt x="18" y="20"/>
                  </a:cubicBezTo>
                  <a:close/>
                  <a:moveTo>
                    <a:pt x="17" y="25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5"/>
                    <a:pt x="17" y="25"/>
                  </a:cubicBezTo>
                  <a:close/>
                  <a:moveTo>
                    <a:pt x="15" y="42"/>
                  </a:moveTo>
                  <a:cubicBezTo>
                    <a:pt x="15" y="43"/>
                    <a:pt x="16" y="42"/>
                    <a:pt x="16" y="42"/>
                  </a:cubicBezTo>
                  <a:cubicBezTo>
                    <a:pt x="15" y="43"/>
                    <a:pt x="15" y="40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lose/>
                  <a:moveTo>
                    <a:pt x="19" y="18"/>
                  </a:moveTo>
                  <a:cubicBezTo>
                    <a:pt x="19" y="18"/>
                    <a:pt x="19" y="19"/>
                    <a:pt x="19" y="19"/>
                  </a:cubicBezTo>
                  <a:cubicBezTo>
                    <a:pt x="19" y="19"/>
                    <a:pt x="19" y="18"/>
                    <a:pt x="19" y="18"/>
                  </a:cubicBezTo>
                  <a:close/>
                  <a:moveTo>
                    <a:pt x="15" y="43"/>
                  </a:moveTo>
                  <a:cubicBezTo>
                    <a:pt x="16" y="45"/>
                    <a:pt x="16" y="42"/>
                    <a:pt x="15" y="43"/>
                  </a:cubicBezTo>
                  <a:close/>
                  <a:moveTo>
                    <a:pt x="16" y="47"/>
                  </a:moveTo>
                  <a:cubicBezTo>
                    <a:pt x="17" y="46"/>
                    <a:pt x="15" y="48"/>
                    <a:pt x="16" y="47"/>
                  </a:cubicBezTo>
                  <a:close/>
                  <a:moveTo>
                    <a:pt x="16" y="48"/>
                  </a:moveTo>
                  <a:cubicBezTo>
                    <a:pt x="17" y="48"/>
                    <a:pt x="16" y="48"/>
                    <a:pt x="16" y="48"/>
                  </a:cubicBezTo>
                  <a:close/>
                  <a:moveTo>
                    <a:pt x="17" y="54"/>
                  </a:moveTo>
                  <a:cubicBezTo>
                    <a:pt x="17" y="54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lose/>
                  <a:moveTo>
                    <a:pt x="18" y="57"/>
                  </a:moveTo>
                  <a:cubicBezTo>
                    <a:pt x="18" y="56"/>
                    <a:pt x="18" y="56"/>
                    <a:pt x="17" y="56"/>
                  </a:cubicBezTo>
                  <a:cubicBezTo>
                    <a:pt x="17" y="56"/>
                    <a:pt x="17" y="57"/>
                    <a:pt x="18" y="57"/>
                  </a:cubicBezTo>
                  <a:close/>
                  <a:moveTo>
                    <a:pt x="18" y="58"/>
                  </a:moveTo>
                  <a:cubicBezTo>
                    <a:pt x="17" y="58"/>
                    <a:pt x="18" y="58"/>
                    <a:pt x="17" y="58"/>
                  </a:cubicBezTo>
                  <a:cubicBezTo>
                    <a:pt x="17" y="58"/>
                    <a:pt x="18" y="59"/>
                    <a:pt x="18" y="58"/>
                  </a:cubicBezTo>
                  <a:close/>
                  <a:moveTo>
                    <a:pt x="18" y="62"/>
                  </a:moveTo>
                  <a:cubicBezTo>
                    <a:pt x="18" y="62"/>
                    <a:pt x="18" y="61"/>
                    <a:pt x="18" y="61"/>
                  </a:cubicBezTo>
                  <a:cubicBezTo>
                    <a:pt x="17" y="61"/>
                    <a:pt x="17" y="62"/>
                    <a:pt x="18" y="62"/>
                  </a:cubicBezTo>
                  <a:close/>
                  <a:moveTo>
                    <a:pt x="25" y="16"/>
                  </a:moveTo>
                  <a:cubicBezTo>
                    <a:pt x="27" y="16"/>
                    <a:pt x="24" y="16"/>
                    <a:pt x="25" y="16"/>
                  </a:cubicBezTo>
                  <a:close/>
                  <a:moveTo>
                    <a:pt x="19" y="76"/>
                  </a:moveTo>
                  <a:cubicBezTo>
                    <a:pt x="19" y="71"/>
                    <a:pt x="19" y="67"/>
                    <a:pt x="18" y="63"/>
                  </a:cubicBezTo>
                  <a:cubicBezTo>
                    <a:pt x="18" y="68"/>
                    <a:pt x="18" y="73"/>
                    <a:pt x="19" y="76"/>
                  </a:cubicBezTo>
                  <a:close/>
                  <a:moveTo>
                    <a:pt x="20" y="79"/>
                  </a:moveTo>
                  <a:cubicBezTo>
                    <a:pt x="19" y="79"/>
                    <a:pt x="20" y="78"/>
                    <a:pt x="19" y="78"/>
                  </a:cubicBezTo>
                  <a:cubicBezTo>
                    <a:pt x="19" y="78"/>
                    <a:pt x="19" y="80"/>
                    <a:pt x="20" y="79"/>
                  </a:cubicBezTo>
                  <a:close/>
                  <a:moveTo>
                    <a:pt x="20" y="92"/>
                  </a:moveTo>
                  <a:cubicBezTo>
                    <a:pt x="20" y="87"/>
                    <a:pt x="20" y="83"/>
                    <a:pt x="19" y="79"/>
                  </a:cubicBezTo>
                  <a:cubicBezTo>
                    <a:pt x="20" y="83"/>
                    <a:pt x="19" y="88"/>
                    <a:pt x="20" y="92"/>
                  </a:cubicBezTo>
                  <a:close/>
                  <a:moveTo>
                    <a:pt x="21" y="108"/>
                  </a:moveTo>
                  <a:cubicBezTo>
                    <a:pt x="21" y="104"/>
                    <a:pt x="21" y="98"/>
                    <a:pt x="20" y="94"/>
                  </a:cubicBezTo>
                  <a:cubicBezTo>
                    <a:pt x="20" y="98"/>
                    <a:pt x="20" y="106"/>
                    <a:pt x="21" y="108"/>
                  </a:cubicBezTo>
                  <a:close/>
                  <a:moveTo>
                    <a:pt x="22" y="115"/>
                  </a:moveTo>
                  <a:cubicBezTo>
                    <a:pt x="21" y="114"/>
                    <a:pt x="22" y="112"/>
                    <a:pt x="21" y="111"/>
                  </a:cubicBezTo>
                  <a:cubicBezTo>
                    <a:pt x="20" y="111"/>
                    <a:pt x="21" y="116"/>
                    <a:pt x="22" y="115"/>
                  </a:cubicBezTo>
                  <a:close/>
                  <a:moveTo>
                    <a:pt x="22" y="120"/>
                  </a:moveTo>
                  <a:cubicBezTo>
                    <a:pt x="23" y="119"/>
                    <a:pt x="21" y="117"/>
                    <a:pt x="22" y="116"/>
                  </a:cubicBezTo>
                  <a:cubicBezTo>
                    <a:pt x="21" y="116"/>
                    <a:pt x="21" y="119"/>
                    <a:pt x="22" y="120"/>
                  </a:cubicBezTo>
                  <a:close/>
                  <a:moveTo>
                    <a:pt x="22" y="121"/>
                  </a:moveTo>
                  <a:cubicBezTo>
                    <a:pt x="22" y="121"/>
                    <a:pt x="22" y="122"/>
                    <a:pt x="22" y="121"/>
                  </a:cubicBezTo>
                  <a:close/>
                  <a:moveTo>
                    <a:pt x="23" y="130"/>
                  </a:moveTo>
                  <a:cubicBezTo>
                    <a:pt x="24" y="129"/>
                    <a:pt x="23" y="125"/>
                    <a:pt x="22" y="124"/>
                  </a:cubicBezTo>
                  <a:cubicBezTo>
                    <a:pt x="22" y="126"/>
                    <a:pt x="22" y="128"/>
                    <a:pt x="23" y="130"/>
                  </a:cubicBezTo>
                  <a:close/>
                  <a:moveTo>
                    <a:pt x="23" y="135"/>
                  </a:moveTo>
                  <a:cubicBezTo>
                    <a:pt x="23" y="135"/>
                    <a:pt x="24" y="132"/>
                    <a:pt x="23" y="132"/>
                  </a:cubicBezTo>
                  <a:cubicBezTo>
                    <a:pt x="23" y="133"/>
                    <a:pt x="22" y="135"/>
                    <a:pt x="23" y="135"/>
                  </a:cubicBezTo>
                  <a:close/>
                  <a:moveTo>
                    <a:pt x="24" y="140"/>
                  </a:moveTo>
                  <a:cubicBezTo>
                    <a:pt x="25" y="140"/>
                    <a:pt x="24" y="140"/>
                    <a:pt x="24" y="140"/>
                  </a:cubicBezTo>
                  <a:close/>
                  <a:moveTo>
                    <a:pt x="24" y="139"/>
                  </a:moveTo>
                  <a:cubicBezTo>
                    <a:pt x="25" y="139"/>
                    <a:pt x="24" y="139"/>
                    <a:pt x="24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45" name="Freeform 1687"/>
            <p:cNvSpPr>
              <a:spLocks/>
            </p:cNvSpPr>
            <p:nvPr/>
          </p:nvSpPr>
          <p:spPr bwMode="auto">
            <a:xfrm>
              <a:off x="5668964" y="5276851"/>
              <a:ext cx="3175" cy="6350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2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2 w 2"/>
                <a:gd name="T11" fmla="*/ 1 h 3"/>
                <a:gd name="T12" fmla="*/ 2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46" name="Freeform 1688"/>
            <p:cNvSpPr>
              <a:spLocks/>
            </p:cNvSpPr>
            <p:nvPr/>
          </p:nvSpPr>
          <p:spPr bwMode="auto">
            <a:xfrm>
              <a:off x="5661026" y="5316538"/>
              <a:ext cx="7938" cy="7938"/>
            </a:xfrm>
            <a:custGeom>
              <a:avLst/>
              <a:gdLst>
                <a:gd name="T0" fmla="*/ 1 w 4"/>
                <a:gd name="T1" fmla="*/ 4 h 4"/>
                <a:gd name="T2" fmla="*/ 1 w 4"/>
                <a:gd name="T3" fmla="*/ 1 h 4"/>
                <a:gd name="T4" fmla="*/ 2 w 4"/>
                <a:gd name="T5" fmla="*/ 0 h 4"/>
                <a:gd name="T6" fmla="*/ 2 w 4"/>
                <a:gd name="T7" fmla="*/ 4 h 4"/>
                <a:gd name="T8" fmla="*/ 1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0" y="4"/>
                    <a:pt x="1" y="2"/>
                    <a:pt x="1" y="1"/>
                  </a:cubicBezTo>
                  <a:cubicBezTo>
                    <a:pt x="1" y="3"/>
                    <a:pt x="2" y="2"/>
                    <a:pt x="2" y="0"/>
                  </a:cubicBezTo>
                  <a:cubicBezTo>
                    <a:pt x="4" y="1"/>
                    <a:pt x="1" y="2"/>
                    <a:pt x="2" y="4"/>
                  </a:cubicBezTo>
                  <a:cubicBezTo>
                    <a:pt x="2" y="4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47" name="Freeform 1689"/>
            <p:cNvSpPr>
              <a:spLocks/>
            </p:cNvSpPr>
            <p:nvPr/>
          </p:nvSpPr>
          <p:spPr bwMode="auto">
            <a:xfrm>
              <a:off x="5667376" y="5287963"/>
              <a:ext cx="6350" cy="15875"/>
            </a:xfrm>
            <a:custGeom>
              <a:avLst/>
              <a:gdLst>
                <a:gd name="T0" fmla="*/ 2 w 4"/>
                <a:gd name="T1" fmla="*/ 7 h 8"/>
                <a:gd name="T2" fmla="*/ 1 w 4"/>
                <a:gd name="T3" fmla="*/ 7 h 8"/>
                <a:gd name="T4" fmla="*/ 0 w 4"/>
                <a:gd name="T5" fmla="*/ 7 h 8"/>
                <a:gd name="T6" fmla="*/ 4 w 4"/>
                <a:gd name="T7" fmla="*/ 0 h 8"/>
                <a:gd name="T8" fmla="*/ 2 w 4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2" y="7"/>
                  </a:moveTo>
                  <a:cubicBezTo>
                    <a:pt x="1" y="8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1" y="5"/>
                    <a:pt x="3" y="2"/>
                    <a:pt x="4" y="0"/>
                  </a:cubicBezTo>
                  <a:cubicBezTo>
                    <a:pt x="4" y="2"/>
                    <a:pt x="0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48" name="Freeform 1690"/>
            <p:cNvSpPr>
              <a:spLocks noEditPoints="1"/>
            </p:cNvSpPr>
            <p:nvPr/>
          </p:nvSpPr>
          <p:spPr bwMode="auto">
            <a:xfrm>
              <a:off x="5664201" y="5308601"/>
              <a:ext cx="7938" cy="4763"/>
            </a:xfrm>
            <a:custGeom>
              <a:avLst/>
              <a:gdLst>
                <a:gd name="T0" fmla="*/ 1 w 4"/>
                <a:gd name="T1" fmla="*/ 2 h 2"/>
                <a:gd name="T2" fmla="*/ 1 w 4"/>
                <a:gd name="T3" fmla="*/ 0 h 2"/>
                <a:gd name="T4" fmla="*/ 4 w 4"/>
                <a:gd name="T5" fmla="*/ 1 h 2"/>
                <a:gd name="T6" fmla="*/ 2 w 4"/>
                <a:gd name="T7" fmla="*/ 2 h 2"/>
                <a:gd name="T8" fmla="*/ 1 w 4"/>
                <a:gd name="T9" fmla="*/ 2 h 2"/>
                <a:gd name="T10" fmla="*/ 2 w 4"/>
                <a:gd name="T11" fmla="*/ 1 h 2"/>
                <a:gd name="T12" fmla="*/ 3 w 4"/>
                <a:gd name="T13" fmla="*/ 2 h 2"/>
                <a:gd name="T14" fmla="*/ 2 w 4"/>
                <a:gd name="T15" fmla="*/ 1 h 2"/>
                <a:gd name="T16" fmla="*/ 3 w 4"/>
                <a:gd name="T17" fmla="*/ 1 h 2"/>
                <a:gd name="T18" fmla="*/ 3 w 4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0" y="2"/>
                    <a:pt x="2" y="1"/>
                    <a:pt x="1" y="0"/>
                  </a:cubicBezTo>
                  <a:cubicBezTo>
                    <a:pt x="2" y="2"/>
                    <a:pt x="3" y="0"/>
                    <a:pt x="4" y="1"/>
                  </a:cubicBezTo>
                  <a:cubicBezTo>
                    <a:pt x="3" y="1"/>
                    <a:pt x="4" y="2"/>
                    <a:pt x="2" y="2"/>
                  </a:cubicBezTo>
                  <a:cubicBezTo>
                    <a:pt x="1" y="0"/>
                    <a:pt x="1" y="2"/>
                    <a:pt x="1" y="2"/>
                  </a:cubicBezTo>
                  <a:close/>
                  <a:moveTo>
                    <a:pt x="2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2" y="1"/>
                  </a:cubicBezTo>
                  <a:close/>
                  <a:moveTo>
                    <a:pt x="3" y="1"/>
                  </a:moveTo>
                  <a:cubicBezTo>
                    <a:pt x="4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49" name="Freeform 1691"/>
            <p:cNvSpPr>
              <a:spLocks/>
            </p:cNvSpPr>
            <p:nvPr/>
          </p:nvSpPr>
          <p:spPr bwMode="auto">
            <a:xfrm>
              <a:off x="5670551" y="5275263"/>
              <a:ext cx="6350" cy="1588"/>
            </a:xfrm>
            <a:custGeom>
              <a:avLst/>
              <a:gdLst>
                <a:gd name="T0" fmla="*/ 1 w 3"/>
                <a:gd name="T1" fmla="*/ 0 h 1"/>
                <a:gd name="T2" fmla="*/ 2 w 3"/>
                <a:gd name="T3" fmla="*/ 0 h 1"/>
                <a:gd name="T4" fmla="*/ 1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2" y="1"/>
                    <a:pt x="0" y="1"/>
                    <a:pt x="2" y="0"/>
                  </a:cubicBezTo>
                  <a:cubicBezTo>
                    <a:pt x="2" y="0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50" name="Freeform 1692"/>
            <p:cNvSpPr>
              <a:spLocks/>
            </p:cNvSpPr>
            <p:nvPr/>
          </p:nvSpPr>
          <p:spPr bwMode="auto">
            <a:xfrm>
              <a:off x="5668964" y="5297488"/>
              <a:ext cx="7938" cy="11113"/>
            </a:xfrm>
            <a:custGeom>
              <a:avLst/>
              <a:gdLst>
                <a:gd name="T0" fmla="*/ 0 w 4"/>
                <a:gd name="T1" fmla="*/ 5 h 6"/>
                <a:gd name="T2" fmla="*/ 1 w 4"/>
                <a:gd name="T3" fmla="*/ 5 h 6"/>
                <a:gd name="T4" fmla="*/ 0 w 4"/>
                <a:gd name="T5" fmla="*/ 4 h 6"/>
                <a:gd name="T6" fmla="*/ 2 w 4"/>
                <a:gd name="T7" fmla="*/ 2 h 6"/>
                <a:gd name="T8" fmla="*/ 2 w 4"/>
                <a:gd name="T9" fmla="*/ 3 h 6"/>
                <a:gd name="T10" fmla="*/ 2 w 4"/>
                <a:gd name="T11" fmla="*/ 1 h 6"/>
                <a:gd name="T12" fmla="*/ 3 w 4"/>
                <a:gd name="T13" fmla="*/ 0 h 6"/>
                <a:gd name="T14" fmla="*/ 4 w 4"/>
                <a:gd name="T15" fmla="*/ 0 h 6"/>
                <a:gd name="T16" fmla="*/ 1 w 4"/>
                <a:gd name="T17" fmla="*/ 6 h 6"/>
                <a:gd name="T18" fmla="*/ 0 w 4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0" y="5"/>
                  </a:moveTo>
                  <a:cubicBezTo>
                    <a:pt x="0" y="5"/>
                    <a:pt x="1" y="5"/>
                    <a:pt x="1" y="5"/>
                  </a:cubicBezTo>
                  <a:cubicBezTo>
                    <a:pt x="2" y="5"/>
                    <a:pt x="1" y="4"/>
                    <a:pt x="0" y="4"/>
                  </a:cubicBezTo>
                  <a:cubicBezTo>
                    <a:pt x="1" y="4"/>
                    <a:pt x="3" y="4"/>
                    <a:pt x="2" y="2"/>
                  </a:cubicBezTo>
                  <a:cubicBezTo>
                    <a:pt x="1" y="2"/>
                    <a:pt x="3" y="3"/>
                    <a:pt x="2" y="3"/>
                  </a:cubicBezTo>
                  <a:cubicBezTo>
                    <a:pt x="0" y="3"/>
                    <a:pt x="2" y="2"/>
                    <a:pt x="2" y="1"/>
                  </a:cubicBezTo>
                  <a:cubicBezTo>
                    <a:pt x="3" y="2"/>
                    <a:pt x="4" y="1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2" y="4"/>
                    <a:pt x="1" y="6"/>
                  </a:cubicBezTo>
                  <a:cubicBezTo>
                    <a:pt x="1" y="6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51" name="Freeform 1693"/>
            <p:cNvSpPr>
              <a:spLocks/>
            </p:cNvSpPr>
            <p:nvPr/>
          </p:nvSpPr>
          <p:spPr bwMode="auto">
            <a:xfrm>
              <a:off x="5673726" y="5273676"/>
              <a:ext cx="4763" cy="1588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52" name="Freeform 1694"/>
            <p:cNvSpPr>
              <a:spLocks/>
            </p:cNvSpPr>
            <p:nvPr/>
          </p:nvSpPr>
          <p:spPr bwMode="auto">
            <a:xfrm>
              <a:off x="5673726" y="5283201"/>
              <a:ext cx="6350" cy="3175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2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0"/>
                    <a:pt x="1" y="1"/>
                    <a:pt x="1" y="2"/>
                  </a:cubicBezTo>
                  <a:cubicBezTo>
                    <a:pt x="0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53" name="Freeform 1695"/>
            <p:cNvSpPr>
              <a:spLocks/>
            </p:cNvSpPr>
            <p:nvPr/>
          </p:nvSpPr>
          <p:spPr bwMode="auto">
            <a:xfrm>
              <a:off x="5670551" y="5294313"/>
              <a:ext cx="6350" cy="7938"/>
            </a:xfrm>
            <a:custGeom>
              <a:avLst/>
              <a:gdLst>
                <a:gd name="T0" fmla="*/ 2 w 3"/>
                <a:gd name="T1" fmla="*/ 2 h 4"/>
                <a:gd name="T2" fmla="*/ 2 w 3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4">
                  <a:moveTo>
                    <a:pt x="2" y="2"/>
                  </a:moveTo>
                  <a:cubicBezTo>
                    <a:pt x="0" y="4"/>
                    <a:pt x="3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54" name="Freeform 1696"/>
            <p:cNvSpPr>
              <a:spLocks/>
            </p:cNvSpPr>
            <p:nvPr/>
          </p:nvSpPr>
          <p:spPr bwMode="auto">
            <a:xfrm>
              <a:off x="5668964" y="5319713"/>
              <a:ext cx="3175" cy="47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1" y="0"/>
                    <a:pt x="2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55" name="Freeform 1697"/>
            <p:cNvSpPr>
              <a:spLocks/>
            </p:cNvSpPr>
            <p:nvPr/>
          </p:nvSpPr>
          <p:spPr bwMode="auto">
            <a:xfrm>
              <a:off x="5676901" y="5307013"/>
              <a:ext cx="1588" cy="7938"/>
            </a:xfrm>
            <a:custGeom>
              <a:avLst/>
              <a:gdLst>
                <a:gd name="T0" fmla="*/ 0 w 1"/>
                <a:gd name="T1" fmla="*/ 2 h 4"/>
                <a:gd name="T2" fmla="*/ 0 w 1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4">
                  <a:moveTo>
                    <a:pt x="0" y="2"/>
                  </a:moveTo>
                  <a:cubicBezTo>
                    <a:pt x="0" y="4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56" name="Freeform 1698"/>
            <p:cNvSpPr>
              <a:spLocks/>
            </p:cNvSpPr>
            <p:nvPr/>
          </p:nvSpPr>
          <p:spPr bwMode="auto">
            <a:xfrm>
              <a:off x="5678489" y="5308601"/>
              <a:ext cx="4763" cy="4763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2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1"/>
                    <a:pt x="1" y="0"/>
                  </a:cubicBezTo>
                  <a:cubicBezTo>
                    <a:pt x="3" y="1"/>
                    <a:pt x="0" y="1"/>
                    <a:pt x="1" y="2"/>
                  </a:cubicBezTo>
                  <a:cubicBezTo>
                    <a:pt x="0" y="2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57" name="Freeform 1699"/>
            <p:cNvSpPr>
              <a:spLocks/>
            </p:cNvSpPr>
            <p:nvPr/>
          </p:nvSpPr>
          <p:spPr bwMode="auto">
            <a:xfrm>
              <a:off x="5700714" y="5224463"/>
              <a:ext cx="17463" cy="11113"/>
            </a:xfrm>
            <a:custGeom>
              <a:avLst/>
              <a:gdLst>
                <a:gd name="T0" fmla="*/ 8 w 9"/>
                <a:gd name="T1" fmla="*/ 0 h 6"/>
                <a:gd name="T2" fmla="*/ 9 w 9"/>
                <a:gd name="T3" fmla="*/ 1 h 6"/>
                <a:gd name="T4" fmla="*/ 0 w 9"/>
                <a:gd name="T5" fmla="*/ 6 h 6"/>
                <a:gd name="T6" fmla="*/ 9 w 9"/>
                <a:gd name="T7" fmla="*/ 1 h 6"/>
                <a:gd name="T8" fmla="*/ 8 w 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7" y="3"/>
                    <a:pt x="3" y="6"/>
                    <a:pt x="0" y="6"/>
                  </a:cubicBezTo>
                  <a:cubicBezTo>
                    <a:pt x="2" y="3"/>
                    <a:pt x="6" y="3"/>
                    <a:pt x="9" y="1"/>
                  </a:cubicBezTo>
                  <a:cubicBezTo>
                    <a:pt x="9" y="0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58" name="Freeform 1700"/>
            <p:cNvSpPr>
              <a:spLocks/>
            </p:cNvSpPr>
            <p:nvPr/>
          </p:nvSpPr>
          <p:spPr bwMode="auto">
            <a:xfrm>
              <a:off x="5710239" y="5210176"/>
              <a:ext cx="12700" cy="14288"/>
            </a:xfrm>
            <a:custGeom>
              <a:avLst/>
              <a:gdLst>
                <a:gd name="T0" fmla="*/ 0 w 7"/>
                <a:gd name="T1" fmla="*/ 4 h 8"/>
                <a:gd name="T2" fmla="*/ 3 w 7"/>
                <a:gd name="T3" fmla="*/ 7 h 8"/>
                <a:gd name="T4" fmla="*/ 0 w 7"/>
                <a:gd name="T5" fmla="*/ 5 h 8"/>
                <a:gd name="T6" fmla="*/ 5 w 7"/>
                <a:gd name="T7" fmla="*/ 0 h 8"/>
                <a:gd name="T8" fmla="*/ 5 w 7"/>
                <a:gd name="T9" fmla="*/ 1 h 8"/>
                <a:gd name="T10" fmla="*/ 2 w 7"/>
                <a:gd name="T11" fmla="*/ 4 h 8"/>
                <a:gd name="T12" fmla="*/ 0 w 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1" y="6"/>
                    <a:pt x="2" y="6"/>
                    <a:pt x="3" y="7"/>
                  </a:cubicBezTo>
                  <a:cubicBezTo>
                    <a:pt x="2" y="8"/>
                    <a:pt x="2" y="5"/>
                    <a:pt x="0" y="5"/>
                  </a:cubicBezTo>
                  <a:cubicBezTo>
                    <a:pt x="0" y="3"/>
                    <a:pt x="3" y="1"/>
                    <a:pt x="5" y="0"/>
                  </a:cubicBezTo>
                  <a:cubicBezTo>
                    <a:pt x="7" y="0"/>
                    <a:pt x="7" y="1"/>
                    <a:pt x="5" y="1"/>
                  </a:cubicBezTo>
                  <a:cubicBezTo>
                    <a:pt x="4" y="1"/>
                    <a:pt x="2" y="1"/>
                    <a:pt x="2" y="4"/>
                  </a:cubicBezTo>
                  <a:cubicBezTo>
                    <a:pt x="1" y="4"/>
                    <a:pt x="1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59" name="Freeform 1701"/>
            <p:cNvSpPr>
              <a:spLocks/>
            </p:cNvSpPr>
            <p:nvPr/>
          </p:nvSpPr>
          <p:spPr bwMode="auto">
            <a:xfrm>
              <a:off x="5761039" y="5214938"/>
              <a:ext cx="3175" cy="6350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1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60" name="Freeform 1702"/>
            <p:cNvSpPr>
              <a:spLocks/>
            </p:cNvSpPr>
            <p:nvPr/>
          </p:nvSpPr>
          <p:spPr bwMode="auto">
            <a:xfrm>
              <a:off x="5556251" y="5353051"/>
              <a:ext cx="20638" cy="44450"/>
            </a:xfrm>
            <a:custGeom>
              <a:avLst/>
              <a:gdLst>
                <a:gd name="T0" fmla="*/ 4 w 11"/>
                <a:gd name="T1" fmla="*/ 0 h 24"/>
                <a:gd name="T2" fmla="*/ 0 w 11"/>
                <a:gd name="T3" fmla="*/ 12 h 24"/>
                <a:gd name="T4" fmla="*/ 11 w 11"/>
                <a:gd name="T5" fmla="*/ 24 h 24"/>
                <a:gd name="T6" fmla="*/ 6 w 11"/>
                <a:gd name="T7" fmla="*/ 19 h 24"/>
                <a:gd name="T8" fmla="*/ 3 w 11"/>
                <a:gd name="T9" fmla="*/ 15 h 24"/>
                <a:gd name="T10" fmla="*/ 2 w 11"/>
                <a:gd name="T11" fmla="*/ 11 h 24"/>
                <a:gd name="T12" fmla="*/ 4 w 11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4">
                  <a:moveTo>
                    <a:pt x="4" y="0"/>
                  </a:moveTo>
                  <a:cubicBezTo>
                    <a:pt x="4" y="0"/>
                    <a:pt x="0" y="7"/>
                    <a:pt x="0" y="12"/>
                  </a:cubicBezTo>
                  <a:cubicBezTo>
                    <a:pt x="1" y="17"/>
                    <a:pt x="3" y="22"/>
                    <a:pt x="11" y="24"/>
                  </a:cubicBezTo>
                  <a:cubicBezTo>
                    <a:pt x="11" y="24"/>
                    <a:pt x="9" y="20"/>
                    <a:pt x="6" y="19"/>
                  </a:cubicBezTo>
                  <a:cubicBezTo>
                    <a:pt x="4" y="18"/>
                    <a:pt x="2" y="16"/>
                    <a:pt x="3" y="15"/>
                  </a:cubicBezTo>
                  <a:cubicBezTo>
                    <a:pt x="4" y="14"/>
                    <a:pt x="1" y="12"/>
                    <a:pt x="2" y="11"/>
                  </a:cubicBezTo>
                  <a:cubicBezTo>
                    <a:pt x="2" y="11"/>
                    <a:pt x="5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61" name="Freeform 1703"/>
            <p:cNvSpPr>
              <a:spLocks/>
            </p:cNvSpPr>
            <p:nvPr/>
          </p:nvSpPr>
          <p:spPr bwMode="auto">
            <a:xfrm>
              <a:off x="5619751" y="5411788"/>
              <a:ext cx="7938" cy="17463"/>
            </a:xfrm>
            <a:custGeom>
              <a:avLst/>
              <a:gdLst>
                <a:gd name="T0" fmla="*/ 1 w 4"/>
                <a:gd name="T1" fmla="*/ 0 h 9"/>
                <a:gd name="T2" fmla="*/ 4 w 4"/>
                <a:gd name="T3" fmla="*/ 9 h 9"/>
                <a:gd name="T4" fmla="*/ 4 w 4"/>
                <a:gd name="T5" fmla="*/ 6 h 9"/>
                <a:gd name="T6" fmla="*/ 2 w 4"/>
                <a:gd name="T7" fmla="*/ 4 h 9"/>
                <a:gd name="T8" fmla="*/ 1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1" y="0"/>
                  </a:moveTo>
                  <a:cubicBezTo>
                    <a:pt x="1" y="0"/>
                    <a:pt x="0" y="6"/>
                    <a:pt x="4" y="9"/>
                  </a:cubicBezTo>
                  <a:cubicBezTo>
                    <a:pt x="4" y="9"/>
                    <a:pt x="4" y="7"/>
                    <a:pt x="4" y="6"/>
                  </a:cubicBezTo>
                  <a:cubicBezTo>
                    <a:pt x="3" y="6"/>
                    <a:pt x="3" y="4"/>
                    <a:pt x="2" y="4"/>
                  </a:cubicBezTo>
                  <a:cubicBezTo>
                    <a:pt x="2" y="3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2962" name="Group 2961"/>
          <p:cNvGrpSpPr/>
          <p:nvPr/>
        </p:nvGrpSpPr>
        <p:grpSpPr>
          <a:xfrm flipH="1">
            <a:off x="2399402" y="1736663"/>
            <a:ext cx="1595082" cy="5134372"/>
            <a:chOff x="6221414" y="3597275"/>
            <a:chExt cx="790575" cy="2544763"/>
          </a:xfrm>
          <a:solidFill>
            <a:schemeClr val="accent2">
              <a:alpha val="20000"/>
            </a:schemeClr>
          </a:solidFill>
        </p:grpSpPr>
        <p:sp>
          <p:nvSpPr>
            <p:cNvPr id="2963" name="Freeform 1257"/>
            <p:cNvSpPr>
              <a:spLocks/>
            </p:cNvSpPr>
            <p:nvPr/>
          </p:nvSpPr>
          <p:spPr bwMode="auto">
            <a:xfrm>
              <a:off x="6662739" y="3622675"/>
              <a:ext cx="20638" cy="87313"/>
            </a:xfrm>
            <a:custGeom>
              <a:avLst/>
              <a:gdLst>
                <a:gd name="T0" fmla="*/ 7 w 11"/>
                <a:gd name="T1" fmla="*/ 41 h 47"/>
                <a:gd name="T2" fmla="*/ 3 w 11"/>
                <a:gd name="T3" fmla="*/ 0 h 47"/>
                <a:gd name="T4" fmla="*/ 7 w 11"/>
                <a:gd name="T5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7">
                  <a:moveTo>
                    <a:pt x="7" y="41"/>
                  </a:moveTo>
                  <a:cubicBezTo>
                    <a:pt x="7" y="24"/>
                    <a:pt x="11" y="14"/>
                    <a:pt x="3" y="0"/>
                  </a:cubicBezTo>
                  <a:cubicBezTo>
                    <a:pt x="5" y="11"/>
                    <a:pt x="0" y="47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64" name="Freeform 1258"/>
            <p:cNvSpPr>
              <a:spLocks/>
            </p:cNvSpPr>
            <p:nvPr/>
          </p:nvSpPr>
          <p:spPr bwMode="auto">
            <a:xfrm>
              <a:off x="6654801" y="3648075"/>
              <a:ext cx="7938" cy="50800"/>
            </a:xfrm>
            <a:custGeom>
              <a:avLst/>
              <a:gdLst>
                <a:gd name="T0" fmla="*/ 0 w 4"/>
                <a:gd name="T1" fmla="*/ 14 h 27"/>
                <a:gd name="T2" fmla="*/ 0 w 4"/>
                <a:gd name="T3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7">
                  <a:moveTo>
                    <a:pt x="0" y="14"/>
                  </a:moveTo>
                  <a:cubicBezTo>
                    <a:pt x="4" y="27"/>
                    <a:pt x="4" y="0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65" name="Freeform 1259"/>
            <p:cNvSpPr>
              <a:spLocks/>
            </p:cNvSpPr>
            <p:nvPr/>
          </p:nvSpPr>
          <p:spPr bwMode="auto">
            <a:xfrm>
              <a:off x="6697664" y="3689350"/>
              <a:ext cx="7938" cy="7938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0" y="0"/>
                    <a:pt x="4" y="4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66" name="Freeform 1260"/>
            <p:cNvSpPr>
              <a:spLocks/>
            </p:cNvSpPr>
            <p:nvPr/>
          </p:nvSpPr>
          <p:spPr bwMode="auto">
            <a:xfrm>
              <a:off x="6653214" y="3736975"/>
              <a:ext cx="4763" cy="4763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0"/>
                    <a:pt x="3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67" name="Freeform 1261"/>
            <p:cNvSpPr>
              <a:spLocks/>
            </p:cNvSpPr>
            <p:nvPr/>
          </p:nvSpPr>
          <p:spPr bwMode="auto">
            <a:xfrm>
              <a:off x="6615114" y="4003675"/>
              <a:ext cx="15875" cy="20638"/>
            </a:xfrm>
            <a:custGeom>
              <a:avLst/>
              <a:gdLst>
                <a:gd name="T0" fmla="*/ 7 w 8"/>
                <a:gd name="T1" fmla="*/ 11 h 11"/>
                <a:gd name="T2" fmla="*/ 0 w 8"/>
                <a:gd name="T3" fmla="*/ 0 h 11"/>
                <a:gd name="T4" fmla="*/ 7 w 8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1">
                  <a:moveTo>
                    <a:pt x="7" y="11"/>
                  </a:moveTo>
                  <a:cubicBezTo>
                    <a:pt x="8" y="5"/>
                    <a:pt x="5" y="2"/>
                    <a:pt x="0" y="0"/>
                  </a:cubicBezTo>
                  <a:cubicBezTo>
                    <a:pt x="0" y="6"/>
                    <a:pt x="3" y="9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68" name="Freeform 1262"/>
            <p:cNvSpPr>
              <a:spLocks/>
            </p:cNvSpPr>
            <p:nvPr/>
          </p:nvSpPr>
          <p:spPr bwMode="auto">
            <a:xfrm>
              <a:off x="6492876" y="4024313"/>
              <a:ext cx="7938" cy="50800"/>
            </a:xfrm>
            <a:custGeom>
              <a:avLst/>
              <a:gdLst>
                <a:gd name="T0" fmla="*/ 0 w 4"/>
                <a:gd name="T1" fmla="*/ 13 h 27"/>
                <a:gd name="T2" fmla="*/ 0 w 4"/>
                <a:gd name="T3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7">
                  <a:moveTo>
                    <a:pt x="0" y="13"/>
                  </a:moveTo>
                  <a:cubicBezTo>
                    <a:pt x="4" y="27"/>
                    <a:pt x="4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69" name="Freeform 1263"/>
            <p:cNvSpPr>
              <a:spLocks/>
            </p:cNvSpPr>
            <p:nvPr/>
          </p:nvSpPr>
          <p:spPr bwMode="auto">
            <a:xfrm>
              <a:off x="6648451" y="407352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70" name="Freeform 1264"/>
            <p:cNvSpPr>
              <a:spLocks/>
            </p:cNvSpPr>
            <p:nvPr/>
          </p:nvSpPr>
          <p:spPr bwMode="auto">
            <a:xfrm>
              <a:off x="6645276" y="4078288"/>
              <a:ext cx="1588" cy="9525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5 h 5"/>
                <a:gd name="T4" fmla="*/ 1 w 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1" y="2"/>
                    <a:pt x="1" y="3"/>
                    <a:pt x="0" y="5"/>
                  </a:cubicBezTo>
                  <a:cubicBezTo>
                    <a:pt x="0" y="3"/>
                    <a:pt x="1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71" name="Freeform 1265"/>
            <p:cNvSpPr>
              <a:spLocks/>
            </p:cNvSpPr>
            <p:nvPr/>
          </p:nvSpPr>
          <p:spPr bwMode="auto">
            <a:xfrm>
              <a:off x="6646864" y="4075113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72" name="Freeform 1266"/>
            <p:cNvSpPr>
              <a:spLocks/>
            </p:cNvSpPr>
            <p:nvPr/>
          </p:nvSpPr>
          <p:spPr bwMode="auto">
            <a:xfrm>
              <a:off x="6643689" y="4087813"/>
              <a:ext cx="1588" cy="7938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0 h 4"/>
                <a:gd name="T4" fmla="*/ 0 w 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3"/>
                    <a:pt x="1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73" name="Rectangle 1267"/>
            <p:cNvSpPr>
              <a:spLocks noChangeArrowheads="1"/>
            </p:cNvSpPr>
            <p:nvPr/>
          </p:nvSpPr>
          <p:spPr bwMode="auto">
            <a:xfrm>
              <a:off x="6643689" y="40957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74" name="Freeform 1268"/>
            <p:cNvSpPr>
              <a:spLocks/>
            </p:cNvSpPr>
            <p:nvPr/>
          </p:nvSpPr>
          <p:spPr bwMode="auto">
            <a:xfrm>
              <a:off x="6716714" y="4260850"/>
              <a:ext cx="7938" cy="4763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0" y="0"/>
                    <a:pt x="4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75" name="Freeform 1269"/>
            <p:cNvSpPr>
              <a:spLocks/>
            </p:cNvSpPr>
            <p:nvPr/>
          </p:nvSpPr>
          <p:spPr bwMode="auto">
            <a:xfrm>
              <a:off x="6543676" y="4391025"/>
              <a:ext cx="22225" cy="22225"/>
            </a:xfrm>
            <a:custGeom>
              <a:avLst/>
              <a:gdLst>
                <a:gd name="T0" fmla="*/ 11 w 12"/>
                <a:gd name="T1" fmla="*/ 11 h 12"/>
                <a:gd name="T2" fmla="*/ 1 w 12"/>
                <a:gd name="T3" fmla="*/ 1 h 12"/>
                <a:gd name="T4" fmla="*/ 11 w 12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11" y="11"/>
                  </a:moveTo>
                  <a:cubicBezTo>
                    <a:pt x="12" y="4"/>
                    <a:pt x="8" y="0"/>
                    <a:pt x="1" y="1"/>
                  </a:cubicBezTo>
                  <a:cubicBezTo>
                    <a:pt x="0" y="8"/>
                    <a:pt x="3" y="1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76" name="Freeform 1270"/>
            <p:cNvSpPr>
              <a:spLocks/>
            </p:cNvSpPr>
            <p:nvPr/>
          </p:nvSpPr>
          <p:spPr bwMode="auto">
            <a:xfrm>
              <a:off x="6535739" y="5275263"/>
              <a:ext cx="6350" cy="7938"/>
            </a:xfrm>
            <a:custGeom>
              <a:avLst/>
              <a:gdLst>
                <a:gd name="T0" fmla="*/ 1 w 3"/>
                <a:gd name="T1" fmla="*/ 2 h 4"/>
                <a:gd name="T2" fmla="*/ 1 w 3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4">
                  <a:moveTo>
                    <a:pt x="1" y="2"/>
                  </a:moveTo>
                  <a:cubicBezTo>
                    <a:pt x="3" y="4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77" name="Freeform 1271"/>
            <p:cNvSpPr>
              <a:spLocks/>
            </p:cNvSpPr>
            <p:nvPr/>
          </p:nvSpPr>
          <p:spPr bwMode="auto">
            <a:xfrm>
              <a:off x="6502401" y="5470525"/>
              <a:ext cx="7938" cy="6350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4" y="3"/>
                    <a:pt x="0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78" name="Freeform 1272"/>
            <p:cNvSpPr>
              <a:spLocks noEditPoints="1"/>
            </p:cNvSpPr>
            <p:nvPr/>
          </p:nvSpPr>
          <p:spPr bwMode="auto">
            <a:xfrm>
              <a:off x="6565901" y="3597275"/>
              <a:ext cx="211138" cy="458788"/>
            </a:xfrm>
            <a:custGeom>
              <a:avLst/>
              <a:gdLst>
                <a:gd name="T0" fmla="*/ 89 w 112"/>
                <a:gd name="T1" fmla="*/ 0 h 244"/>
                <a:gd name="T2" fmla="*/ 82 w 112"/>
                <a:gd name="T3" fmla="*/ 37 h 244"/>
                <a:gd name="T4" fmla="*/ 58 w 112"/>
                <a:gd name="T5" fmla="*/ 92 h 244"/>
                <a:gd name="T6" fmla="*/ 68 w 112"/>
                <a:gd name="T7" fmla="*/ 58 h 244"/>
                <a:gd name="T8" fmla="*/ 47 w 112"/>
                <a:gd name="T9" fmla="*/ 82 h 244"/>
                <a:gd name="T10" fmla="*/ 41 w 112"/>
                <a:gd name="T11" fmla="*/ 130 h 244"/>
                <a:gd name="T12" fmla="*/ 37 w 112"/>
                <a:gd name="T13" fmla="*/ 58 h 244"/>
                <a:gd name="T14" fmla="*/ 47 w 112"/>
                <a:gd name="T15" fmla="*/ 244 h 244"/>
                <a:gd name="T16" fmla="*/ 89 w 112"/>
                <a:gd name="T17" fmla="*/ 0 h 244"/>
                <a:gd name="T18" fmla="*/ 47 w 112"/>
                <a:gd name="T19" fmla="*/ 213 h 244"/>
                <a:gd name="T20" fmla="*/ 47 w 112"/>
                <a:gd name="T21" fmla="*/ 21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244">
                  <a:moveTo>
                    <a:pt x="89" y="0"/>
                  </a:moveTo>
                  <a:cubicBezTo>
                    <a:pt x="90" y="9"/>
                    <a:pt x="67" y="51"/>
                    <a:pt x="82" y="37"/>
                  </a:cubicBezTo>
                  <a:cubicBezTo>
                    <a:pt x="76" y="57"/>
                    <a:pt x="69" y="77"/>
                    <a:pt x="58" y="92"/>
                  </a:cubicBezTo>
                  <a:cubicBezTo>
                    <a:pt x="57" y="80"/>
                    <a:pt x="74" y="53"/>
                    <a:pt x="68" y="58"/>
                  </a:cubicBezTo>
                  <a:cubicBezTo>
                    <a:pt x="58" y="62"/>
                    <a:pt x="56" y="97"/>
                    <a:pt x="47" y="82"/>
                  </a:cubicBezTo>
                  <a:cubicBezTo>
                    <a:pt x="44" y="104"/>
                    <a:pt x="50" y="117"/>
                    <a:pt x="41" y="130"/>
                  </a:cubicBezTo>
                  <a:cubicBezTo>
                    <a:pt x="40" y="107"/>
                    <a:pt x="27" y="80"/>
                    <a:pt x="37" y="58"/>
                  </a:cubicBezTo>
                  <a:cubicBezTo>
                    <a:pt x="0" y="108"/>
                    <a:pt x="36" y="208"/>
                    <a:pt x="47" y="244"/>
                  </a:cubicBezTo>
                  <a:cubicBezTo>
                    <a:pt x="70" y="175"/>
                    <a:pt x="112" y="92"/>
                    <a:pt x="89" y="0"/>
                  </a:cubicBezTo>
                  <a:close/>
                  <a:moveTo>
                    <a:pt x="47" y="213"/>
                  </a:moveTo>
                  <a:cubicBezTo>
                    <a:pt x="51" y="199"/>
                    <a:pt x="51" y="226"/>
                    <a:pt x="47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79" name="Freeform 1273"/>
            <p:cNvSpPr>
              <a:spLocks noEditPoints="1"/>
            </p:cNvSpPr>
            <p:nvPr/>
          </p:nvSpPr>
          <p:spPr bwMode="auto">
            <a:xfrm>
              <a:off x="6221414" y="3957638"/>
              <a:ext cx="790575" cy="2184400"/>
            </a:xfrm>
            <a:custGeom>
              <a:avLst/>
              <a:gdLst>
                <a:gd name="T0" fmla="*/ 231 w 421"/>
                <a:gd name="T1" fmla="*/ 655 h 1162"/>
                <a:gd name="T2" fmla="*/ 214 w 421"/>
                <a:gd name="T3" fmla="*/ 661 h 1162"/>
                <a:gd name="T4" fmla="*/ 214 w 421"/>
                <a:gd name="T5" fmla="*/ 648 h 1162"/>
                <a:gd name="T6" fmla="*/ 217 w 421"/>
                <a:gd name="T7" fmla="*/ 634 h 1162"/>
                <a:gd name="T8" fmla="*/ 152 w 421"/>
                <a:gd name="T9" fmla="*/ 720 h 1162"/>
                <a:gd name="T10" fmla="*/ 171 w 421"/>
                <a:gd name="T11" fmla="*/ 474 h 1162"/>
                <a:gd name="T12" fmla="*/ 207 w 421"/>
                <a:gd name="T13" fmla="*/ 227 h 1162"/>
                <a:gd name="T14" fmla="*/ 246 w 421"/>
                <a:gd name="T15" fmla="*/ 188 h 1162"/>
                <a:gd name="T16" fmla="*/ 210 w 421"/>
                <a:gd name="T17" fmla="*/ 221 h 1162"/>
                <a:gd name="T18" fmla="*/ 421 w 421"/>
                <a:gd name="T19" fmla="*/ 0 h 1162"/>
                <a:gd name="T20" fmla="*/ 221 w 421"/>
                <a:gd name="T21" fmla="*/ 72 h 1162"/>
                <a:gd name="T22" fmla="*/ 217 w 421"/>
                <a:gd name="T23" fmla="*/ 97 h 1162"/>
                <a:gd name="T24" fmla="*/ 168 w 421"/>
                <a:gd name="T25" fmla="*/ 134 h 1162"/>
                <a:gd name="T26" fmla="*/ 147 w 421"/>
                <a:gd name="T27" fmla="*/ 107 h 1162"/>
                <a:gd name="T28" fmla="*/ 83 w 421"/>
                <a:gd name="T29" fmla="*/ 45 h 1162"/>
                <a:gd name="T30" fmla="*/ 66 w 421"/>
                <a:gd name="T31" fmla="*/ 55 h 1162"/>
                <a:gd name="T32" fmla="*/ 179 w 421"/>
                <a:gd name="T33" fmla="*/ 341 h 1162"/>
                <a:gd name="T34" fmla="*/ 170 w 421"/>
                <a:gd name="T35" fmla="*/ 381 h 1162"/>
                <a:gd name="T36" fmla="*/ 155 w 421"/>
                <a:gd name="T37" fmla="*/ 437 h 1162"/>
                <a:gd name="T38" fmla="*/ 136 w 421"/>
                <a:gd name="T39" fmla="*/ 499 h 1162"/>
                <a:gd name="T40" fmla="*/ 135 w 421"/>
                <a:gd name="T41" fmla="*/ 562 h 1162"/>
                <a:gd name="T42" fmla="*/ 117 w 421"/>
                <a:gd name="T43" fmla="*/ 644 h 1162"/>
                <a:gd name="T44" fmla="*/ 97 w 421"/>
                <a:gd name="T45" fmla="*/ 703 h 1162"/>
                <a:gd name="T46" fmla="*/ 104 w 421"/>
                <a:gd name="T47" fmla="*/ 741 h 1162"/>
                <a:gd name="T48" fmla="*/ 76 w 421"/>
                <a:gd name="T49" fmla="*/ 775 h 1162"/>
                <a:gd name="T50" fmla="*/ 76 w 421"/>
                <a:gd name="T51" fmla="*/ 830 h 1162"/>
                <a:gd name="T52" fmla="*/ 73 w 421"/>
                <a:gd name="T53" fmla="*/ 882 h 1162"/>
                <a:gd name="T54" fmla="*/ 63 w 421"/>
                <a:gd name="T55" fmla="*/ 889 h 1162"/>
                <a:gd name="T56" fmla="*/ 47 w 421"/>
                <a:gd name="T57" fmla="*/ 961 h 1162"/>
                <a:gd name="T58" fmla="*/ 69 w 421"/>
                <a:gd name="T59" fmla="*/ 906 h 1162"/>
                <a:gd name="T60" fmla="*/ 38 w 421"/>
                <a:gd name="T61" fmla="*/ 1002 h 1162"/>
                <a:gd name="T62" fmla="*/ 4 w 421"/>
                <a:gd name="T63" fmla="*/ 1157 h 1162"/>
                <a:gd name="T64" fmla="*/ 45 w 421"/>
                <a:gd name="T65" fmla="*/ 1106 h 1162"/>
                <a:gd name="T66" fmla="*/ 31 w 421"/>
                <a:gd name="T67" fmla="*/ 1137 h 1162"/>
                <a:gd name="T68" fmla="*/ 59 w 421"/>
                <a:gd name="T69" fmla="*/ 1161 h 1162"/>
                <a:gd name="T70" fmla="*/ 142 w 421"/>
                <a:gd name="T71" fmla="*/ 892 h 1162"/>
                <a:gd name="T72" fmla="*/ 345 w 421"/>
                <a:gd name="T73" fmla="*/ 758 h 1162"/>
                <a:gd name="T74" fmla="*/ 148 w 421"/>
                <a:gd name="T75" fmla="*/ 837 h 1162"/>
                <a:gd name="T76" fmla="*/ 283 w 421"/>
                <a:gd name="T77" fmla="*/ 703 h 1162"/>
                <a:gd name="T78" fmla="*/ 221 w 421"/>
                <a:gd name="T79" fmla="*/ 737 h 1162"/>
                <a:gd name="T80" fmla="*/ 259 w 421"/>
                <a:gd name="T81" fmla="*/ 641 h 1162"/>
                <a:gd name="T82" fmla="*/ 152 w 421"/>
                <a:gd name="T83" fmla="*/ 482 h 1162"/>
                <a:gd name="T84" fmla="*/ 152 w 421"/>
                <a:gd name="T85" fmla="*/ 482 h 1162"/>
                <a:gd name="T86" fmla="*/ 183 w 421"/>
                <a:gd name="T87" fmla="*/ 720 h 1162"/>
                <a:gd name="T88" fmla="*/ 90 w 421"/>
                <a:gd name="T89" fmla="*/ 1016 h 1162"/>
                <a:gd name="T90" fmla="*/ 117 w 421"/>
                <a:gd name="T91" fmla="*/ 737 h 1162"/>
                <a:gd name="T92" fmla="*/ 111 w 421"/>
                <a:gd name="T93" fmla="*/ 899 h 1162"/>
                <a:gd name="T94" fmla="*/ 90 w 421"/>
                <a:gd name="T95" fmla="*/ 1016 h 1162"/>
                <a:gd name="T96" fmla="*/ 169 w 421"/>
                <a:gd name="T97" fmla="*/ 772 h 1162"/>
                <a:gd name="T98" fmla="*/ 183 w 421"/>
                <a:gd name="T99" fmla="*/ 741 h 1162"/>
                <a:gd name="T100" fmla="*/ 221 w 421"/>
                <a:gd name="T101" fmla="*/ 703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1" h="1162">
                  <a:moveTo>
                    <a:pt x="259" y="624"/>
                  </a:moveTo>
                  <a:cubicBezTo>
                    <a:pt x="257" y="641"/>
                    <a:pt x="246" y="650"/>
                    <a:pt x="231" y="655"/>
                  </a:cubicBezTo>
                  <a:cubicBezTo>
                    <a:pt x="231" y="648"/>
                    <a:pt x="249" y="643"/>
                    <a:pt x="238" y="637"/>
                  </a:cubicBezTo>
                  <a:cubicBezTo>
                    <a:pt x="230" y="643"/>
                    <a:pt x="221" y="666"/>
                    <a:pt x="214" y="661"/>
                  </a:cubicBezTo>
                  <a:cubicBezTo>
                    <a:pt x="248" y="628"/>
                    <a:pt x="288" y="581"/>
                    <a:pt x="303" y="541"/>
                  </a:cubicBezTo>
                  <a:cubicBezTo>
                    <a:pt x="266" y="567"/>
                    <a:pt x="234" y="616"/>
                    <a:pt x="214" y="648"/>
                  </a:cubicBezTo>
                  <a:cubicBezTo>
                    <a:pt x="221" y="634"/>
                    <a:pt x="235" y="609"/>
                    <a:pt x="231" y="596"/>
                  </a:cubicBezTo>
                  <a:cubicBezTo>
                    <a:pt x="223" y="605"/>
                    <a:pt x="225" y="624"/>
                    <a:pt x="217" y="634"/>
                  </a:cubicBezTo>
                  <a:cubicBezTo>
                    <a:pt x="218" y="613"/>
                    <a:pt x="226" y="599"/>
                    <a:pt x="224" y="575"/>
                  </a:cubicBezTo>
                  <a:cubicBezTo>
                    <a:pt x="194" y="625"/>
                    <a:pt x="207" y="697"/>
                    <a:pt x="152" y="720"/>
                  </a:cubicBezTo>
                  <a:cubicBezTo>
                    <a:pt x="148" y="720"/>
                    <a:pt x="147" y="716"/>
                    <a:pt x="142" y="716"/>
                  </a:cubicBezTo>
                  <a:cubicBezTo>
                    <a:pt x="107" y="637"/>
                    <a:pt x="157" y="537"/>
                    <a:pt x="171" y="474"/>
                  </a:cubicBezTo>
                  <a:cubicBezTo>
                    <a:pt x="171" y="475"/>
                    <a:pt x="170" y="475"/>
                    <a:pt x="169" y="475"/>
                  </a:cubicBezTo>
                  <a:cubicBezTo>
                    <a:pt x="181" y="394"/>
                    <a:pt x="191" y="293"/>
                    <a:pt x="207" y="227"/>
                  </a:cubicBezTo>
                  <a:cubicBezTo>
                    <a:pt x="224" y="223"/>
                    <a:pt x="243" y="204"/>
                    <a:pt x="246" y="189"/>
                  </a:cubicBezTo>
                  <a:cubicBezTo>
                    <a:pt x="248" y="187"/>
                    <a:pt x="249" y="186"/>
                    <a:pt x="246" y="188"/>
                  </a:cubicBezTo>
                  <a:cubicBezTo>
                    <a:pt x="247" y="185"/>
                    <a:pt x="246" y="182"/>
                    <a:pt x="245" y="179"/>
                  </a:cubicBezTo>
                  <a:cubicBezTo>
                    <a:pt x="238" y="195"/>
                    <a:pt x="222" y="221"/>
                    <a:pt x="210" y="221"/>
                  </a:cubicBezTo>
                  <a:cubicBezTo>
                    <a:pt x="227" y="202"/>
                    <a:pt x="215" y="176"/>
                    <a:pt x="221" y="148"/>
                  </a:cubicBezTo>
                  <a:cubicBezTo>
                    <a:pt x="300" y="112"/>
                    <a:pt x="360" y="56"/>
                    <a:pt x="421" y="0"/>
                  </a:cubicBezTo>
                  <a:cubicBezTo>
                    <a:pt x="348" y="35"/>
                    <a:pt x="268" y="78"/>
                    <a:pt x="224" y="114"/>
                  </a:cubicBezTo>
                  <a:cubicBezTo>
                    <a:pt x="229" y="102"/>
                    <a:pt x="230" y="80"/>
                    <a:pt x="221" y="72"/>
                  </a:cubicBezTo>
                  <a:cubicBezTo>
                    <a:pt x="218" y="84"/>
                    <a:pt x="231" y="98"/>
                    <a:pt x="221" y="107"/>
                  </a:cubicBezTo>
                  <a:cubicBezTo>
                    <a:pt x="222" y="103"/>
                    <a:pt x="220" y="86"/>
                    <a:pt x="217" y="97"/>
                  </a:cubicBezTo>
                  <a:cubicBezTo>
                    <a:pt x="219" y="127"/>
                    <a:pt x="207" y="146"/>
                    <a:pt x="207" y="172"/>
                  </a:cubicBezTo>
                  <a:cubicBezTo>
                    <a:pt x="194" y="162"/>
                    <a:pt x="177" y="156"/>
                    <a:pt x="168" y="134"/>
                  </a:cubicBezTo>
                  <a:cubicBezTo>
                    <a:pt x="160" y="111"/>
                    <a:pt x="163" y="78"/>
                    <a:pt x="147" y="59"/>
                  </a:cubicBezTo>
                  <a:cubicBezTo>
                    <a:pt x="147" y="107"/>
                    <a:pt x="147" y="107"/>
                    <a:pt x="147" y="107"/>
                  </a:cubicBezTo>
                  <a:cubicBezTo>
                    <a:pt x="119" y="86"/>
                    <a:pt x="107" y="33"/>
                    <a:pt x="79" y="24"/>
                  </a:cubicBezTo>
                  <a:cubicBezTo>
                    <a:pt x="87" y="31"/>
                    <a:pt x="93" y="46"/>
                    <a:pt x="83" y="45"/>
                  </a:cubicBezTo>
                  <a:cubicBezTo>
                    <a:pt x="89" y="56"/>
                    <a:pt x="109" y="72"/>
                    <a:pt x="104" y="83"/>
                  </a:cubicBezTo>
                  <a:cubicBezTo>
                    <a:pt x="92" y="72"/>
                    <a:pt x="78" y="65"/>
                    <a:pt x="66" y="55"/>
                  </a:cubicBezTo>
                  <a:cubicBezTo>
                    <a:pt x="93" y="108"/>
                    <a:pt x="113" y="167"/>
                    <a:pt x="162" y="196"/>
                  </a:cubicBezTo>
                  <a:cubicBezTo>
                    <a:pt x="198" y="224"/>
                    <a:pt x="183" y="299"/>
                    <a:pt x="179" y="341"/>
                  </a:cubicBezTo>
                  <a:cubicBezTo>
                    <a:pt x="179" y="337"/>
                    <a:pt x="180" y="331"/>
                    <a:pt x="176" y="331"/>
                  </a:cubicBezTo>
                  <a:cubicBezTo>
                    <a:pt x="180" y="331"/>
                    <a:pt x="171" y="377"/>
                    <a:pt x="170" y="381"/>
                  </a:cubicBezTo>
                  <a:cubicBezTo>
                    <a:pt x="168" y="392"/>
                    <a:pt x="165" y="403"/>
                    <a:pt x="162" y="413"/>
                  </a:cubicBezTo>
                  <a:cubicBezTo>
                    <a:pt x="159" y="421"/>
                    <a:pt x="156" y="429"/>
                    <a:pt x="155" y="437"/>
                  </a:cubicBezTo>
                  <a:cubicBezTo>
                    <a:pt x="153" y="447"/>
                    <a:pt x="150" y="457"/>
                    <a:pt x="145" y="467"/>
                  </a:cubicBezTo>
                  <a:cubicBezTo>
                    <a:pt x="141" y="477"/>
                    <a:pt x="136" y="487"/>
                    <a:pt x="136" y="499"/>
                  </a:cubicBezTo>
                  <a:cubicBezTo>
                    <a:pt x="136" y="513"/>
                    <a:pt x="137" y="527"/>
                    <a:pt x="137" y="541"/>
                  </a:cubicBezTo>
                  <a:cubicBezTo>
                    <a:pt x="137" y="548"/>
                    <a:pt x="136" y="555"/>
                    <a:pt x="135" y="562"/>
                  </a:cubicBezTo>
                  <a:cubicBezTo>
                    <a:pt x="134" y="559"/>
                    <a:pt x="135" y="555"/>
                    <a:pt x="131" y="555"/>
                  </a:cubicBezTo>
                  <a:cubicBezTo>
                    <a:pt x="136" y="582"/>
                    <a:pt x="124" y="618"/>
                    <a:pt x="117" y="644"/>
                  </a:cubicBezTo>
                  <a:cubicBezTo>
                    <a:pt x="111" y="625"/>
                    <a:pt x="106" y="603"/>
                    <a:pt x="90" y="593"/>
                  </a:cubicBezTo>
                  <a:cubicBezTo>
                    <a:pt x="95" y="629"/>
                    <a:pt x="90" y="676"/>
                    <a:pt x="97" y="703"/>
                  </a:cubicBezTo>
                  <a:cubicBezTo>
                    <a:pt x="67" y="693"/>
                    <a:pt x="46" y="698"/>
                    <a:pt x="14" y="699"/>
                  </a:cubicBezTo>
                  <a:cubicBezTo>
                    <a:pt x="38" y="719"/>
                    <a:pt x="72" y="728"/>
                    <a:pt x="104" y="741"/>
                  </a:cubicBezTo>
                  <a:cubicBezTo>
                    <a:pt x="84" y="741"/>
                    <a:pt x="102" y="742"/>
                    <a:pt x="100" y="751"/>
                  </a:cubicBezTo>
                  <a:cubicBezTo>
                    <a:pt x="96" y="768"/>
                    <a:pt x="84" y="770"/>
                    <a:pt x="76" y="775"/>
                  </a:cubicBezTo>
                  <a:cubicBezTo>
                    <a:pt x="87" y="778"/>
                    <a:pt x="80" y="821"/>
                    <a:pt x="80" y="840"/>
                  </a:cubicBezTo>
                  <a:cubicBezTo>
                    <a:pt x="79" y="836"/>
                    <a:pt x="80" y="831"/>
                    <a:pt x="76" y="830"/>
                  </a:cubicBezTo>
                  <a:cubicBezTo>
                    <a:pt x="78" y="848"/>
                    <a:pt x="82" y="867"/>
                    <a:pt x="73" y="844"/>
                  </a:cubicBezTo>
                  <a:cubicBezTo>
                    <a:pt x="69" y="858"/>
                    <a:pt x="83" y="872"/>
                    <a:pt x="73" y="882"/>
                  </a:cubicBezTo>
                  <a:cubicBezTo>
                    <a:pt x="72" y="878"/>
                    <a:pt x="72" y="872"/>
                    <a:pt x="68" y="871"/>
                  </a:cubicBezTo>
                  <a:cubicBezTo>
                    <a:pt x="67" y="887"/>
                    <a:pt x="79" y="908"/>
                    <a:pt x="63" y="889"/>
                  </a:cubicBezTo>
                  <a:cubicBezTo>
                    <a:pt x="63" y="902"/>
                    <a:pt x="63" y="902"/>
                    <a:pt x="63" y="902"/>
                  </a:cubicBezTo>
                  <a:cubicBezTo>
                    <a:pt x="63" y="918"/>
                    <a:pt x="52" y="942"/>
                    <a:pt x="47" y="961"/>
                  </a:cubicBezTo>
                  <a:cubicBezTo>
                    <a:pt x="44" y="974"/>
                    <a:pt x="40" y="1016"/>
                    <a:pt x="51" y="978"/>
                  </a:cubicBezTo>
                  <a:cubicBezTo>
                    <a:pt x="57" y="961"/>
                    <a:pt x="56" y="932"/>
                    <a:pt x="69" y="906"/>
                  </a:cubicBezTo>
                  <a:cubicBezTo>
                    <a:pt x="59" y="949"/>
                    <a:pt x="56" y="998"/>
                    <a:pt x="35" y="1030"/>
                  </a:cubicBezTo>
                  <a:cubicBezTo>
                    <a:pt x="33" y="1020"/>
                    <a:pt x="48" y="1009"/>
                    <a:pt x="38" y="1002"/>
                  </a:cubicBezTo>
                  <a:cubicBezTo>
                    <a:pt x="29" y="1028"/>
                    <a:pt x="23" y="1088"/>
                    <a:pt x="0" y="1078"/>
                  </a:cubicBezTo>
                  <a:cubicBezTo>
                    <a:pt x="5" y="1095"/>
                    <a:pt x="3" y="1139"/>
                    <a:pt x="4" y="1157"/>
                  </a:cubicBezTo>
                  <a:cubicBezTo>
                    <a:pt x="5" y="1151"/>
                    <a:pt x="7" y="1159"/>
                    <a:pt x="11" y="1161"/>
                  </a:cubicBezTo>
                  <a:cubicBezTo>
                    <a:pt x="22" y="1142"/>
                    <a:pt x="11" y="1101"/>
                    <a:pt x="45" y="1106"/>
                  </a:cubicBezTo>
                  <a:cubicBezTo>
                    <a:pt x="43" y="1114"/>
                    <a:pt x="38" y="1123"/>
                    <a:pt x="45" y="1130"/>
                  </a:cubicBezTo>
                  <a:cubicBezTo>
                    <a:pt x="36" y="1121"/>
                    <a:pt x="40" y="1136"/>
                    <a:pt x="31" y="1137"/>
                  </a:cubicBezTo>
                  <a:cubicBezTo>
                    <a:pt x="30" y="1147"/>
                    <a:pt x="39" y="1153"/>
                    <a:pt x="31" y="1161"/>
                  </a:cubicBezTo>
                  <a:cubicBezTo>
                    <a:pt x="47" y="1162"/>
                    <a:pt x="49" y="1156"/>
                    <a:pt x="59" y="1161"/>
                  </a:cubicBezTo>
                  <a:cubicBezTo>
                    <a:pt x="77" y="1076"/>
                    <a:pt x="92" y="966"/>
                    <a:pt x="145" y="906"/>
                  </a:cubicBezTo>
                  <a:cubicBezTo>
                    <a:pt x="146" y="899"/>
                    <a:pt x="141" y="898"/>
                    <a:pt x="142" y="892"/>
                  </a:cubicBezTo>
                  <a:cubicBezTo>
                    <a:pt x="154" y="862"/>
                    <a:pt x="187" y="858"/>
                    <a:pt x="214" y="844"/>
                  </a:cubicBezTo>
                  <a:cubicBezTo>
                    <a:pt x="259" y="821"/>
                    <a:pt x="297" y="776"/>
                    <a:pt x="345" y="758"/>
                  </a:cubicBezTo>
                  <a:cubicBezTo>
                    <a:pt x="262" y="768"/>
                    <a:pt x="193" y="792"/>
                    <a:pt x="159" y="851"/>
                  </a:cubicBezTo>
                  <a:cubicBezTo>
                    <a:pt x="154" y="847"/>
                    <a:pt x="152" y="842"/>
                    <a:pt x="148" y="837"/>
                  </a:cubicBezTo>
                  <a:cubicBezTo>
                    <a:pt x="179" y="755"/>
                    <a:pt x="246" y="717"/>
                    <a:pt x="331" y="696"/>
                  </a:cubicBezTo>
                  <a:cubicBezTo>
                    <a:pt x="319" y="687"/>
                    <a:pt x="291" y="707"/>
                    <a:pt x="283" y="703"/>
                  </a:cubicBezTo>
                  <a:cubicBezTo>
                    <a:pt x="293" y="696"/>
                    <a:pt x="320" y="688"/>
                    <a:pt x="317" y="679"/>
                  </a:cubicBezTo>
                  <a:cubicBezTo>
                    <a:pt x="274" y="710"/>
                    <a:pt x="263" y="711"/>
                    <a:pt x="221" y="737"/>
                  </a:cubicBezTo>
                  <a:cubicBezTo>
                    <a:pt x="250" y="667"/>
                    <a:pt x="336" y="634"/>
                    <a:pt x="369" y="579"/>
                  </a:cubicBezTo>
                  <a:cubicBezTo>
                    <a:pt x="336" y="603"/>
                    <a:pt x="296" y="621"/>
                    <a:pt x="259" y="641"/>
                  </a:cubicBezTo>
                  <a:cubicBezTo>
                    <a:pt x="259" y="636"/>
                    <a:pt x="272" y="621"/>
                    <a:pt x="259" y="624"/>
                  </a:cubicBezTo>
                  <a:close/>
                  <a:moveTo>
                    <a:pt x="152" y="482"/>
                  </a:moveTo>
                  <a:cubicBezTo>
                    <a:pt x="150" y="487"/>
                    <a:pt x="149" y="482"/>
                    <a:pt x="145" y="482"/>
                  </a:cubicBezTo>
                  <a:cubicBezTo>
                    <a:pt x="146" y="478"/>
                    <a:pt x="152" y="479"/>
                    <a:pt x="152" y="482"/>
                  </a:cubicBezTo>
                  <a:close/>
                  <a:moveTo>
                    <a:pt x="190" y="716"/>
                  </a:moveTo>
                  <a:cubicBezTo>
                    <a:pt x="190" y="720"/>
                    <a:pt x="186" y="719"/>
                    <a:pt x="183" y="720"/>
                  </a:cubicBezTo>
                  <a:cubicBezTo>
                    <a:pt x="183" y="717"/>
                    <a:pt x="187" y="717"/>
                    <a:pt x="190" y="716"/>
                  </a:cubicBezTo>
                  <a:close/>
                  <a:moveTo>
                    <a:pt x="90" y="1016"/>
                  </a:moveTo>
                  <a:cubicBezTo>
                    <a:pt x="65" y="1024"/>
                    <a:pt x="71" y="1093"/>
                    <a:pt x="35" y="1102"/>
                  </a:cubicBezTo>
                  <a:cubicBezTo>
                    <a:pt x="59" y="977"/>
                    <a:pt x="89" y="858"/>
                    <a:pt x="117" y="737"/>
                  </a:cubicBezTo>
                  <a:cubicBezTo>
                    <a:pt x="128" y="746"/>
                    <a:pt x="138" y="755"/>
                    <a:pt x="145" y="768"/>
                  </a:cubicBezTo>
                  <a:cubicBezTo>
                    <a:pt x="131" y="809"/>
                    <a:pt x="130" y="857"/>
                    <a:pt x="111" y="899"/>
                  </a:cubicBezTo>
                  <a:cubicBezTo>
                    <a:pt x="116" y="898"/>
                    <a:pt x="117" y="902"/>
                    <a:pt x="117" y="906"/>
                  </a:cubicBezTo>
                  <a:cubicBezTo>
                    <a:pt x="107" y="943"/>
                    <a:pt x="87" y="996"/>
                    <a:pt x="90" y="1016"/>
                  </a:cubicBezTo>
                  <a:close/>
                  <a:moveTo>
                    <a:pt x="138" y="875"/>
                  </a:moveTo>
                  <a:cubicBezTo>
                    <a:pt x="128" y="842"/>
                    <a:pt x="137" y="789"/>
                    <a:pt x="169" y="772"/>
                  </a:cubicBezTo>
                  <a:cubicBezTo>
                    <a:pt x="161" y="752"/>
                    <a:pt x="178" y="749"/>
                    <a:pt x="176" y="727"/>
                  </a:cubicBezTo>
                  <a:cubicBezTo>
                    <a:pt x="182" y="728"/>
                    <a:pt x="184" y="733"/>
                    <a:pt x="183" y="741"/>
                  </a:cubicBezTo>
                  <a:cubicBezTo>
                    <a:pt x="192" y="741"/>
                    <a:pt x="210" y="720"/>
                    <a:pt x="193" y="716"/>
                  </a:cubicBezTo>
                  <a:cubicBezTo>
                    <a:pt x="199" y="709"/>
                    <a:pt x="216" y="712"/>
                    <a:pt x="221" y="703"/>
                  </a:cubicBezTo>
                  <a:cubicBezTo>
                    <a:pt x="215" y="768"/>
                    <a:pt x="137" y="791"/>
                    <a:pt x="138" y="8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2980" name="Group 2979"/>
          <p:cNvGrpSpPr/>
          <p:nvPr/>
        </p:nvGrpSpPr>
        <p:grpSpPr>
          <a:xfrm flipH="1">
            <a:off x="4119177" y="0"/>
            <a:ext cx="2398408" cy="6871341"/>
            <a:chOff x="3527426" y="2635250"/>
            <a:chExt cx="1187450" cy="3386138"/>
          </a:xfrm>
          <a:solidFill>
            <a:schemeClr val="accent2">
              <a:alpha val="20000"/>
            </a:schemeClr>
          </a:solidFill>
        </p:grpSpPr>
        <p:sp>
          <p:nvSpPr>
            <p:cNvPr id="2981" name="Freeform 1274"/>
            <p:cNvSpPr>
              <a:spLocks/>
            </p:cNvSpPr>
            <p:nvPr/>
          </p:nvSpPr>
          <p:spPr bwMode="auto">
            <a:xfrm>
              <a:off x="4529139" y="348773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82" name="Freeform 1275"/>
            <p:cNvSpPr>
              <a:spLocks/>
            </p:cNvSpPr>
            <p:nvPr/>
          </p:nvSpPr>
          <p:spPr bwMode="auto">
            <a:xfrm>
              <a:off x="4051301" y="3582988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83" name="Freeform 1276"/>
            <p:cNvSpPr>
              <a:spLocks/>
            </p:cNvSpPr>
            <p:nvPr/>
          </p:nvSpPr>
          <p:spPr bwMode="auto">
            <a:xfrm>
              <a:off x="4048126" y="360521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84" name="Freeform 1277"/>
            <p:cNvSpPr>
              <a:spLocks/>
            </p:cNvSpPr>
            <p:nvPr/>
          </p:nvSpPr>
          <p:spPr bwMode="auto">
            <a:xfrm>
              <a:off x="3589339" y="3879850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85" name="Freeform 1278"/>
            <p:cNvSpPr>
              <a:spLocks noEditPoints="1"/>
            </p:cNvSpPr>
            <p:nvPr/>
          </p:nvSpPr>
          <p:spPr bwMode="auto">
            <a:xfrm>
              <a:off x="3527426" y="2635250"/>
              <a:ext cx="1187450" cy="3386138"/>
            </a:xfrm>
            <a:custGeom>
              <a:avLst/>
              <a:gdLst>
                <a:gd name="T0" fmla="*/ 332 w 632"/>
                <a:gd name="T1" fmla="*/ 1232 h 1802"/>
                <a:gd name="T2" fmla="*/ 316 w 632"/>
                <a:gd name="T3" fmla="*/ 1484 h 1802"/>
                <a:gd name="T4" fmla="*/ 468 w 632"/>
                <a:gd name="T5" fmla="*/ 1632 h 1802"/>
                <a:gd name="T6" fmla="*/ 595 w 632"/>
                <a:gd name="T7" fmla="*/ 1801 h 1802"/>
                <a:gd name="T8" fmla="*/ 611 w 632"/>
                <a:gd name="T9" fmla="*/ 1499 h 1802"/>
                <a:gd name="T10" fmla="*/ 594 w 632"/>
                <a:gd name="T11" fmla="*/ 1100 h 1802"/>
                <a:gd name="T12" fmla="*/ 597 w 632"/>
                <a:gd name="T13" fmla="*/ 946 h 1802"/>
                <a:gd name="T14" fmla="*/ 596 w 632"/>
                <a:gd name="T15" fmla="*/ 630 h 1802"/>
                <a:gd name="T16" fmla="*/ 595 w 632"/>
                <a:gd name="T17" fmla="*/ 575 h 1802"/>
                <a:gd name="T18" fmla="*/ 596 w 632"/>
                <a:gd name="T19" fmla="*/ 459 h 1802"/>
                <a:gd name="T20" fmla="*/ 560 w 632"/>
                <a:gd name="T21" fmla="*/ 132 h 1802"/>
                <a:gd name="T22" fmla="*/ 456 w 632"/>
                <a:gd name="T23" fmla="*/ 0 h 1802"/>
                <a:gd name="T24" fmla="*/ 508 w 632"/>
                <a:gd name="T25" fmla="*/ 228 h 1802"/>
                <a:gd name="T26" fmla="*/ 512 w 632"/>
                <a:gd name="T27" fmla="*/ 436 h 1802"/>
                <a:gd name="T28" fmla="*/ 524 w 632"/>
                <a:gd name="T29" fmla="*/ 1088 h 1802"/>
                <a:gd name="T30" fmla="*/ 484 w 632"/>
                <a:gd name="T31" fmla="*/ 1136 h 1802"/>
                <a:gd name="T32" fmla="*/ 487 w 632"/>
                <a:gd name="T33" fmla="*/ 950 h 1802"/>
                <a:gd name="T34" fmla="*/ 320 w 632"/>
                <a:gd name="T35" fmla="*/ 972 h 1802"/>
                <a:gd name="T36" fmla="*/ 393 w 632"/>
                <a:gd name="T37" fmla="*/ 839 h 1802"/>
                <a:gd name="T38" fmla="*/ 276 w 632"/>
                <a:gd name="T39" fmla="*/ 856 h 1802"/>
                <a:gd name="T40" fmla="*/ 368 w 632"/>
                <a:gd name="T41" fmla="*/ 620 h 1802"/>
                <a:gd name="T42" fmla="*/ 176 w 632"/>
                <a:gd name="T43" fmla="*/ 604 h 1802"/>
                <a:gd name="T44" fmla="*/ 264 w 632"/>
                <a:gd name="T45" fmla="*/ 872 h 1802"/>
                <a:gd name="T46" fmla="*/ 36 w 632"/>
                <a:gd name="T47" fmla="*/ 716 h 1802"/>
                <a:gd name="T48" fmla="*/ 512 w 632"/>
                <a:gd name="T49" fmla="*/ 244 h 1802"/>
                <a:gd name="T50" fmla="*/ 536 w 632"/>
                <a:gd name="T51" fmla="*/ 496 h 1802"/>
                <a:gd name="T52" fmla="*/ 544 w 632"/>
                <a:gd name="T53" fmla="*/ 68 h 1802"/>
                <a:gd name="T54" fmla="*/ 536 w 632"/>
                <a:gd name="T55" fmla="*/ 696 h 1802"/>
                <a:gd name="T56" fmla="*/ 576 w 632"/>
                <a:gd name="T57" fmla="*/ 536 h 1802"/>
                <a:gd name="T58" fmla="*/ 564 w 632"/>
                <a:gd name="T59" fmla="*/ 900 h 1802"/>
                <a:gd name="T60" fmla="*/ 564 w 632"/>
                <a:gd name="T61" fmla="*/ 928 h 1802"/>
                <a:gd name="T62" fmla="*/ 560 w 632"/>
                <a:gd name="T63" fmla="*/ 860 h 1802"/>
                <a:gd name="T64" fmla="*/ 568 w 632"/>
                <a:gd name="T65" fmla="*/ 976 h 1802"/>
                <a:gd name="T66" fmla="*/ 552 w 632"/>
                <a:gd name="T67" fmla="*/ 1132 h 1802"/>
                <a:gd name="T68" fmla="*/ 528 w 632"/>
                <a:gd name="T69" fmla="*/ 1591 h 1802"/>
                <a:gd name="T70" fmla="*/ 528 w 632"/>
                <a:gd name="T71" fmla="*/ 1580 h 1802"/>
                <a:gd name="T72" fmla="*/ 508 w 632"/>
                <a:gd name="T73" fmla="*/ 1492 h 1802"/>
                <a:gd name="T74" fmla="*/ 484 w 632"/>
                <a:gd name="T75" fmla="*/ 1492 h 1802"/>
                <a:gd name="T76" fmla="*/ 332 w 632"/>
                <a:gd name="T77" fmla="*/ 1548 h 1802"/>
                <a:gd name="T78" fmla="*/ 264 w 632"/>
                <a:gd name="T79" fmla="*/ 1320 h 1802"/>
                <a:gd name="T80" fmla="*/ 496 w 632"/>
                <a:gd name="T81" fmla="*/ 1440 h 1802"/>
                <a:gd name="T82" fmla="*/ 488 w 632"/>
                <a:gd name="T83" fmla="*/ 1428 h 1802"/>
                <a:gd name="T84" fmla="*/ 468 w 632"/>
                <a:gd name="T85" fmla="*/ 1336 h 1802"/>
                <a:gd name="T86" fmla="*/ 448 w 632"/>
                <a:gd name="T87" fmla="*/ 1052 h 1802"/>
                <a:gd name="T88" fmla="*/ 384 w 632"/>
                <a:gd name="T89" fmla="*/ 1124 h 1802"/>
                <a:gd name="T90" fmla="*/ 280 w 632"/>
                <a:gd name="T91" fmla="*/ 924 h 1802"/>
                <a:gd name="T92" fmla="*/ 200 w 632"/>
                <a:gd name="T93" fmla="*/ 804 h 1802"/>
                <a:gd name="T94" fmla="*/ 108 w 632"/>
                <a:gd name="T95" fmla="*/ 712 h 1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2" h="1802">
                  <a:moveTo>
                    <a:pt x="0" y="776"/>
                  </a:moveTo>
                  <a:cubicBezTo>
                    <a:pt x="23" y="763"/>
                    <a:pt x="44" y="714"/>
                    <a:pt x="72" y="692"/>
                  </a:cubicBezTo>
                  <a:cubicBezTo>
                    <a:pt x="243" y="828"/>
                    <a:pt x="349" y="1030"/>
                    <a:pt x="432" y="1256"/>
                  </a:cubicBezTo>
                  <a:cubicBezTo>
                    <a:pt x="403" y="1243"/>
                    <a:pt x="378" y="1227"/>
                    <a:pt x="332" y="1232"/>
                  </a:cubicBezTo>
                  <a:cubicBezTo>
                    <a:pt x="291" y="1261"/>
                    <a:pt x="268" y="1307"/>
                    <a:pt x="244" y="1352"/>
                  </a:cubicBezTo>
                  <a:cubicBezTo>
                    <a:pt x="294" y="1323"/>
                    <a:pt x="335" y="1218"/>
                    <a:pt x="436" y="1272"/>
                  </a:cubicBezTo>
                  <a:cubicBezTo>
                    <a:pt x="457" y="1324"/>
                    <a:pt x="470" y="1384"/>
                    <a:pt x="488" y="1440"/>
                  </a:cubicBezTo>
                  <a:cubicBezTo>
                    <a:pt x="441" y="1388"/>
                    <a:pt x="362" y="1454"/>
                    <a:pt x="316" y="1484"/>
                  </a:cubicBezTo>
                  <a:cubicBezTo>
                    <a:pt x="358" y="1481"/>
                    <a:pt x="415" y="1421"/>
                    <a:pt x="468" y="1452"/>
                  </a:cubicBezTo>
                  <a:cubicBezTo>
                    <a:pt x="361" y="1432"/>
                    <a:pt x="332" y="1521"/>
                    <a:pt x="304" y="1592"/>
                  </a:cubicBezTo>
                  <a:cubicBezTo>
                    <a:pt x="362" y="1564"/>
                    <a:pt x="369" y="1433"/>
                    <a:pt x="496" y="1472"/>
                  </a:cubicBezTo>
                  <a:cubicBezTo>
                    <a:pt x="429" y="1496"/>
                    <a:pt x="433" y="1570"/>
                    <a:pt x="468" y="1632"/>
                  </a:cubicBezTo>
                  <a:cubicBezTo>
                    <a:pt x="465" y="1589"/>
                    <a:pt x="456" y="1513"/>
                    <a:pt x="500" y="1496"/>
                  </a:cubicBezTo>
                  <a:cubicBezTo>
                    <a:pt x="516" y="1592"/>
                    <a:pt x="552" y="1688"/>
                    <a:pt x="540" y="1800"/>
                  </a:cubicBezTo>
                  <a:cubicBezTo>
                    <a:pt x="540" y="1800"/>
                    <a:pt x="551" y="1800"/>
                    <a:pt x="552" y="1800"/>
                  </a:cubicBezTo>
                  <a:cubicBezTo>
                    <a:pt x="565" y="1800"/>
                    <a:pt x="581" y="1802"/>
                    <a:pt x="595" y="1801"/>
                  </a:cubicBezTo>
                  <a:cubicBezTo>
                    <a:pt x="609" y="1799"/>
                    <a:pt x="619" y="1764"/>
                    <a:pt x="619" y="1752"/>
                  </a:cubicBezTo>
                  <a:cubicBezTo>
                    <a:pt x="620" y="1704"/>
                    <a:pt x="595" y="1659"/>
                    <a:pt x="602" y="1611"/>
                  </a:cubicBezTo>
                  <a:cubicBezTo>
                    <a:pt x="604" y="1596"/>
                    <a:pt x="610" y="1581"/>
                    <a:pt x="612" y="1566"/>
                  </a:cubicBezTo>
                  <a:cubicBezTo>
                    <a:pt x="614" y="1544"/>
                    <a:pt x="611" y="1521"/>
                    <a:pt x="611" y="1499"/>
                  </a:cubicBezTo>
                  <a:cubicBezTo>
                    <a:pt x="609" y="1434"/>
                    <a:pt x="607" y="1369"/>
                    <a:pt x="604" y="1304"/>
                  </a:cubicBezTo>
                  <a:cubicBezTo>
                    <a:pt x="602" y="1271"/>
                    <a:pt x="601" y="1238"/>
                    <a:pt x="599" y="1204"/>
                  </a:cubicBezTo>
                  <a:cubicBezTo>
                    <a:pt x="597" y="1178"/>
                    <a:pt x="597" y="1151"/>
                    <a:pt x="594" y="1125"/>
                  </a:cubicBezTo>
                  <a:cubicBezTo>
                    <a:pt x="592" y="1116"/>
                    <a:pt x="591" y="1109"/>
                    <a:pt x="594" y="1100"/>
                  </a:cubicBezTo>
                  <a:cubicBezTo>
                    <a:pt x="596" y="1092"/>
                    <a:pt x="600" y="1084"/>
                    <a:pt x="601" y="1075"/>
                  </a:cubicBezTo>
                  <a:cubicBezTo>
                    <a:pt x="603" y="1064"/>
                    <a:pt x="597" y="1052"/>
                    <a:pt x="595" y="1040"/>
                  </a:cubicBezTo>
                  <a:cubicBezTo>
                    <a:pt x="592" y="1024"/>
                    <a:pt x="592" y="1008"/>
                    <a:pt x="593" y="992"/>
                  </a:cubicBezTo>
                  <a:cubicBezTo>
                    <a:pt x="593" y="976"/>
                    <a:pt x="597" y="961"/>
                    <a:pt x="597" y="946"/>
                  </a:cubicBezTo>
                  <a:cubicBezTo>
                    <a:pt x="596" y="918"/>
                    <a:pt x="587" y="891"/>
                    <a:pt x="584" y="864"/>
                  </a:cubicBezTo>
                  <a:cubicBezTo>
                    <a:pt x="574" y="776"/>
                    <a:pt x="592" y="710"/>
                    <a:pt x="576" y="632"/>
                  </a:cubicBezTo>
                  <a:cubicBezTo>
                    <a:pt x="587" y="632"/>
                    <a:pt x="592" y="640"/>
                    <a:pt x="602" y="643"/>
                  </a:cubicBezTo>
                  <a:cubicBezTo>
                    <a:pt x="602" y="643"/>
                    <a:pt x="597" y="631"/>
                    <a:pt x="596" y="630"/>
                  </a:cubicBezTo>
                  <a:cubicBezTo>
                    <a:pt x="593" y="626"/>
                    <a:pt x="589" y="623"/>
                    <a:pt x="585" y="619"/>
                  </a:cubicBezTo>
                  <a:cubicBezTo>
                    <a:pt x="577" y="611"/>
                    <a:pt x="571" y="602"/>
                    <a:pt x="580" y="593"/>
                  </a:cubicBezTo>
                  <a:cubicBezTo>
                    <a:pt x="589" y="600"/>
                    <a:pt x="593" y="612"/>
                    <a:pt x="599" y="622"/>
                  </a:cubicBezTo>
                  <a:cubicBezTo>
                    <a:pt x="599" y="606"/>
                    <a:pt x="598" y="590"/>
                    <a:pt x="595" y="575"/>
                  </a:cubicBezTo>
                  <a:cubicBezTo>
                    <a:pt x="590" y="548"/>
                    <a:pt x="577" y="523"/>
                    <a:pt x="572" y="495"/>
                  </a:cubicBezTo>
                  <a:cubicBezTo>
                    <a:pt x="567" y="465"/>
                    <a:pt x="566" y="434"/>
                    <a:pt x="572" y="404"/>
                  </a:cubicBezTo>
                  <a:cubicBezTo>
                    <a:pt x="574" y="443"/>
                    <a:pt x="586" y="481"/>
                    <a:pt x="593" y="518"/>
                  </a:cubicBezTo>
                  <a:cubicBezTo>
                    <a:pt x="593" y="499"/>
                    <a:pt x="593" y="479"/>
                    <a:pt x="596" y="459"/>
                  </a:cubicBezTo>
                  <a:cubicBezTo>
                    <a:pt x="583" y="408"/>
                    <a:pt x="567" y="348"/>
                    <a:pt x="564" y="288"/>
                  </a:cubicBezTo>
                  <a:cubicBezTo>
                    <a:pt x="561" y="244"/>
                    <a:pt x="562" y="200"/>
                    <a:pt x="560" y="156"/>
                  </a:cubicBezTo>
                  <a:cubicBezTo>
                    <a:pt x="580" y="139"/>
                    <a:pt x="611" y="133"/>
                    <a:pt x="632" y="116"/>
                  </a:cubicBezTo>
                  <a:cubicBezTo>
                    <a:pt x="603" y="117"/>
                    <a:pt x="582" y="125"/>
                    <a:pt x="560" y="132"/>
                  </a:cubicBezTo>
                  <a:cubicBezTo>
                    <a:pt x="552" y="93"/>
                    <a:pt x="560" y="38"/>
                    <a:pt x="552" y="0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502" y="44"/>
                    <a:pt x="515" y="95"/>
                    <a:pt x="504" y="136"/>
                  </a:cubicBezTo>
                  <a:cubicBezTo>
                    <a:pt x="492" y="86"/>
                    <a:pt x="472" y="45"/>
                    <a:pt x="456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70" y="66"/>
                    <a:pt x="505" y="114"/>
                    <a:pt x="508" y="196"/>
                  </a:cubicBezTo>
                  <a:cubicBezTo>
                    <a:pt x="482" y="166"/>
                    <a:pt x="403" y="153"/>
                    <a:pt x="360" y="128"/>
                  </a:cubicBezTo>
                  <a:cubicBezTo>
                    <a:pt x="385" y="169"/>
                    <a:pt x="466" y="190"/>
                    <a:pt x="508" y="228"/>
                  </a:cubicBezTo>
                  <a:cubicBezTo>
                    <a:pt x="487" y="238"/>
                    <a:pt x="507" y="246"/>
                    <a:pt x="484" y="240"/>
                  </a:cubicBezTo>
                  <a:cubicBezTo>
                    <a:pt x="475" y="250"/>
                    <a:pt x="475" y="268"/>
                    <a:pt x="476" y="288"/>
                  </a:cubicBezTo>
                  <a:cubicBezTo>
                    <a:pt x="485" y="277"/>
                    <a:pt x="485" y="257"/>
                    <a:pt x="500" y="252"/>
                  </a:cubicBezTo>
                  <a:cubicBezTo>
                    <a:pt x="504" y="318"/>
                    <a:pt x="503" y="370"/>
                    <a:pt x="512" y="436"/>
                  </a:cubicBezTo>
                  <a:cubicBezTo>
                    <a:pt x="512" y="441"/>
                    <a:pt x="510" y="462"/>
                    <a:pt x="513" y="484"/>
                  </a:cubicBezTo>
                  <a:cubicBezTo>
                    <a:pt x="518" y="519"/>
                    <a:pt x="518" y="557"/>
                    <a:pt x="512" y="592"/>
                  </a:cubicBezTo>
                  <a:cubicBezTo>
                    <a:pt x="508" y="620"/>
                    <a:pt x="525" y="892"/>
                    <a:pt x="516" y="1028"/>
                  </a:cubicBezTo>
                  <a:cubicBezTo>
                    <a:pt x="514" y="1057"/>
                    <a:pt x="517" y="1066"/>
                    <a:pt x="524" y="1088"/>
                  </a:cubicBezTo>
                  <a:cubicBezTo>
                    <a:pt x="560" y="1202"/>
                    <a:pt x="513" y="1329"/>
                    <a:pt x="528" y="1444"/>
                  </a:cubicBezTo>
                  <a:cubicBezTo>
                    <a:pt x="535" y="1499"/>
                    <a:pt x="556" y="1552"/>
                    <a:pt x="548" y="1608"/>
                  </a:cubicBezTo>
                  <a:cubicBezTo>
                    <a:pt x="520" y="1494"/>
                    <a:pt x="494" y="1379"/>
                    <a:pt x="456" y="1276"/>
                  </a:cubicBezTo>
                  <a:cubicBezTo>
                    <a:pt x="480" y="1229"/>
                    <a:pt x="489" y="1191"/>
                    <a:pt x="484" y="1136"/>
                  </a:cubicBezTo>
                  <a:cubicBezTo>
                    <a:pt x="480" y="1099"/>
                    <a:pt x="456" y="1063"/>
                    <a:pt x="456" y="1032"/>
                  </a:cubicBezTo>
                  <a:cubicBezTo>
                    <a:pt x="455" y="1006"/>
                    <a:pt x="457" y="969"/>
                    <a:pt x="482" y="958"/>
                  </a:cubicBezTo>
                  <a:cubicBezTo>
                    <a:pt x="484" y="957"/>
                    <a:pt x="502" y="960"/>
                    <a:pt x="503" y="958"/>
                  </a:cubicBezTo>
                  <a:cubicBezTo>
                    <a:pt x="506" y="952"/>
                    <a:pt x="491" y="952"/>
                    <a:pt x="487" y="950"/>
                  </a:cubicBezTo>
                  <a:cubicBezTo>
                    <a:pt x="454" y="940"/>
                    <a:pt x="435" y="987"/>
                    <a:pt x="422" y="1008"/>
                  </a:cubicBezTo>
                  <a:cubicBezTo>
                    <a:pt x="417" y="1018"/>
                    <a:pt x="413" y="1028"/>
                    <a:pt x="409" y="1038"/>
                  </a:cubicBezTo>
                  <a:cubicBezTo>
                    <a:pt x="399" y="1063"/>
                    <a:pt x="393" y="1089"/>
                    <a:pt x="396" y="1116"/>
                  </a:cubicBezTo>
                  <a:cubicBezTo>
                    <a:pt x="370" y="1068"/>
                    <a:pt x="350" y="1015"/>
                    <a:pt x="320" y="972"/>
                  </a:cubicBezTo>
                  <a:cubicBezTo>
                    <a:pt x="321" y="969"/>
                    <a:pt x="293" y="868"/>
                    <a:pt x="304" y="840"/>
                  </a:cubicBezTo>
                  <a:cubicBezTo>
                    <a:pt x="307" y="832"/>
                    <a:pt x="318" y="834"/>
                    <a:pt x="324" y="836"/>
                  </a:cubicBezTo>
                  <a:cubicBezTo>
                    <a:pt x="337" y="838"/>
                    <a:pt x="349" y="840"/>
                    <a:pt x="362" y="839"/>
                  </a:cubicBezTo>
                  <a:cubicBezTo>
                    <a:pt x="372" y="838"/>
                    <a:pt x="383" y="836"/>
                    <a:pt x="393" y="839"/>
                  </a:cubicBezTo>
                  <a:cubicBezTo>
                    <a:pt x="391" y="839"/>
                    <a:pt x="388" y="837"/>
                    <a:pt x="384" y="836"/>
                  </a:cubicBezTo>
                  <a:cubicBezTo>
                    <a:pt x="366" y="829"/>
                    <a:pt x="331" y="814"/>
                    <a:pt x="296" y="820"/>
                  </a:cubicBezTo>
                  <a:cubicBezTo>
                    <a:pt x="293" y="829"/>
                    <a:pt x="285" y="858"/>
                    <a:pt x="284" y="868"/>
                  </a:cubicBezTo>
                  <a:cubicBezTo>
                    <a:pt x="275" y="854"/>
                    <a:pt x="298" y="801"/>
                    <a:pt x="276" y="856"/>
                  </a:cubicBezTo>
                  <a:cubicBezTo>
                    <a:pt x="258" y="809"/>
                    <a:pt x="256" y="724"/>
                    <a:pt x="260" y="680"/>
                  </a:cubicBezTo>
                  <a:cubicBezTo>
                    <a:pt x="277" y="660"/>
                    <a:pt x="317" y="655"/>
                    <a:pt x="352" y="664"/>
                  </a:cubicBezTo>
                  <a:cubicBezTo>
                    <a:pt x="331" y="641"/>
                    <a:pt x="278" y="637"/>
                    <a:pt x="260" y="664"/>
                  </a:cubicBezTo>
                  <a:cubicBezTo>
                    <a:pt x="275" y="628"/>
                    <a:pt x="311" y="614"/>
                    <a:pt x="368" y="620"/>
                  </a:cubicBezTo>
                  <a:cubicBezTo>
                    <a:pt x="328" y="610"/>
                    <a:pt x="282" y="598"/>
                    <a:pt x="264" y="632"/>
                  </a:cubicBezTo>
                  <a:cubicBezTo>
                    <a:pt x="259" y="612"/>
                    <a:pt x="281" y="543"/>
                    <a:pt x="272" y="552"/>
                  </a:cubicBezTo>
                  <a:cubicBezTo>
                    <a:pt x="264" y="580"/>
                    <a:pt x="259" y="611"/>
                    <a:pt x="252" y="640"/>
                  </a:cubicBezTo>
                  <a:cubicBezTo>
                    <a:pt x="238" y="616"/>
                    <a:pt x="219" y="598"/>
                    <a:pt x="176" y="604"/>
                  </a:cubicBezTo>
                  <a:cubicBezTo>
                    <a:pt x="185" y="613"/>
                    <a:pt x="213" y="604"/>
                    <a:pt x="224" y="612"/>
                  </a:cubicBezTo>
                  <a:cubicBezTo>
                    <a:pt x="186" y="616"/>
                    <a:pt x="163" y="602"/>
                    <a:pt x="140" y="620"/>
                  </a:cubicBezTo>
                  <a:cubicBezTo>
                    <a:pt x="178" y="618"/>
                    <a:pt x="241" y="618"/>
                    <a:pt x="252" y="656"/>
                  </a:cubicBezTo>
                  <a:cubicBezTo>
                    <a:pt x="241" y="728"/>
                    <a:pt x="250" y="811"/>
                    <a:pt x="264" y="872"/>
                  </a:cubicBezTo>
                  <a:cubicBezTo>
                    <a:pt x="205" y="799"/>
                    <a:pt x="129" y="742"/>
                    <a:pt x="84" y="656"/>
                  </a:cubicBezTo>
                  <a:cubicBezTo>
                    <a:pt x="69" y="656"/>
                    <a:pt x="55" y="685"/>
                    <a:pt x="44" y="664"/>
                  </a:cubicBezTo>
                  <a:cubicBezTo>
                    <a:pt x="37" y="669"/>
                    <a:pt x="49" y="675"/>
                    <a:pt x="52" y="680"/>
                  </a:cubicBezTo>
                  <a:cubicBezTo>
                    <a:pt x="55" y="689"/>
                    <a:pt x="39" y="711"/>
                    <a:pt x="36" y="716"/>
                  </a:cubicBezTo>
                  <a:cubicBezTo>
                    <a:pt x="28" y="729"/>
                    <a:pt x="14" y="742"/>
                    <a:pt x="0" y="776"/>
                  </a:cubicBezTo>
                  <a:close/>
                  <a:moveTo>
                    <a:pt x="512" y="244"/>
                  </a:moveTo>
                  <a:cubicBezTo>
                    <a:pt x="508" y="243"/>
                    <a:pt x="504" y="244"/>
                    <a:pt x="504" y="240"/>
                  </a:cubicBezTo>
                  <a:cubicBezTo>
                    <a:pt x="507" y="241"/>
                    <a:pt x="511" y="240"/>
                    <a:pt x="512" y="244"/>
                  </a:cubicBezTo>
                  <a:close/>
                  <a:moveTo>
                    <a:pt x="536" y="468"/>
                  </a:moveTo>
                  <a:cubicBezTo>
                    <a:pt x="526" y="458"/>
                    <a:pt x="527" y="436"/>
                    <a:pt x="528" y="416"/>
                  </a:cubicBezTo>
                  <a:cubicBezTo>
                    <a:pt x="527" y="339"/>
                    <a:pt x="542" y="467"/>
                    <a:pt x="536" y="468"/>
                  </a:cubicBezTo>
                  <a:close/>
                  <a:moveTo>
                    <a:pt x="536" y="496"/>
                  </a:moveTo>
                  <a:cubicBezTo>
                    <a:pt x="541" y="545"/>
                    <a:pt x="551" y="588"/>
                    <a:pt x="532" y="600"/>
                  </a:cubicBezTo>
                  <a:cubicBezTo>
                    <a:pt x="535" y="558"/>
                    <a:pt x="527" y="530"/>
                    <a:pt x="536" y="496"/>
                  </a:cubicBezTo>
                  <a:close/>
                  <a:moveTo>
                    <a:pt x="540" y="96"/>
                  </a:moveTo>
                  <a:cubicBezTo>
                    <a:pt x="540" y="88"/>
                    <a:pt x="537" y="56"/>
                    <a:pt x="544" y="68"/>
                  </a:cubicBezTo>
                  <a:cubicBezTo>
                    <a:pt x="543" y="75"/>
                    <a:pt x="546" y="107"/>
                    <a:pt x="540" y="96"/>
                  </a:cubicBezTo>
                  <a:close/>
                  <a:moveTo>
                    <a:pt x="536" y="696"/>
                  </a:moveTo>
                  <a:cubicBezTo>
                    <a:pt x="517" y="691"/>
                    <a:pt x="524" y="628"/>
                    <a:pt x="544" y="624"/>
                  </a:cubicBezTo>
                  <a:cubicBezTo>
                    <a:pt x="539" y="654"/>
                    <a:pt x="551" y="683"/>
                    <a:pt x="536" y="696"/>
                  </a:cubicBezTo>
                  <a:close/>
                  <a:moveTo>
                    <a:pt x="576" y="536"/>
                  </a:moveTo>
                  <a:cubicBezTo>
                    <a:pt x="564" y="545"/>
                    <a:pt x="553" y="504"/>
                    <a:pt x="556" y="500"/>
                  </a:cubicBezTo>
                  <a:cubicBezTo>
                    <a:pt x="571" y="528"/>
                    <a:pt x="599" y="566"/>
                    <a:pt x="596" y="600"/>
                  </a:cubicBezTo>
                  <a:cubicBezTo>
                    <a:pt x="588" y="569"/>
                    <a:pt x="568" y="554"/>
                    <a:pt x="576" y="536"/>
                  </a:cubicBezTo>
                  <a:close/>
                  <a:moveTo>
                    <a:pt x="552" y="600"/>
                  </a:moveTo>
                  <a:cubicBezTo>
                    <a:pt x="565" y="603"/>
                    <a:pt x="583" y="621"/>
                    <a:pt x="580" y="628"/>
                  </a:cubicBezTo>
                  <a:cubicBezTo>
                    <a:pt x="571" y="618"/>
                    <a:pt x="555" y="616"/>
                    <a:pt x="552" y="600"/>
                  </a:cubicBezTo>
                  <a:close/>
                  <a:moveTo>
                    <a:pt x="564" y="900"/>
                  </a:moveTo>
                  <a:cubicBezTo>
                    <a:pt x="557" y="894"/>
                    <a:pt x="570" y="877"/>
                    <a:pt x="572" y="888"/>
                  </a:cubicBezTo>
                  <a:cubicBezTo>
                    <a:pt x="571" y="886"/>
                    <a:pt x="564" y="900"/>
                    <a:pt x="564" y="900"/>
                  </a:cubicBezTo>
                  <a:close/>
                  <a:moveTo>
                    <a:pt x="572" y="932"/>
                  </a:moveTo>
                  <a:cubicBezTo>
                    <a:pt x="568" y="931"/>
                    <a:pt x="564" y="932"/>
                    <a:pt x="564" y="928"/>
                  </a:cubicBezTo>
                  <a:cubicBezTo>
                    <a:pt x="567" y="929"/>
                    <a:pt x="571" y="928"/>
                    <a:pt x="572" y="932"/>
                  </a:cubicBezTo>
                  <a:close/>
                  <a:moveTo>
                    <a:pt x="560" y="860"/>
                  </a:moveTo>
                  <a:cubicBezTo>
                    <a:pt x="563" y="861"/>
                    <a:pt x="567" y="860"/>
                    <a:pt x="568" y="864"/>
                  </a:cubicBezTo>
                  <a:cubicBezTo>
                    <a:pt x="564" y="863"/>
                    <a:pt x="560" y="864"/>
                    <a:pt x="560" y="860"/>
                  </a:cubicBezTo>
                  <a:close/>
                  <a:moveTo>
                    <a:pt x="576" y="1008"/>
                  </a:moveTo>
                  <a:cubicBezTo>
                    <a:pt x="576" y="1013"/>
                    <a:pt x="576" y="1037"/>
                    <a:pt x="572" y="1024"/>
                  </a:cubicBezTo>
                  <a:cubicBezTo>
                    <a:pt x="571" y="1019"/>
                    <a:pt x="571" y="995"/>
                    <a:pt x="576" y="1008"/>
                  </a:cubicBezTo>
                  <a:close/>
                  <a:moveTo>
                    <a:pt x="568" y="976"/>
                  </a:moveTo>
                  <a:cubicBezTo>
                    <a:pt x="568" y="972"/>
                    <a:pt x="575" y="971"/>
                    <a:pt x="576" y="976"/>
                  </a:cubicBezTo>
                  <a:cubicBezTo>
                    <a:pt x="571" y="975"/>
                    <a:pt x="569" y="982"/>
                    <a:pt x="568" y="976"/>
                  </a:cubicBezTo>
                  <a:close/>
                  <a:moveTo>
                    <a:pt x="552" y="1440"/>
                  </a:moveTo>
                  <a:cubicBezTo>
                    <a:pt x="547" y="1362"/>
                    <a:pt x="553" y="1222"/>
                    <a:pt x="552" y="1132"/>
                  </a:cubicBezTo>
                  <a:cubicBezTo>
                    <a:pt x="560" y="1201"/>
                    <a:pt x="561" y="1294"/>
                    <a:pt x="564" y="1368"/>
                  </a:cubicBezTo>
                  <a:cubicBezTo>
                    <a:pt x="564" y="1392"/>
                    <a:pt x="579" y="1426"/>
                    <a:pt x="552" y="1440"/>
                  </a:cubicBezTo>
                  <a:close/>
                  <a:moveTo>
                    <a:pt x="528" y="1580"/>
                  </a:moveTo>
                  <a:cubicBezTo>
                    <a:pt x="528" y="1583"/>
                    <a:pt x="528" y="1586"/>
                    <a:pt x="528" y="1591"/>
                  </a:cubicBezTo>
                  <a:cubicBezTo>
                    <a:pt x="542" y="1654"/>
                    <a:pt x="555" y="1719"/>
                    <a:pt x="560" y="1792"/>
                  </a:cubicBezTo>
                  <a:cubicBezTo>
                    <a:pt x="556" y="1768"/>
                    <a:pt x="532" y="1640"/>
                    <a:pt x="528" y="1591"/>
                  </a:cubicBezTo>
                  <a:cubicBezTo>
                    <a:pt x="528" y="1590"/>
                    <a:pt x="528" y="1589"/>
                    <a:pt x="528" y="1588"/>
                  </a:cubicBezTo>
                  <a:lnTo>
                    <a:pt x="528" y="1580"/>
                  </a:lnTo>
                  <a:close/>
                  <a:moveTo>
                    <a:pt x="508" y="1492"/>
                  </a:moveTo>
                  <a:cubicBezTo>
                    <a:pt x="515" y="1513"/>
                    <a:pt x="518" y="1538"/>
                    <a:pt x="524" y="1560"/>
                  </a:cubicBezTo>
                  <a:cubicBezTo>
                    <a:pt x="521" y="1580"/>
                    <a:pt x="521" y="1562"/>
                    <a:pt x="520" y="1556"/>
                  </a:cubicBezTo>
                  <a:cubicBezTo>
                    <a:pt x="515" y="1540"/>
                    <a:pt x="503" y="1498"/>
                    <a:pt x="508" y="1492"/>
                  </a:cubicBezTo>
                  <a:close/>
                  <a:moveTo>
                    <a:pt x="468" y="1500"/>
                  </a:moveTo>
                  <a:cubicBezTo>
                    <a:pt x="461" y="1514"/>
                    <a:pt x="449" y="1558"/>
                    <a:pt x="452" y="1584"/>
                  </a:cubicBezTo>
                  <a:cubicBezTo>
                    <a:pt x="442" y="1545"/>
                    <a:pt x="442" y="1521"/>
                    <a:pt x="468" y="1500"/>
                  </a:cubicBezTo>
                  <a:close/>
                  <a:moveTo>
                    <a:pt x="484" y="1492"/>
                  </a:moveTo>
                  <a:cubicBezTo>
                    <a:pt x="475" y="1494"/>
                    <a:pt x="474" y="1513"/>
                    <a:pt x="468" y="1496"/>
                  </a:cubicBezTo>
                  <a:cubicBezTo>
                    <a:pt x="478" y="1501"/>
                    <a:pt x="480" y="1480"/>
                    <a:pt x="484" y="1492"/>
                  </a:cubicBezTo>
                  <a:close/>
                  <a:moveTo>
                    <a:pt x="364" y="1488"/>
                  </a:moveTo>
                  <a:cubicBezTo>
                    <a:pt x="350" y="1505"/>
                    <a:pt x="348" y="1534"/>
                    <a:pt x="332" y="1548"/>
                  </a:cubicBezTo>
                  <a:cubicBezTo>
                    <a:pt x="335" y="1523"/>
                    <a:pt x="351" y="1490"/>
                    <a:pt x="364" y="1488"/>
                  </a:cubicBezTo>
                  <a:close/>
                  <a:moveTo>
                    <a:pt x="264" y="1320"/>
                  </a:moveTo>
                  <a:cubicBezTo>
                    <a:pt x="279" y="1306"/>
                    <a:pt x="277" y="1293"/>
                    <a:pt x="292" y="1284"/>
                  </a:cubicBezTo>
                  <a:cubicBezTo>
                    <a:pt x="298" y="1295"/>
                    <a:pt x="273" y="1326"/>
                    <a:pt x="264" y="1320"/>
                  </a:cubicBezTo>
                  <a:close/>
                  <a:moveTo>
                    <a:pt x="324" y="1252"/>
                  </a:moveTo>
                  <a:cubicBezTo>
                    <a:pt x="313" y="1263"/>
                    <a:pt x="307" y="1277"/>
                    <a:pt x="296" y="1288"/>
                  </a:cubicBezTo>
                  <a:cubicBezTo>
                    <a:pt x="285" y="1273"/>
                    <a:pt x="318" y="1250"/>
                    <a:pt x="324" y="1252"/>
                  </a:cubicBezTo>
                  <a:close/>
                  <a:moveTo>
                    <a:pt x="496" y="1440"/>
                  </a:moveTo>
                  <a:cubicBezTo>
                    <a:pt x="495" y="1446"/>
                    <a:pt x="502" y="1457"/>
                    <a:pt x="496" y="1448"/>
                  </a:cubicBezTo>
                  <a:cubicBezTo>
                    <a:pt x="486" y="1452"/>
                    <a:pt x="494" y="1425"/>
                    <a:pt x="496" y="1440"/>
                  </a:cubicBezTo>
                  <a:close/>
                  <a:moveTo>
                    <a:pt x="488" y="1408"/>
                  </a:moveTo>
                  <a:cubicBezTo>
                    <a:pt x="485" y="1415"/>
                    <a:pt x="499" y="1424"/>
                    <a:pt x="488" y="1428"/>
                  </a:cubicBezTo>
                  <a:cubicBezTo>
                    <a:pt x="489" y="1420"/>
                    <a:pt x="478" y="1399"/>
                    <a:pt x="488" y="1408"/>
                  </a:cubicBezTo>
                  <a:close/>
                  <a:moveTo>
                    <a:pt x="468" y="1336"/>
                  </a:moveTo>
                  <a:cubicBezTo>
                    <a:pt x="471" y="1358"/>
                    <a:pt x="479" y="1375"/>
                    <a:pt x="484" y="1396"/>
                  </a:cubicBezTo>
                  <a:cubicBezTo>
                    <a:pt x="478" y="1394"/>
                    <a:pt x="461" y="1349"/>
                    <a:pt x="468" y="1336"/>
                  </a:cubicBezTo>
                  <a:close/>
                  <a:moveTo>
                    <a:pt x="448" y="1280"/>
                  </a:moveTo>
                  <a:cubicBezTo>
                    <a:pt x="454" y="1295"/>
                    <a:pt x="459" y="1311"/>
                    <a:pt x="464" y="1328"/>
                  </a:cubicBezTo>
                  <a:cubicBezTo>
                    <a:pt x="459" y="1332"/>
                    <a:pt x="441" y="1275"/>
                    <a:pt x="448" y="1280"/>
                  </a:cubicBezTo>
                  <a:close/>
                  <a:moveTo>
                    <a:pt x="448" y="1052"/>
                  </a:moveTo>
                  <a:cubicBezTo>
                    <a:pt x="456" y="1117"/>
                    <a:pt x="446" y="1197"/>
                    <a:pt x="448" y="1256"/>
                  </a:cubicBezTo>
                  <a:cubicBezTo>
                    <a:pt x="419" y="1187"/>
                    <a:pt x="390" y="1109"/>
                    <a:pt x="448" y="1052"/>
                  </a:cubicBezTo>
                  <a:close/>
                  <a:moveTo>
                    <a:pt x="300" y="948"/>
                  </a:moveTo>
                  <a:cubicBezTo>
                    <a:pt x="329" y="1003"/>
                    <a:pt x="372" y="1064"/>
                    <a:pt x="384" y="1124"/>
                  </a:cubicBezTo>
                  <a:cubicBezTo>
                    <a:pt x="363" y="1060"/>
                    <a:pt x="319" y="999"/>
                    <a:pt x="300" y="948"/>
                  </a:cubicBezTo>
                  <a:close/>
                  <a:moveTo>
                    <a:pt x="280" y="924"/>
                  </a:moveTo>
                  <a:cubicBezTo>
                    <a:pt x="288" y="924"/>
                    <a:pt x="300" y="940"/>
                    <a:pt x="292" y="944"/>
                  </a:cubicBezTo>
                  <a:cubicBezTo>
                    <a:pt x="289" y="936"/>
                    <a:pt x="283" y="931"/>
                    <a:pt x="280" y="924"/>
                  </a:cubicBezTo>
                  <a:close/>
                  <a:moveTo>
                    <a:pt x="256" y="888"/>
                  </a:moveTo>
                  <a:cubicBezTo>
                    <a:pt x="267" y="888"/>
                    <a:pt x="279" y="907"/>
                    <a:pt x="272" y="912"/>
                  </a:cubicBezTo>
                  <a:cubicBezTo>
                    <a:pt x="269" y="901"/>
                    <a:pt x="260" y="897"/>
                    <a:pt x="256" y="888"/>
                  </a:cubicBezTo>
                  <a:close/>
                  <a:moveTo>
                    <a:pt x="200" y="804"/>
                  </a:moveTo>
                  <a:cubicBezTo>
                    <a:pt x="210" y="821"/>
                    <a:pt x="251" y="872"/>
                    <a:pt x="240" y="860"/>
                  </a:cubicBezTo>
                  <a:cubicBezTo>
                    <a:pt x="225" y="845"/>
                    <a:pt x="200" y="820"/>
                    <a:pt x="200" y="804"/>
                  </a:cubicBezTo>
                  <a:close/>
                  <a:moveTo>
                    <a:pt x="76" y="684"/>
                  </a:moveTo>
                  <a:cubicBezTo>
                    <a:pt x="93" y="684"/>
                    <a:pt x="110" y="706"/>
                    <a:pt x="108" y="712"/>
                  </a:cubicBezTo>
                  <a:cubicBezTo>
                    <a:pt x="99" y="701"/>
                    <a:pt x="82" y="697"/>
                    <a:pt x="76" y="6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86" name="Freeform 1279"/>
            <p:cNvSpPr>
              <a:spLocks/>
            </p:cNvSpPr>
            <p:nvPr/>
          </p:nvSpPr>
          <p:spPr bwMode="auto">
            <a:xfrm>
              <a:off x="3803651" y="4049713"/>
              <a:ext cx="44450" cy="44450"/>
            </a:xfrm>
            <a:custGeom>
              <a:avLst/>
              <a:gdLst>
                <a:gd name="T0" fmla="*/ 13 w 24"/>
                <a:gd name="T1" fmla="*/ 11 h 23"/>
                <a:gd name="T2" fmla="*/ 13 w 24"/>
                <a:gd name="T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3">
                  <a:moveTo>
                    <a:pt x="13" y="11"/>
                  </a:moveTo>
                  <a:cubicBezTo>
                    <a:pt x="0" y="0"/>
                    <a:pt x="24" y="23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87" name="Freeform 1280"/>
            <p:cNvSpPr>
              <a:spLocks/>
            </p:cNvSpPr>
            <p:nvPr/>
          </p:nvSpPr>
          <p:spPr bwMode="auto">
            <a:xfrm>
              <a:off x="3848101" y="4105275"/>
              <a:ext cx="69850" cy="47625"/>
            </a:xfrm>
            <a:custGeom>
              <a:avLst/>
              <a:gdLst>
                <a:gd name="T0" fmla="*/ 9 w 37"/>
                <a:gd name="T1" fmla="*/ 6 h 26"/>
                <a:gd name="T2" fmla="*/ 9 w 37"/>
                <a:gd name="T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26">
                  <a:moveTo>
                    <a:pt x="9" y="6"/>
                  </a:moveTo>
                  <a:cubicBezTo>
                    <a:pt x="0" y="0"/>
                    <a:pt x="37" y="2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88" name="Freeform 1281"/>
            <p:cNvSpPr>
              <a:spLocks/>
            </p:cNvSpPr>
            <p:nvPr/>
          </p:nvSpPr>
          <p:spPr bwMode="auto">
            <a:xfrm>
              <a:off x="4543426" y="2744788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89" name="Freeform 1282"/>
            <p:cNvSpPr>
              <a:spLocks/>
            </p:cNvSpPr>
            <p:nvPr/>
          </p:nvSpPr>
          <p:spPr bwMode="auto">
            <a:xfrm>
              <a:off x="4543426" y="28797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90" name="Freeform 1283"/>
            <p:cNvSpPr>
              <a:spLocks/>
            </p:cNvSpPr>
            <p:nvPr/>
          </p:nvSpPr>
          <p:spPr bwMode="auto">
            <a:xfrm>
              <a:off x="4543426" y="2901950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91" name="Freeform 1284"/>
            <p:cNvSpPr>
              <a:spLocks/>
            </p:cNvSpPr>
            <p:nvPr/>
          </p:nvSpPr>
          <p:spPr bwMode="auto">
            <a:xfrm>
              <a:off x="4479926" y="287655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92" name="Freeform 1285"/>
            <p:cNvSpPr>
              <a:spLocks/>
            </p:cNvSpPr>
            <p:nvPr/>
          </p:nvSpPr>
          <p:spPr bwMode="auto">
            <a:xfrm>
              <a:off x="4487864" y="28987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93" name="Freeform 1286"/>
            <p:cNvSpPr>
              <a:spLocks/>
            </p:cNvSpPr>
            <p:nvPr/>
          </p:nvSpPr>
          <p:spPr bwMode="auto">
            <a:xfrm>
              <a:off x="4494214" y="292100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94" name="Freeform 1287"/>
            <p:cNvSpPr>
              <a:spLocks/>
            </p:cNvSpPr>
            <p:nvPr/>
          </p:nvSpPr>
          <p:spPr bwMode="auto">
            <a:xfrm>
              <a:off x="4502151" y="29432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95" name="Freeform 1288"/>
            <p:cNvSpPr>
              <a:spLocks/>
            </p:cNvSpPr>
            <p:nvPr/>
          </p:nvSpPr>
          <p:spPr bwMode="auto">
            <a:xfrm>
              <a:off x="4535489" y="30829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96" name="Freeform 1289"/>
            <p:cNvSpPr>
              <a:spLocks/>
            </p:cNvSpPr>
            <p:nvPr/>
          </p:nvSpPr>
          <p:spPr bwMode="auto">
            <a:xfrm>
              <a:off x="4540251" y="30718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97" name="Freeform 1290"/>
            <p:cNvSpPr>
              <a:spLocks/>
            </p:cNvSpPr>
            <p:nvPr/>
          </p:nvSpPr>
          <p:spPr bwMode="auto">
            <a:xfrm>
              <a:off x="4551364" y="3094038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98" name="Freeform 1291"/>
            <p:cNvSpPr>
              <a:spLocks/>
            </p:cNvSpPr>
            <p:nvPr/>
          </p:nvSpPr>
          <p:spPr bwMode="auto">
            <a:xfrm>
              <a:off x="4554539" y="3132138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99" name="Freeform 1292"/>
            <p:cNvSpPr>
              <a:spLocks/>
            </p:cNvSpPr>
            <p:nvPr/>
          </p:nvSpPr>
          <p:spPr bwMode="auto">
            <a:xfrm>
              <a:off x="4570414" y="31908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00" name="Freeform 1293"/>
            <p:cNvSpPr>
              <a:spLocks/>
            </p:cNvSpPr>
            <p:nvPr/>
          </p:nvSpPr>
          <p:spPr bwMode="auto">
            <a:xfrm>
              <a:off x="4581526" y="3255963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01" name="Freeform 1294"/>
            <p:cNvSpPr>
              <a:spLocks/>
            </p:cNvSpPr>
            <p:nvPr/>
          </p:nvSpPr>
          <p:spPr bwMode="auto">
            <a:xfrm>
              <a:off x="4017964" y="3833813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02" name="Freeform 1295"/>
            <p:cNvSpPr>
              <a:spLocks/>
            </p:cNvSpPr>
            <p:nvPr/>
          </p:nvSpPr>
          <p:spPr bwMode="auto">
            <a:xfrm>
              <a:off x="4257676" y="4759325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03" name="Freeform 1296"/>
            <p:cNvSpPr>
              <a:spLocks/>
            </p:cNvSpPr>
            <p:nvPr/>
          </p:nvSpPr>
          <p:spPr bwMode="auto">
            <a:xfrm>
              <a:off x="4248151" y="4756150"/>
              <a:ext cx="39688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04" name="Freeform 1297"/>
            <p:cNvSpPr>
              <a:spLocks/>
            </p:cNvSpPr>
            <p:nvPr/>
          </p:nvSpPr>
          <p:spPr bwMode="auto">
            <a:xfrm>
              <a:off x="4298951" y="48371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05" name="Freeform 1298"/>
            <p:cNvSpPr>
              <a:spLocks/>
            </p:cNvSpPr>
            <p:nvPr/>
          </p:nvSpPr>
          <p:spPr bwMode="auto">
            <a:xfrm>
              <a:off x="4294189" y="4868863"/>
              <a:ext cx="38100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06" name="Freeform 1299"/>
            <p:cNvSpPr>
              <a:spLocks/>
            </p:cNvSpPr>
            <p:nvPr/>
          </p:nvSpPr>
          <p:spPr bwMode="auto">
            <a:xfrm>
              <a:off x="4308476" y="4894263"/>
              <a:ext cx="42863" cy="98425"/>
            </a:xfrm>
            <a:custGeom>
              <a:avLst/>
              <a:gdLst>
                <a:gd name="T0" fmla="*/ 12 w 23"/>
                <a:gd name="T1" fmla="*/ 22 h 53"/>
                <a:gd name="T2" fmla="*/ 12 w 23"/>
                <a:gd name="T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53">
                  <a:moveTo>
                    <a:pt x="12" y="22"/>
                  </a:moveTo>
                  <a:cubicBezTo>
                    <a:pt x="0" y="0"/>
                    <a:pt x="23" y="53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07" name="Freeform 1300"/>
            <p:cNvSpPr>
              <a:spLocks/>
            </p:cNvSpPr>
            <p:nvPr/>
          </p:nvSpPr>
          <p:spPr bwMode="auto">
            <a:xfrm>
              <a:off x="4337051" y="4943475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08" name="Freeform 1301"/>
            <p:cNvSpPr>
              <a:spLocks/>
            </p:cNvSpPr>
            <p:nvPr/>
          </p:nvSpPr>
          <p:spPr bwMode="auto">
            <a:xfrm>
              <a:off x="4332289" y="4964113"/>
              <a:ext cx="34925" cy="66675"/>
            </a:xfrm>
            <a:custGeom>
              <a:avLst/>
              <a:gdLst>
                <a:gd name="T0" fmla="*/ 11 w 18"/>
                <a:gd name="T1" fmla="*/ 21 h 36"/>
                <a:gd name="T2" fmla="*/ 11 w 18"/>
                <a:gd name="T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36">
                  <a:moveTo>
                    <a:pt x="11" y="21"/>
                  </a:moveTo>
                  <a:cubicBezTo>
                    <a:pt x="0" y="0"/>
                    <a:pt x="18" y="36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09" name="Freeform 1302"/>
            <p:cNvSpPr>
              <a:spLocks/>
            </p:cNvSpPr>
            <p:nvPr/>
          </p:nvSpPr>
          <p:spPr bwMode="auto">
            <a:xfrm>
              <a:off x="4017964" y="513397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10" name="Freeform 1303"/>
            <p:cNvSpPr>
              <a:spLocks/>
            </p:cNvSpPr>
            <p:nvPr/>
          </p:nvSpPr>
          <p:spPr bwMode="auto">
            <a:xfrm>
              <a:off x="4416426" y="5375275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11" name="Freeform 1304"/>
            <p:cNvSpPr>
              <a:spLocks/>
            </p:cNvSpPr>
            <p:nvPr/>
          </p:nvSpPr>
          <p:spPr bwMode="auto">
            <a:xfrm>
              <a:off x="4468814" y="541178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12" name="Freeform 1305"/>
            <p:cNvSpPr>
              <a:spLocks/>
            </p:cNvSpPr>
            <p:nvPr/>
          </p:nvSpPr>
          <p:spPr bwMode="auto">
            <a:xfrm>
              <a:off x="4141789" y="552926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13" name="Freeform 1306"/>
            <p:cNvSpPr>
              <a:spLocks/>
            </p:cNvSpPr>
            <p:nvPr/>
          </p:nvSpPr>
          <p:spPr bwMode="auto">
            <a:xfrm>
              <a:off x="4386264" y="562292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14" name="Freeform 1307"/>
            <p:cNvSpPr>
              <a:spLocks/>
            </p:cNvSpPr>
            <p:nvPr/>
          </p:nvSpPr>
          <p:spPr bwMode="auto">
            <a:xfrm>
              <a:off x="4664076" y="589756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15" name="Freeform 1308"/>
            <p:cNvSpPr>
              <a:spLocks/>
            </p:cNvSpPr>
            <p:nvPr/>
          </p:nvSpPr>
          <p:spPr bwMode="auto">
            <a:xfrm>
              <a:off x="4659314" y="59277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16" name="Freeform 1309"/>
            <p:cNvSpPr>
              <a:spLocks/>
            </p:cNvSpPr>
            <p:nvPr/>
          </p:nvSpPr>
          <p:spPr bwMode="auto">
            <a:xfrm>
              <a:off x="3613151" y="3881438"/>
              <a:ext cx="47625" cy="63500"/>
            </a:xfrm>
            <a:custGeom>
              <a:avLst/>
              <a:gdLst>
                <a:gd name="T0" fmla="*/ 18 w 25"/>
                <a:gd name="T1" fmla="*/ 13 h 34"/>
                <a:gd name="T2" fmla="*/ 18 w 25"/>
                <a:gd name="T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34">
                  <a:moveTo>
                    <a:pt x="18" y="13"/>
                  </a:moveTo>
                  <a:cubicBezTo>
                    <a:pt x="25" y="0"/>
                    <a:pt x="0" y="34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17" name="Freeform 1310"/>
            <p:cNvSpPr>
              <a:spLocks/>
            </p:cNvSpPr>
            <p:nvPr/>
          </p:nvSpPr>
          <p:spPr bwMode="auto">
            <a:xfrm>
              <a:off x="3849689" y="3236913"/>
              <a:ext cx="420688" cy="360363"/>
            </a:xfrm>
            <a:custGeom>
              <a:avLst/>
              <a:gdLst>
                <a:gd name="T0" fmla="*/ 140 w 224"/>
                <a:gd name="T1" fmla="*/ 160 h 192"/>
                <a:gd name="T2" fmla="*/ 124 w 224"/>
                <a:gd name="T3" fmla="*/ 176 h 192"/>
                <a:gd name="T4" fmla="*/ 204 w 224"/>
                <a:gd name="T5" fmla="*/ 188 h 192"/>
                <a:gd name="T6" fmla="*/ 128 w 224"/>
                <a:gd name="T7" fmla="*/ 164 h 192"/>
                <a:gd name="T8" fmla="*/ 224 w 224"/>
                <a:gd name="T9" fmla="*/ 0 h 192"/>
                <a:gd name="T10" fmla="*/ 120 w 224"/>
                <a:gd name="T11" fmla="*/ 168 h 192"/>
                <a:gd name="T12" fmla="*/ 96 w 224"/>
                <a:gd name="T13" fmla="*/ 72 h 192"/>
                <a:gd name="T14" fmla="*/ 44 w 224"/>
                <a:gd name="T15" fmla="*/ 84 h 192"/>
                <a:gd name="T16" fmla="*/ 104 w 224"/>
                <a:gd name="T17" fmla="*/ 88 h 192"/>
                <a:gd name="T18" fmla="*/ 0 w 224"/>
                <a:gd name="T19" fmla="*/ 116 h 192"/>
                <a:gd name="T20" fmla="*/ 88 w 224"/>
                <a:gd name="T21" fmla="*/ 100 h 192"/>
                <a:gd name="T22" fmla="*/ 112 w 224"/>
                <a:gd name="T23" fmla="*/ 192 h 192"/>
                <a:gd name="T24" fmla="*/ 140 w 224"/>
                <a:gd name="T25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4" h="192">
                  <a:moveTo>
                    <a:pt x="140" y="160"/>
                  </a:moveTo>
                  <a:cubicBezTo>
                    <a:pt x="149" y="164"/>
                    <a:pt x="129" y="173"/>
                    <a:pt x="124" y="176"/>
                  </a:cubicBezTo>
                  <a:cubicBezTo>
                    <a:pt x="140" y="174"/>
                    <a:pt x="190" y="166"/>
                    <a:pt x="204" y="188"/>
                  </a:cubicBezTo>
                  <a:cubicBezTo>
                    <a:pt x="201" y="171"/>
                    <a:pt x="153" y="135"/>
                    <a:pt x="128" y="164"/>
                  </a:cubicBezTo>
                  <a:cubicBezTo>
                    <a:pt x="160" y="110"/>
                    <a:pt x="186" y="49"/>
                    <a:pt x="224" y="0"/>
                  </a:cubicBezTo>
                  <a:cubicBezTo>
                    <a:pt x="159" y="10"/>
                    <a:pt x="133" y="94"/>
                    <a:pt x="120" y="168"/>
                  </a:cubicBezTo>
                  <a:cubicBezTo>
                    <a:pt x="112" y="136"/>
                    <a:pt x="119" y="88"/>
                    <a:pt x="96" y="72"/>
                  </a:cubicBezTo>
                  <a:cubicBezTo>
                    <a:pt x="72" y="70"/>
                    <a:pt x="57" y="76"/>
                    <a:pt x="44" y="84"/>
                  </a:cubicBezTo>
                  <a:cubicBezTo>
                    <a:pt x="58" y="89"/>
                    <a:pt x="90" y="64"/>
                    <a:pt x="104" y="88"/>
                  </a:cubicBezTo>
                  <a:cubicBezTo>
                    <a:pt x="68" y="78"/>
                    <a:pt x="25" y="91"/>
                    <a:pt x="0" y="116"/>
                  </a:cubicBezTo>
                  <a:cubicBezTo>
                    <a:pt x="22" y="119"/>
                    <a:pt x="49" y="94"/>
                    <a:pt x="88" y="100"/>
                  </a:cubicBezTo>
                  <a:cubicBezTo>
                    <a:pt x="109" y="117"/>
                    <a:pt x="107" y="157"/>
                    <a:pt x="112" y="192"/>
                  </a:cubicBezTo>
                  <a:cubicBezTo>
                    <a:pt x="125" y="181"/>
                    <a:pt x="121" y="170"/>
                    <a:pt x="140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3018" name="Group 3017"/>
          <p:cNvGrpSpPr/>
          <p:nvPr/>
        </p:nvGrpSpPr>
        <p:grpSpPr>
          <a:xfrm flipH="1">
            <a:off x="2134636" y="4629893"/>
            <a:ext cx="1450949" cy="2229271"/>
            <a:chOff x="7109040" y="5058249"/>
            <a:chExt cx="719138" cy="1104900"/>
          </a:xfrm>
          <a:solidFill>
            <a:schemeClr val="accent2">
              <a:lumMod val="75000"/>
              <a:alpha val="20000"/>
            </a:schemeClr>
          </a:solidFill>
        </p:grpSpPr>
        <p:sp>
          <p:nvSpPr>
            <p:cNvPr id="3019" name="Freeform 1318"/>
            <p:cNvSpPr>
              <a:spLocks/>
            </p:cNvSpPr>
            <p:nvPr/>
          </p:nvSpPr>
          <p:spPr bwMode="auto">
            <a:xfrm>
              <a:off x="7672602" y="5228112"/>
              <a:ext cx="9525" cy="25400"/>
            </a:xfrm>
            <a:custGeom>
              <a:avLst/>
              <a:gdLst>
                <a:gd name="T0" fmla="*/ 1 w 5"/>
                <a:gd name="T1" fmla="*/ 6 h 13"/>
                <a:gd name="T2" fmla="*/ 1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6"/>
                  </a:moveTo>
                  <a:cubicBezTo>
                    <a:pt x="5" y="0"/>
                    <a:pt x="0" y="13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20" name="Freeform 1319"/>
            <p:cNvSpPr>
              <a:spLocks/>
            </p:cNvSpPr>
            <p:nvPr/>
          </p:nvSpPr>
          <p:spPr bwMode="auto">
            <a:xfrm>
              <a:off x="7664665" y="5237637"/>
              <a:ext cx="14288" cy="30163"/>
            </a:xfrm>
            <a:custGeom>
              <a:avLst/>
              <a:gdLst>
                <a:gd name="T0" fmla="*/ 5 w 8"/>
                <a:gd name="T1" fmla="*/ 7 h 16"/>
                <a:gd name="T2" fmla="*/ 5 w 8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6">
                  <a:moveTo>
                    <a:pt x="5" y="7"/>
                  </a:moveTo>
                  <a:cubicBezTo>
                    <a:pt x="8" y="0"/>
                    <a:pt x="0" y="16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21" name="Freeform 1320"/>
            <p:cNvSpPr>
              <a:spLocks/>
            </p:cNvSpPr>
            <p:nvPr/>
          </p:nvSpPr>
          <p:spPr bwMode="auto">
            <a:xfrm>
              <a:off x="7826590" y="5412262"/>
              <a:ext cx="1588" cy="6350"/>
            </a:xfrm>
            <a:custGeom>
              <a:avLst/>
              <a:gdLst>
                <a:gd name="T0" fmla="*/ 1 w 1"/>
                <a:gd name="T1" fmla="*/ 1 h 3"/>
                <a:gd name="T2" fmla="*/ 1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0" y="0"/>
                    <a:pt x="1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22" name="Freeform 1321"/>
            <p:cNvSpPr>
              <a:spLocks noEditPoints="1"/>
            </p:cNvSpPr>
            <p:nvPr/>
          </p:nvSpPr>
          <p:spPr bwMode="auto">
            <a:xfrm>
              <a:off x="7109040" y="5258274"/>
              <a:ext cx="717550" cy="904875"/>
            </a:xfrm>
            <a:custGeom>
              <a:avLst/>
              <a:gdLst>
                <a:gd name="T0" fmla="*/ 0 w 382"/>
                <a:gd name="T1" fmla="*/ 475 h 481"/>
                <a:gd name="T2" fmla="*/ 19 w 382"/>
                <a:gd name="T3" fmla="*/ 481 h 481"/>
                <a:gd name="T4" fmla="*/ 72 w 382"/>
                <a:gd name="T5" fmla="*/ 421 h 481"/>
                <a:gd name="T6" fmla="*/ 145 w 382"/>
                <a:gd name="T7" fmla="*/ 428 h 481"/>
                <a:gd name="T8" fmla="*/ 155 w 382"/>
                <a:gd name="T9" fmla="*/ 382 h 481"/>
                <a:gd name="T10" fmla="*/ 135 w 382"/>
                <a:gd name="T11" fmla="*/ 278 h 481"/>
                <a:gd name="T12" fmla="*/ 183 w 382"/>
                <a:gd name="T13" fmla="*/ 276 h 481"/>
                <a:gd name="T14" fmla="*/ 364 w 382"/>
                <a:gd name="T15" fmla="*/ 90 h 481"/>
                <a:gd name="T16" fmla="*/ 375 w 382"/>
                <a:gd name="T17" fmla="*/ 105 h 481"/>
                <a:gd name="T18" fmla="*/ 379 w 382"/>
                <a:gd name="T19" fmla="*/ 82 h 481"/>
                <a:gd name="T20" fmla="*/ 260 w 382"/>
                <a:gd name="T21" fmla="*/ 137 h 481"/>
                <a:gd name="T22" fmla="*/ 346 w 382"/>
                <a:gd name="T23" fmla="*/ 51 h 481"/>
                <a:gd name="T24" fmla="*/ 333 w 382"/>
                <a:gd name="T25" fmla="*/ 39 h 481"/>
                <a:gd name="T26" fmla="*/ 301 w 382"/>
                <a:gd name="T27" fmla="*/ 5 h 481"/>
                <a:gd name="T28" fmla="*/ 252 w 382"/>
                <a:gd name="T29" fmla="*/ 20 h 481"/>
                <a:gd name="T30" fmla="*/ 253 w 382"/>
                <a:gd name="T31" fmla="*/ 40 h 481"/>
                <a:gd name="T32" fmla="*/ 258 w 382"/>
                <a:gd name="T33" fmla="*/ 129 h 481"/>
                <a:gd name="T34" fmla="*/ 254 w 382"/>
                <a:gd name="T35" fmla="*/ 112 h 481"/>
                <a:gd name="T36" fmla="*/ 212 w 382"/>
                <a:gd name="T37" fmla="*/ 106 h 481"/>
                <a:gd name="T38" fmla="*/ 240 w 382"/>
                <a:gd name="T39" fmla="*/ 114 h 481"/>
                <a:gd name="T40" fmla="*/ 224 w 382"/>
                <a:gd name="T41" fmla="*/ 171 h 481"/>
                <a:gd name="T42" fmla="*/ 178 w 382"/>
                <a:gd name="T43" fmla="*/ 186 h 481"/>
                <a:gd name="T44" fmla="*/ 158 w 382"/>
                <a:gd name="T45" fmla="*/ 139 h 481"/>
                <a:gd name="T46" fmla="*/ 159 w 382"/>
                <a:gd name="T47" fmla="*/ 143 h 481"/>
                <a:gd name="T48" fmla="*/ 134 w 382"/>
                <a:gd name="T49" fmla="*/ 216 h 481"/>
                <a:gd name="T50" fmla="*/ 121 w 382"/>
                <a:gd name="T51" fmla="*/ 283 h 481"/>
                <a:gd name="T52" fmla="*/ 107 w 382"/>
                <a:gd name="T53" fmla="*/ 302 h 481"/>
                <a:gd name="T54" fmla="*/ 65 w 382"/>
                <a:gd name="T55" fmla="*/ 364 h 481"/>
                <a:gd name="T56" fmla="*/ 42 w 382"/>
                <a:gd name="T57" fmla="*/ 402 h 481"/>
                <a:gd name="T58" fmla="*/ 13 w 382"/>
                <a:gd name="T59" fmla="*/ 451 h 481"/>
                <a:gd name="T60" fmla="*/ 346 w 382"/>
                <a:gd name="T61" fmla="*/ 93 h 481"/>
                <a:gd name="T62" fmla="*/ 296 w 382"/>
                <a:gd name="T63" fmla="*/ 118 h 481"/>
                <a:gd name="T64" fmla="*/ 296 w 382"/>
                <a:gd name="T65" fmla="*/ 118 h 481"/>
                <a:gd name="T66" fmla="*/ 252 w 382"/>
                <a:gd name="T67" fmla="*/ 153 h 481"/>
                <a:gd name="T68" fmla="*/ 247 w 382"/>
                <a:gd name="T69" fmla="*/ 157 h 481"/>
                <a:gd name="T70" fmla="*/ 247 w 382"/>
                <a:gd name="T71" fmla="*/ 157 h 481"/>
                <a:gd name="T72" fmla="*/ 235 w 382"/>
                <a:gd name="T73" fmla="*/ 164 h 481"/>
                <a:gd name="T74" fmla="*/ 192 w 382"/>
                <a:gd name="T75" fmla="*/ 303 h 481"/>
                <a:gd name="T76" fmla="*/ 192 w 382"/>
                <a:gd name="T77" fmla="*/ 303 h 481"/>
                <a:gd name="T78" fmla="*/ 190 w 382"/>
                <a:gd name="T79" fmla="*/ 304 h 481"/>
                <a:gd name="T80" fmla="*/ 135 w 382"/>
                <a:gd name="T81" fmla="*/ 377 h 481"/>
                <a:gd name="T82" fmla="*/ 135 w 382"/>
                <a:gd name="T83" fmla="*/ 377 h 481"/>
                <a:gd name="T84" fmla="*/ 85 w 382"/>
                <a:gd name="T85" fmla="*/ 404 h 481"/>
                <a:gd name="T86" fmla="*/ 85 w 382"/>
                <a:gd name="T87" fmla="*/ 362 h 481"/>
                <a:gd name="T88" fmla="*/ 85 w 382"/>
                <a:gd name="T89" fmla="*/ 362 h 481"/>
                <a:gd name="T90" fmla="*/ 160 w 382"/>
                <a:gd name="T91" fmla="*/ 186 h 481"/>
                <a:gd name="T92" fmla="*/ 116 w 382"/>
                <a:gd name="T93" fmla="*/ 297 h 481"/>
                <a:gd name="T94" fmla="*/ 116 w 382"/>
                <a:gd name="T95" fmla="*/ 297 h 481"/>
                <a:gd name="T96" fmla="*/ 113 w 382"/>
                <a:gd name="T97" fmla="*/ 300 h 481"/>
                <a:gd name="T98" fmla="*/ 95 w 382"/>
                <a:gd name="T99" fmla="*/ 327 h 481"/>
                <a:gd name="T100" fmla="*/ 95 w 382"/>
                <a:gd name="T101" fmla="*/ 327 h 481"/>
                <a:gd name="T102" fmla="*/ 86 w 382"/>
                <a:gd name="T103" fmla="*/ 342 h 481"/>
                <a:gd name="T104" fmla="*/ 59 w 382"/>
                <a:gd name="T105" fmla="*/ 384 h 481"/>
                <a:gd name="T106" fmla="*/ 61 w 382"/>
                <a:gd name="T107" fmla="*/ 383 h 481"/>
                <a:gd name="T108" fmla="*/ 12 w 382"/>
                <a:gd name="T109" fmla="*/ 474 h 481"/>
                <a:gd name="T110" fmla="*/ 55 w 382"/>
                <a:gd name="T111" fmla="*/ 392 h 481"/>
                <a:gd name="T112" fmla="*/ 53 w 382"/>
                <a:gd name="T113" fmla="*/ 396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2" h="481">
                  <a:moveTo>
                    <a:pt x="13" y="451"/>
                  </a:moveTo>
                  <a:cubicBezTo>
                    <a:pt x="12" y="453"/>
                    <a:pt x="1" y="475"/>
                    <a:pt x="0" y="475"/>
                  </a:cubicBezTo>
                  <a:cubicBezTo>
                    <a:pt x="5" y="476"/>
                    <a:pt x="10" y="477"/>
                    <a:pt x="14" y="479"/>
                  </a:cubicBezTo>
                  <a:cubicBezTo>
                    <a:pt x="15" y="479"/>
                    <a:pt x="19" y="480"/>
                    <a:pt x="19" y="481"/>
                  </a:cubicBezTo>
                  <a:cubicBezTo>
                    <a:pt x="30" y="433"/>
                    <a:pt x="58" y="398"/>
                    <a:pt x="78" y="361"/>
                  </a:cubicBezTo>
                  <a:cubicBezTo>
                    <a:pt x="93" y="374"/>
                    <a:pt x="79" y="404"/>
                    <a:pt x="72" y="421"/>
                  </a:cubicBezTo>
                  <a:cubicBezTo>
                    <a:pt x="95" y="401"/>
                    <a:pt x="107" y="371"/>
                    <a:pt x="83" y="352"/>
                  </a:cubicBezTo>
                  <a:cubicBezTo>
                    <a:pt x="140" y="353"/>
                    <a:pt x="125" y="408"/>
                    <a:pt x="145" y="428"/>
                  </a:cubicBezTo>
                  <a:cubicBezTo>
                    <a:pt x="143" y="394"/>
                    <a:pt x="143" y="354"/>
                    <a:pt x="97" y="347"/>
                  </a:cubicBezTo>
                  <a:cubicBezTo>
                    <a:pt x="123" y="342"/>
                    <a:pt x="138" y="375"/>
                    <a:pt x="155" y="382"/>
                  </a:cubicBezTo>
                  <a:cubicBezTo>
                    <a:pt x="140" y="363"/>
                    <a:pt x="117" y="325"/>
                    <a:pt x="90" y="340"/>
                  </a:cubicBezTo>
                  <a:cubicBezTo>
                    <a:pt x="105" y="319"/>
                    <a:pt x="119" y="297"/>
                    <a:pt x="135" y="278"/>
                  </a:cubicBezTo>
                  <a:cubicBezTo>
                    <a:pt x="183" y="270"/>
                    <a:pt x="186" y="319"/>
                    <a:pt x="203" y="337"/>
                  </a:cubicBezTo>
                  <a:cubicBezTo>
                    <a:pt x="199" y="315"/>
                    <a:pt x="196" y="293"/>
                    <a:pt x="183" y="276"/>
                  </a:cubicBezTo>
                  <a:cubicBezTo>
                    <a:pt x="165" y="267"/>
                    <a:pt x="152" y="270"/>
                    <a:pt x="139" y="272"/>
                  </a:cubicBezTo>
                  <a:cubicBezTo>
                    <a:pt x="203" y="191"/>
                    <a:pt x="275" y="122"/>
                    <a:pt x="364" y="90"/>
                  </a:cubicBezTo>
                  <a:cubicBezTo>
                    <a:pt x="372" y="103"/>
                    <a:pt x="374" y="126"/>
                    <a:pt x="382" y="134"/>
                  </a:cubicBezTo>
                  <a:cubicBezTo>
                    <a:pt x="381" y="118"/>
                    <a:pt x="377" y="111"/>
                    <a:pt x="375" y="105"/>
                  </a:cubicBezTo>
                  <a:cubicBezTo>
                    <a:pt x="375" y="102"/>
                    <a:pt x="371" y="91"/>
                    <a:pt x="374" y="88"/>
                  </a:cubicBezTo>
                  <a:cubicBezTo>
                    <a:pt x="375" y="86"/>
                    <a:pt x="381" y="85"/>
                    <a:pt x="379" y="82"/>
                  </a:cubicBezTo>
                  <a:cubicBezTo>
                    <a:pt x="372" y="89"/>
                    <a:pt x="370" y="75"/>
                    <a:pt x="364" y="73"/>
                  </a:cubicBezTo>
                  <a:cubicBezTo>
                    <a:pt x="333" y="102"/>
                    <a:pt x="295" y="115"/>
                    <a:pt x="260" y="137"/>
                  </a:cubicBezTo>
                  <a:cubicBezTo>
                    <a:pt x="274" y="114"/>
                    <a:pt x="290" y="81"/>
                    <a:pt x="295" y="50"/>
                  </a:cubicBezTo>
                  <a:cubicBezTo>
                    <a:pt x="305" y="36"/>
                    <a:pt x="330" y="45"/>
                    <a:pt x="346" y="51"/>
                  </a:cubicBezTo>
                  <a:cubicBezTo>
                    <a:pt x="339" y="41"/>
                    <a:pt x="327" y="43"/>
                    <a:pt x="313" y="36"/>
                  </a:cubicBezTo>
                  <a:cubicBezTo>
                    <a:pt x="318" y="34"/>
                    <a:pt x="328" y="42"/>
                    <a:pt x="333" y="39"/>
                  </a:cubicBezTo>
                  <a:cubicBezTo>
                    <a:pt x="316" y="31"/>
                    <a:pt x="306" y="36"/>
                    <a:pt x="297" y="44"/>
                  </a:cubicBezTo>
                  <a:cubicBezTo>
                    <a:pt x="298" y="31"/>
                    <a:pt x="301" y="17"/>
                    <a:pt x="301" y="5"/>
                  </a:cubicBezTo>
                  <a:cubicBezTo>
                    <a:pt x="298" y="0"/>
                    <a:pt x="298" y="31"/>
                    <a:pt x="293" y="39"/>
                  </a:cubicBezTo>
                  <a:cubicBezTo>
                    <a:pt x="291" y="22"/>
                    <a:pt x="270" y="21"/>
                    <a:pt x="252" y="20"/>
                  </a:cubicBezTo>
                  <a:cubicBezTo>
                    <a:pt x="276" y="25"/>
                    <a:pt x="289" y="36"/>
                    <a:pt x="291" y="52"/>
                  </a:cubicBezTo>
                  <a:cubicBezTo>
                    <a:pt x="287" y="39"/>
                    <a:pt x="264" y="33"/>
                    <a:pt x="253" y="40"/>
                  </a:cubicBezTo>
                  <a:cubicBezTo>
                    <a:pt x="268" y="41"/>
                    <a:pt x="284" y="49"/>
                    <a:pt x="288" y="59"/>
                  </a:cubicBezTo>
                  <a:cubicBezTo>
                    <a:pt x="284" y="78"/>
                    <a:pt x="271" y="112"/>
                    <a:pt x="258" y="129"/>
                  </a:cubicBezTo>
                  <a:cubicBezTo>
                    <a:pt x="256" y="104"/>
                    <a:pt x="258" y="129"/>
                    <a:pt x="253" y="133"/>
                  </a:cubicBezTo>
                  <a:cubicBezTo>
                    <a:pt x="254" y="129"/>
                    <a:pt x="254" y="116"/>
                    <a:pt x="254" y="112"/>
                  </a:cubicBezTo>
                  <a:cubicBezTo>
                    <a:pt x="241" y="104"/>
                    <a:pt x="224" y="106"/>
                    <a:pt x="216" y="106"/>
                  </a:cubicBezTo>
                  <a:cubicBezTo>
                    <a:pt x="214" y="106"/>
                    <a:pt x="213" y="106"/>
                    <a:pt x="212" y="106"/>
                  </a:cubicBezTo>
                  <a:cubicBezTo>
                    <a:pt x="216" y="106"/>
                    <a:pt x="220" y="108"/>
                    <a:pt x="225" y="110"/>
                  </a:cubicBezTo>
                  <a:cubicBezTo>
                    <a:pt x="230" y="113"/>
                    <a:pt x="235" y="114"/>
                    <a:pt x="240" y="114"/>
                  </a:cubicBezTo>
                  <a:cubicBezTo>
                    <a:pt x="243" y="114"/>
                    <a:pt x="248" y="115"/>
                    <a:pt x="248" y="119"/>
                  </a:cubicBezTo>
                  <a:cubicBezTo>
                    <a:pt x="249" y="132"/>
                    <a:pt x="224" y="170"/>
                    <a:pt x="224" y="171"/>
                  </a:cubicBezTo>
                  <a:cubicBezTo>
                    <a:pt x="205" y="184"/>
                    <a:pt x="190" y="203"/>
                    <a:pt x="173" y="219"/>
                  </a:cubicBezTo>
                  <a:cubicBezTo>
                    <a:pt x="177" y="209"/>
                    <a:pt x="179" y="197"/>
                    <a:pt x="178" y="186"/>
                  </a:cubicBezTo>
                  <a:cubicBezTo>
                    <a:pt x="178" y="181"/>
                    <a:pt x="177" y="176"/>
                    <a:pt x="176" y="171"/>
                  </a:cubicBezTo>
                  <a:cubicBezTo>
                    <a:pt x="174" y="161"/>
                    <a:pt x="173" y="139"/>
                    <a:pt x="158" y="139"/>
                  </a:cubicBezTo>
                  <a:cubicBezTo>
                    <a:pt x="156" y="139"/>
                    <a:pt x="150" y="137"/>
                    <a:pt x="150" y="140"/>
                  </a:cubicBezTo>
                  <a:cubicBezTo>
                    <a:pt x="150" y="141"/>
                    <a:pt x="158" y="142"/>
                    <a:pt x="159" y="143"/>
                  </a:cubicBezTo>
                  <a:cubicBezTo>
                    <a:pt x="168" y="151"/>
                    <a:pt x="163" y="166"/>
                    <a:pt x="160" y="177"/>
                  </a:cubicBezTo>
                  <a:cubicBezTo>
                    <a:pt x="155" y="189"/>
                    <a:pt x="140" y="201"/>
                    <a:pt x="134" y="216"/>
                  </a:cubicBezTo>
                  <a:cubicBezTo>
                    <a:pt x="124" y="238"/>
                    <a:pt x="122" y="254"/>
                    <a:pt x="126" y="277"/>
                  </a:cubicBezTo>
                  <a:cubicBezTo>
                    <a:pt x="126" y="278"/>
                    <a:pt x="122" y="282"/>
                    <a:pt x="121" y="283"/>
                  </a:cubicBezTo>
                  <a:cubicBezTo>
                    <a:pt x="120" y="285"/>
                    <a:pt x="118" y="287"/>
                    <a:pt x="116" y="289"/>
                  </a:cubicBezTo>
                  <a:cubicBezTo>
                    <a:pt x="113" y="293"/>
                    <a:pt x="110" y="298"/>
                    <a:pt x="107" y="302"/>
                  </a:cubicBezTo>
                  <a:cubicBezTo>
                    <a:pt x="95" y="318"/>
                    <a:pt x="84" y="334"/>
                    <a:pt x="74" y="351"/>
                  </a:cubicBezTo>
                  <a:cubicBezTo>
                    <a:pt x="71" y="355"/>
                    <a:pt x="68" y="360"/>
                    <a:pt x="65" y="364"/>
                  </a:cubicBezTo>
                  <a:cubicBezTo>
                    <a:pt x="60" y="373"/>
                    <a:pt x="55" y="381"/>
                    <a:pt x="50" y="389"/>
                  </a:cubicBezTo>
                  <a:cubicBezTo>
                    <a:pt x="47" y="393"/>
                    <a:pt x="44" y="398"/>
                    <a:pt x="42" y="402"/>
                  </a:cubicBezTo>
                  <a:cubicBezTo>
                    <a:pt x="31" y="418"/>
                    <a:pt x="21" y="434"/>
                    <a:pt x="13" y="451"/>
                  </a:cubicBezTo>
                  <a:cubicBezTo>
                    <a:pt x="13" y="451"/>
                    <a:pt x="13" y="451"/>
                    <a:pt x="13" y="451"/>
                  </a:cubicBezTo>
                  <a:close/>
                  <a:moveTo>
                    <a:pt x="363" y="86"/>
                  </a:moveTo>
                  <a:cubicBezTo>
                    <a:pt x="359" y="90"/>
                    <a:pt x="352" y="90"/>
                    <a:pt x="346" y="93"/>
                  </a:cubicBezTo>
                  <a:cubicBezTo>
                    <a:pt x="346" y="90"/>
                    <a:pt x="356" y="84"/>
                    <a:pt x="363" y="86"/>
                  </a:cubicBezTo>
                  <a:close/>
                  <a:moveTo>
                    <a:pt x="296" y="118"/>
                  </a:moveTo>
                  <a:cubicBezTo>
                    <a:pt x="294" y="125"/>
                    <a:pt x="280" y="131"/>
                    <a:pt x="272" y="136"/>
                  </a:cubicBezTo>
                  <a:cubicBezTo>
                    <a:pt x="266" y="139"/>
                    <a:pt x="289" y="124"/>
                    <a:pt x="296" y="118"/>
                  </a:cubicBezTo>
                  <a:close/>
                  <a:moveTo>
                    <a:pt x="261" y="145"/>
                  </a:moveTo>
                  <a:cubicBezTo>
                    <a:pt x="258" y="148"/>
                    <a:pt x="254" y="149"/>
                    <a:pt x="252" y="153"/>
                  </a:cubicBezTo>
                  <a:cubicBezTo>
                    <a:pt x="249" y="149"/>
                    <a:pt x="257" y="144"/>
                    <a:pt x="261" y="145"/>
                  </a:cubicBezTo>
                  <a:close/>
                  <a:moveTo>
                    <a:pt x="247" y="157"/>
                  </a:moveTo>
                  <a:cubicBezTo>
                    <a:pt x="244" y="159"/>
                    <a:pt x="241" y="160"/>
                    <a:pt x="239" y="163"/>
                  </a:cubicBezTo>
                  <a:cubicBezTo>
                    <a:pt x="236" y="160"/>
                    <a:pt x="243" y="155"/>
                    <a:pt x="247" y="157"/>
                  </a:cubicBezTo>
                  <a:close/>
                  <a:moveTo>
                    <a:pt x="176" y="224"/>
                  </a:moveTo>
                  <a:cubicBezTo>
                    <a:pt x="189" y="201"/>
                    <a:pt x="216" y="182"/>
                    <a:pt x="235" y="164"/>
                  </a:cubicBezTo>
                  <a:cubicBezTo>
                    <a:pt x="220" y="182"/>
                    <a:pt x="194" y="201"/>
                    <a:pt x="176" y="224"/>
                  </a:cubicBezTo>
                  <a:close/>
                  <a:moveTo>
                    <a:pt x="192" y="303"/>
                  </a:moveTo>
                  <a:cubicBezTo>
                    <a:pt x="197" y="309"/>
                    <a:pt x="194" y="313"/>
                    <a:pt x="199" y="321"/>
                  </a:cubicBezTo>
                  <a:cubicBezTo>
                    <a:pt x="194" y="322"/>
                    <a:pt x="188" y="306"/>
                    <a:pt x="192" y="303"/>
                  </a:cubicBezTo>
                  <a:close/>
                  <a:moveTo>
                    <a:pt x="183" y="285"/>
                  </a:moveTo>
                  <a:cubicBezTo>
                    <a:pt x="186" y="285"/>
                    <a:pt x="196" y="299"/>
                    <a:pt x="190" y="304"/>
                  </a:cubicBezTo>
                  <a:cubicBezTo>
                    <a:pt x="187" y="298"/>
                    <a:pt x="186" y="291"/>
                    <a:pt x="183" y="285"/>
                  </a:cubicBezTo>
                  <a:close/>
                  <a:moveTo>
                    <a:pt x="135" y="377"/>
                  </a:moveTo>
                  <a:cubicBezTo>
                    <a:pt x="140" y="379"/>
                    <a:pt x="141" y="395"/>
                    <a:pt x="139" y="406"/>
                  </a:cubicBezTo>
                  <a:cubicBezTo>
                    <a:pt x="135" y="398"/>
                    <a:pt x="138" y="386"/>
                    <a:pt x="135" y="377"/>
                  </a:cubicBezTo>
                  <a:close/>
                  <a:moveTo>
                    <a:pt x="90" y="367"/>
                  </a:moveTo>
                  <a:cubicBezTo>
                    <a:pt x="98" y="379"/>
                    <a:pt x="94" y="389"/>
                    <a:pt x="85" y="404"/>
                  </a:cubicBezTo>
                  <a:cubicBezTo>
                    <a:pt x="90" y="394"/>
                    <a:pt x="91" y="374"/>
                    <a:pt x="90" y="367"/>
                  </a:cubicBezTo>
                  <a:close/>
                  <a:moveTo>
                    <a:pt x="85" y="362"/>
                  </a:moveTo>
                  <a:cubicBezTo>
                    <a:pt x="88" y="357"/>
                    <a:pt x="86" y="366"/>
                    <a:pt x="91" y="366"/>
                  </a:cubicBezTo>
                  <a:cubicBezTo>
                    <a:pt x="86" y="372"/>
                    <a:pt x="88" y="364"/>
                    <a:pt x="85" y="362"/>
                  </a:cubicBezTo>
                  <a:close/>
                  <a:moveTo>
                    <a:pt x="132" y="270"/>
                  </a:moveTo>
                  <a:cubicBezTo>
                    <a:pt x="141" y="246"/>
                    <a:pt x="148" y="211"/>
                    <a:pt x="160" y="186"/>
                  </a:cubicBezTo>
                  <a:cubicBezTo>
                    <a:pt x="176" y="218"/>
                    <a:pt x="153" y="246"/>
                    <a:pt x="132" y="270"/>
                  </a:cubicBezTo>
                  <a:close/>
                  <a:moveTo>
                    <a:pt x="116" y="297"/>
                  </a:moveTo>
                  <a:cubicBezTo>
                    <a:pt x="120" y="291"/>
                    <a:pt x="124" y="285"/>
                    <a:pt x="129" y="280"/>
                  </a:cubicBezTo>
                  <a:cubicBezTo>
                    <a:pt x="132" y="278"/>
                    <a:pt x="117" y="299"/>
                    <a:pt x="116" y="297"/>
                  </a:cubicBezTo>
                  <a:close/>
                  <a:moveTo>
                    <a:pt x="98" y="322"/>
                  </a:moveTo>
                  <a:cubicBezTo>
                    <a:pt x="103" y="314"/>
                    <a:pt x="108" y="309"/>
                    <a:pt x="113" y="300"/>
                  </a:cubicBezTo>
                  <a:cubicBezTo>
                    <a:pt x="114" y="306"/>
                    <a:pt x="100" y="322"/>
                    <a:pt x="98" y="322"/>
                  </a:cubicBezTo>
                  <a:close/>
                  <a:moveTo>
                    <a:pt x="95" y="327"/>
                  </a:moveTo>
                  <a:cubicBezTo>
                    <a:pt x="100" y="324"/>
                    <a:pt x="92" y="332"/>
                    <a:pt x="92" y="335"/>
                  </a:cubicBezTo>
                  <a:cubicBezTo>
                    <a:pt x="88" y="332"/>
                    <a:pt x="95" y="330"/>
                    <a:pt x="95" y="327"/>
                  </a:cubicBezTo>
                  <a:close/>
                  <a:moveTo>
                    <a:pt x="87" y="339"/>
                  </a:moveTo>
                  <a:cubicBezTo>
                    <a:pt x="89" y="333"/>
                    <a:pt x="89" y="345"/>
                    <a:pt x="86" y="342"/>
                  </a:cubicBezTo>
                  <a:cubicBezTo>
                    <a:pt x="82" y="345"/>
                    <a:pt x="86" y="341"/>
                    <a:pt x="87" y="339"/>
                  </a:cubicBezTo>
                  <a:close/>
                  <a:moveTo>
                    <a:pt x="59" y="384"/>
                  </a:moveTo>
                  <a:cubicBezTo>
                    <a:pt x="64" y="376"/>
                    <a:pt x="69" y="366"/>
                    <a:pt x="75" y="358"/>
                  </a:cubicBezTo>
                  <a:cubicBezTo>
                    <a:pt x="76" y="362"/>
                    <a:pt x="65" y="377"/>
                    <a:pt x="61" y="383"/>
                  </a:cubicBezTo>
                  <a:cubicBezTo>
                    <a:pt x="60" y="385"/>
                    <a:pt x="57" y="393"/>
                    <a:pt x="59" y="384"/>
                  </a:cubicBezTo>
                  <a:close/>
                  <a:moveTo>
                    <a:pt x="12" y="474"/>
                  </a:moveTo>
                  <a:cubicBezTo>
                    <a:pt x="24" y="445"/>
                    <a:pt x="38" y="420"/>
                    <a:pt x="53" y="396"/>
                  </a:cubicBezTo>
                  <a:cubicBezTo>
                    <a:pt x="54" y="394"/>
                    <a:pt x="54" y="393"/>
                    <a:pt x="55" y="392"/>
                  </a:cubicBezTo>
                  <a:cubicBezTo>
                    <a:pt x="53" y="395"/>
                    <a:pt x="53" y="395"/>
                    <a:pt x="53" y="395"/>
                  </a:cubicBezTo>
                  <a:cubicBezTo>
                    <a:pt x="53" y="395"/>
                    <a:pt x="53" y="396"/>
                    <a:pt x="53" y="396"/>
                  </a:cubicBezTo>
                  <a:cubicBezTo>
                    <a:pt x="44" y="416"/>
                    <a:pt x="17" y="465"/>
                    <a:pt x="12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23" name="Freeform 1322"/>
            <p:cNvSpPr>
              <a:spLocks/>
            </p:cNvSpPr>
            <p:nvPr/>
          </p:nvSpPr>
          <p:spPr bwMode="auto">
            <a:xfrm>
              <a:off x="7694827" y="5455124"/>
              <a:ext cx="22225" cy="12700"/>
            </a:xfrm>
            <a:custGeom>
              <a:avLst/>
              <a:gdLst>
                <a:gd name="T0" fmla="*/ 6 w 12"/>
                <a:gd name="T1" fmla="*/ 3 h 7"/>
                <a:gd name="T2" fmla="*/ 6 w 12"/>
                <a:gd name="T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7">
                  <a:moveTo>
                    <a:pt x="6" y="3"/>
                  </a:moveTo>
                  <a:cubicBezTo>
                    <a:pt x="0" y="7"/>
                    <a:pt x="12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24" name="Freeform 1323"/>
            <p:cNvSpPr>
              <a:spLocks/>
            </p:cNvSpPr>
            <p:nvPr/>
          </p:nvSpPr>
          <p:spPr bwMode="auto">
            <a:xfrm>
              <a:off x="7656727" y="5470999"/>
              <a:ext cx="36513" cy="11113"/>
            </a:xfrm>
            <a:custGeom>
              <a:avLst/>
              <a:gdLst>
                <a:gd name="T0" fmla="*/ 14 w 19"/>
                <a:gd name="T1" fmla="*/ 1 h 6"/>
                <a:gd name="T2" fmla="*/ 14 w 19"/>
                <a:gd name="T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6">
                  <a:moveTo>
                    <a:pt x="14" y="1"/>
                  </a:moveTo>
                  <a:cubicBezTo>
                    <a:pt x="0" y="6"/>
                    <a:pt x="19" y="0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25" name="Freeform 1324"/>
            <p:cNvSpPr>
              <a:spLocks/>
            </p:cNvSpPr>
            <p:nvPr/>
          </p:nvSpPr>
          <p:spPr bwMode="auto">
            <a:xfrm>
              <a:off x="7656727" y="5336062"/>
              <a:ext cx="1588" cy="476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26" name="Freeform 1325"/>
            <p:cNvSpPr>
              <a:spLocks/>
            </p:cNvSpPr>
            <p:nvPr/>
          </p:nvSpPr>
          <p:spPr bwMode="auto">
            <a:xfrm>
              <a:off x="7431302" y="5683724"/>
              <a:ext cx="1588" cy="317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27" name="Freeform 1326"/>
            <p:cNvSpPr>
              <a:spLocks/>
            </p:cNvSpPr>
            <p:nvPr/>
          </p:nvSpPr>
          <p:spPr bwMode="auto">
            <a:xfrm>
              <a:off x="7418602" y="5683724"/>
              <a:ext cx="20638" cy="14288"/>
            </a:xfrm>
            <a:custGeom>
              <a:avLst/>
              <a:gdLst>
                <a:gd name="T0" fmla="*/ 3 w 11"/>
                <a:gd name="T1" fmla="*/ 8 h 8"/>
                <a:gd name="T2" fmla="*/ 3 w 11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8">
                  <a:moveTo>
                    <a:pt x="3" y="8"/>
                  </a:moveTo>
                  <a:cubicBezTo>
                    <a:pt x="11" y="0"/>
                    <a:pt x="0" y="3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28" name="Freeform 1327"/>
            <p:cNvSpPr>
              <a:spLocks/>
            </p:cNvSpPr>
            <p:nvPr/>
          </p:nvSpPr>
          <p:spPr bwMode="auto">
            <a:xfrm>
              <a:off x="7397965" y="5709124"/>
              <a:ext cx="9525" cy="25400"/>
            </a:xfrm>
            <a:custGeom>
              <a:avLst/>
              <a:gdLst>
                <a:gd name="T0" fmla="*/ 0 w 5"/>
                <a:gd name="T1" fmla="*/ 6 h 13"/>
                <a:gd name="T2" fmla="*/ 0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0" y="6"/>
                  </a:moveTo>
                  <a:cubicBezTo>
                    <a:pt x="0" y="13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29" name="Freeform 1328"/>
            <p:cNvSpPr>
              <a:spLocks/>
            </p:cNvSpPr>
            <p:nvPr/>
          </p:nvSpPr>
          <p:spPr bwMode="auto">
            <a:xfrm>
              <a:off x="7385265" y="5724999"/>
              <a:ext cx="17463" cy="14288"/>
            </a:xfrm>
            <a:custGeom>
              <a:avLst/>
              <a:gdLst>
                <a:gd name="T0" fmla="*/ 3 w 10"/>
                <a:gd name="T1" fmla="*/ 8 h 8"/>
                <a:gd name="T2" fmla="*/ 3 w 10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8">
                  <a:moveTo>
                    <a:pt x="3" y="8"/>
                  </a:moveTo>
                  <a:cubicBezTo>
                    <a:pt x="10" y="0"/>
                    <a:pt x="0" y="2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30" name="Freeform 1329"/>
            <p:cNvSpPr>
              <a:spLocks/>
            </p:cNvSpPr>
            <p:nvPr/>
          </p:nvSpPr>
          <p:spPr bwMode="auto">
            <a:xfrm>
              <a:off x="7364627" y="5732937"/>
              <a:ext cx="30163" cy="34925"/>
            </a:xfrm>
            <a:custGeom>
              <a:avLst/>
              <a:gdLst>
                <a:gd name="T0" fmla="*/ 9 w 16"/>
                <a:gd name="T1" fmla="*/ 7 h 19"/>
                <a:gd name="T2" fmla="*/ 9 w 16"/>
                <a:gd name="T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9">
                  <a:moveTo>
                    <a:pt x="9" y="7"/>
                  </a:moveTo>
                  <a:cubicBezTo>
                    <a:pt x="0" y="19"/>
                    <a:pt x="16" y="0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31" name="Freeform 1330"/>
            <p:cNvSpPr>
              <a:spLocks/>
            </p:cNvSpPr>
            <p:nvPr/>
          </p:nvSpPr>
          <p:spPr bwMode="auto">
            <a:xfrm>
              <a:off x="7367802" y="5748812"/>
              <a:ext cx="9525" cy="25400"/>
            </a:xfrm>
            <a:custGeom>
              <a:avLst/>
              <a:gdLst>
                <a:gd name="T0" fmla="*/ 1 w 5"/>
                <a:gd name="T1" fmla="*/ 5 h 13"/>
                <a:gd name="T2" fmla="*/ 1 w 5"/>
                <a:gd name="T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5"/>
                  </a:moveTo>
                  <a:cubicBezTo>
                    <a:pt x="0" y="13"/>
                    <a:pt x="5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32" name="Freeform 1331"/>
            <p:cNvSpPr>
              <a:spLocks/>
            </p:cNvSpPr>
            <p:nvPr/>
          </p:nvSpPr>
          <p:spPr bwMode="auto">
            <a:xfrm>
              <a:off x="7353515" y="5756749"/>
              <a:ext cx="22225" cy="23813"/>
            </a:xfrm>
            <a:custGeom>
              <a:avLst/>
              <a:gdLst>
                <a:gd name="T0" fmla="*/ 5 w 12"/>
                <a:gd name="T1" fmla="*/ 7 h 13"/>
                <a:gd name="T2" fmla="*/ 5 w 12"/>
                <a:gd name="T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3">
                  <a:moveTo>
                    <a:pt x="5" y="7"/>
                  </a:moveTo>
                  <a:cubicBezTo>
                    <a:pt x="0" y="13"/>
                    <a:pt x="12" y="0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33" name="Freeform 1332"/>
            <p:cNvSpPr>
              <a:spLocks/>
            </p:cNvSpPr>
            <p:nvPr/>
          </p:nvSpPr>
          <p:spPr bwMode="auto">
            <a:xfrm>
              <a:off x="7478927" y="5869462"/>
              <a:ext cx="1588" cy="6350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34" name="Freeform 1333"/>
            <p:cNvSpPr>
              <a:spLocks/>
            </p:cNvSpPr>
            <p:nvPr/>
          </p:nvSpPr>
          <p:spPr bwMode="auto">
            <a:xfrm>
              <a:off x="7282077" y="5913912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35" name="Freeform 1334"/>
            <p:cNvSpPr>
              <a:spLocks/>
            </p:cNvSpPr>
            <p:nvPr/>
          </p:nvSpPr>
          <p:spPr bwMode="auto">
            <a:xfrm>
              <a:off x="7255090" y="5921849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36" name="Freeform 1335"/>
            <p:cNvSpPr>
              <a:spLocks/>
            </p:cNvSpPr>
            <p:nvPr/>
          </p:nvSpPr>
          <p:spPr bwMode="auto">
            <a:xfrm>
              <a:off x="7367802" y="6015512"/>
              <a:ext cx="7938" cy="25400"/>
            </a:xfrm>
            <a:custGeom>
              <a:avLst/>
              <a:gdLst>
                <a:gd name="T0" fmla="*/ 0 w 4"/>
                <a:gd name="T1" fmla="*/ 6 h 13"/>
                <a:gd name="T2" fmla="*/ 0 w 4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3">
                  <a:moveTo>
                    <a:pt x="0" y="6"/>
                  </a:moveTo>
                  <a:cubicBezTo>
                    <a:pt x="0" y="13"/>
                    <a:pt x="4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37" name="Freeform 1336"/>
            <p:cNvSpPr>
              <a:spLocks/>
            </p:cNvSpPr>
            <p:nvPr/>
          </p:nvSpPr>
          <p:spPr bwMode="auto">
            <a:xfrm>
              <a:off x="7258265" y="6020274"/>
              <a:ext cx="4763" cy="476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2" y="3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38" name="Freeform 1337"/>
            <p:cNvSpPr>
              <a:spLocks/>
            </p:cNvSpPr>
            <p:nvPr/>
          </p:nvSpPr>
          <p:spPr bwMode="auto">
            <a:xfrm>
              <a:off x="7799602" y="5405912"/>
              <a:ext cx="11113" cy="31750"/>
            </a:xfrm>
            <a:custGeom>
              <a:avLst/>
              <a:gdLst>
                <a:gd name="T0" fmla="*/ 1 w 6"/>
                <a:gd name="T1" fmla="*/ 6 h 17"/>
                <a:gd name="T2" fmla="*/ 1 w 6"/>
                <a:gd name="T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7">
                  <a:moveTo>
                    <a:pt x="1" y="6"/>
                  </a:moveTo>
                  <a:cubicBezTo>
                    <a:pt x="6" y="17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39" name="Freeform 1338"/>
            <p:cNvSpPr>
              <a:spLocks/>
            </p:cNvSpPr>
            <p:nvPr/>
          </p:nvSpPr>
          <p:spPr bwMode="auto">
            <a:xfrm>
              <a:off x="7604340" y="5058249"/>
              <a:ext cx="176213" cy="176213"/>
            </a:xfrm>
            <a:custGeom>
              <a:avLst/>
              <a:gdLst>
                <a:gd name="T0" fmla="*/ 31 w 94"/>
                <a:gd name="T1" fmla="*/ 77 h 94"/>
                <a:gd name="T2" fmla="*/ 35 w 94"/>
                <a:gd name="T3" fmla="*/ 86 h 94"/>
                <a:gd name="T4" fmla="*/ 0 w 94"/>
                <a:gd name="T5" fmla="*/ 79 h 94"/>
                <a:gd name="T6" fmla="*/ 35 w 94"/>
                <a:gd name="T7" fmla="*/ 80 h 94"/>
                <a:gd name="T8" fmla="*/ 18 w 94"/>
                <a:gd name="T9" fmla="*/ 0 h 94"/>
                <a:gd name="T10" fmla="*/ 38 w 94"/>
                <a:gd name="T11" fmla="*/ 83 h 94"/>
                <a:gd name="T12" fmla="*/ 61 w 94"/>
                <a:gd name="T13" fmla="*/ 47 h 94"/>
                <a:gd name="T14" fmla="*/ 80 w 94"/>
                <a:gd name="T15" fmla="*/ 59 h 94"/>
                <a:gd name="T16" fmla="*/ 55 w 94"/>
                <a:gd name="T17" fmla="*/ 52 h 94"/>
                <a:gd name="T18" fmla="*/ 94 w 94"/>
                <a:gd name="T19" fmla="*/ 78 h 94"/>
                <a:gd name="T20" fmla="*/ 60 w 94"/>
                <a:gd name="T21" fmla="*/ 59 h 94"/>
                <a:gd name="T22" fmla="*/ 38 w 94"/>
                <a:gd name="T23" fmla="*/ 94 h 94"/>
                <a:gd name="T24" fmla="*/ 31 w 94"/>
                <a:gd name="T25" fmla="*/ 7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94">
                  <a:moveTo>
                    <a:pt x="31" y="77"/>
                  </a:moveTo>
                  <a:cubicBezTo>
                    <a:pt x="26" y="77"/>
                    <a:pt x="33" y="84"/>
                    <a:pt x="35" y="86"/>
                  </a:cubicBezTo>
                  <a:cubicBezTo>
                    <a:pt x="29" y="83"/>
                    <a:pt x="9" y="72"/>
                    <a:pt x="0" y="79"/>
                  </a:cubicBezTo>
                  <a:cubicBezTo>
                    <a:pt x="4" y="73"/>
                    <a:pt x="29" y="65"/>
                    <a:pt x="35" y="80"/>
                  </a:cubicBezTo>
                  <a:cubicBezTo>
                    <a:pt x="29" y="53"/>
                    <a:pt x="27" y="25"/>
                    <a:pt x="18" y="0"/>
                  </a:cubicBezTo>
                  <a:cubicBezTo>
                    <a:pt x="43" y="13"/>
                    <a:pt x="42" y="50"/>
                    <a:pt x="38" y="83"/>
                  </a:cubicBezTo>
                  <a:cubicBezTo>
                    <a:pt x="45" y="71"/>
                    <a:pt x="49" y="50"/>
                    <a:pt x="61" y="47"/>
                  </a:cubicBezTo>
                  <a:cubicBezTo>
                    <a:pt x="71" y="49"/>
                    <a:pt x="76" y="54"/>
                    <a:pt x="80" y="59"/>
                  </a:cubicBezTo>
                  <a:cubicBezTo>
                    <a:pt x="74" y="59"/>
                    <a:pt x="64" y="44"/>
                    <a:pt x="55" y="52"/>
                  </a:cubicBezTo>
                  <a:cubicBezTo>
                    <a:pt x="71" y="53"/>
                    <a:pt x="87" y="64"/>
                    <a:pt x="94" y="78"/>
                  </a:cubicBezTo>
                  <a:cubicBezTo>
                    <a:pt x="85" y="76"/>
                    <a:pt x="77" y="62"/>
                    <a:pt x="60" y="59"/>
                  </a:cubicBezTo>
                  <a:cubicBezTo>
                    <a:pt x="49" y="63"/>
                    <a:pt x="44" y="80"/>
                    <a:pt x="38" y="94"/>
                  </a:cubicBezTo>
                  <a:cubicBezTo>
                    <a:pt x="34" y="88"/>
                    <a:pt x="37" y="84"/>
                    <a:pt x="31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3040" name="Group 3039"/>
          <p:cNvGrpSpPr/>
          <p:nvPr/>
        </p:nvGrpSpPr>
        <p:grpSpPr>
          <a:xfrm flipH="1">
            <a:off x="5549002" y="1736663"/>
            <a:ext cx="1595082" cy="5134372"/>
            <a:chOff x="6221414" y="3597275"/>
            <a:chExt cx="790575" cy="2544763"/>
          </a:xfrm>
          <a:solidFill>
            <a:schemeClr val="accent2">
              <a:alpha val="20000"/>
            </a:schemeClr>
          </a:solidFill>
        </p:grpSpPr>
        <p:sp>
          <p:nvSpPr>
            <p:cNvPr id="3041" name="Freeform 1257"/>
            <p:cNvSpPr>
              <a:spLocks/>
            </p:cNvSpPr>
            <p:nvPr/>
          </p:nvSpPr>
          <p:spPr bwMode="auto">
            <a:xfrm>
              <a:off x="6662739" y="3622675"/>
              <a:ext cx="20638" cy="87313"/>
            </a:xfrm>
            <a:custGeom>
              <a:avLst/>
              <a:gdLst>
                <a:gd name="T0" fmla="*/ 7 w 11"/>
                <a:gd name="T1" fmla="*/ 41 h 47"/>
                <a:gd name="T2" fmla="*/ 3 w 11"/>
                <a:gd name="T3" fmla="*/ 0 h 47"/>
                <a:gd name="T4" fmla="*/ 7 w 11"/>
                <a:gd name="T5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7">
                  <a:moveTo>
                    <a:pt x="7" y="41"/>
                  </a:moveTo>
                  <a:cubicBezTo>
                    <a:pt x="7" y="24"/>
                    <a:pt x="11" y="14"/>
                    <a:pt x="3" y="0"/>
                  </a:cubicBezTo>
                  <a:cubicBezTo>
                    <a:pt x="5" y="11"/>
                    <a:pt x="0" y="47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42" name="Freeform 1258"/>
            <p:cNvSpPr>
              <a:spLocks/>
            </p:cNvSpPr>
            <p:nvPr/>
          </p:nvSpPr>
          <p:spPr bwMode="auto">
            <a:xfrm>
              <a:off x="6654801" y="3648075"/>
              <a:ext cx="7938" cy="50800"/>
            </a:xfrm>
            <a:custGeom>
              <a:avLst/>
              <a:gdLst>
                <a:gd name="T0" fmla="*/ 0 w 4"/>
                <a:gd name="T1" fmla="*/ 14 h 27"/>
                <a:gd name="T2" fmla="*/ 0 w 4"/>
                <a:gd name="T3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7">
                  <a:moveTo>
                    <a:pt x="0" y="14"/>
                  </a:moveTo>
                  <a:cubicBezTo>
                    <a:pt x="4" y="27"/>
                    <a:pt x="4" y="0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43" name="Freeform 1259"/>
            <p:cNvSpPr>
              <a:spLocks/>
            </p:cNvSpPr>
            <p:nvPr/>
          </p:nvSpPr>
          <p:spPr bwMode="auto">
            <a:xfrm>
              <a:off x="6697664" y="3689350"/>
              <a:ext cx="7938" cy="7938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0" y="0"/>
                    <a:pt x="4" y="4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44" name="Freeform 1260"/>
            <p:cNvSpPr>
              <a:spLocks/>
            </p:cNvSpPr>
            <p:nvPr/>
          </p:nvSpPr>
          <p:spPr bwMode="auto">
            <a:xfrm>
              <a:off x="6653214" y="3736975"/>
              <a:ext cx="4763" cy="4763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0"/>
                    <a:pt x="3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45" name="Freeform 1261"/>
            <p:cNvSpPr>
              <a:spLocks/>
            </p:cNvSpPr>
            <p:nvPr/>
          </p:nvSpPr>
          <p:spPr bwMode="auto">
            <a:xfrm>
              <a:off x="6615114" y="4003675"/>
              <a:ext cx="15875" cy="20638"/>
            </a:xfrm>
            <a:custGeom>
              <a:avLst/>
              <a:gdLst>
                <a:gd name="T0" fmla="*/ 7 w 8"/>
                <a:gd name="T1" fmla="*/ 11 h 11"/>
                <a:gd name="T2" fmla="*/ 0 w 8"/>
                <a:gd name="T3" fmla="*/ 0 h 11"/>
                <a:gd name="T4" fmla="*/ 7 w 8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1">
                  <a:moveTo>
                    <a:pt x="7" y="11"/>
                  </a:moveTo>
                  <a:cubicBezTo>
                    <a:pt x="8" y="5"/>
                    <a:pt x="5" y="2"/>
                    <a:pt x="0" y="0"/>
                  </a:cubicBezTo>
                  <a:cubicBezTo>
                    <a:pt x="0" y="6"/>
                    <a:pt x="3" y="9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46" name="Freeform 1262"/>
            <p:cNvSpPr>
              <a:spLocks/>
            </p:cNvSpPr>
            <p:nvPr/>
          </p:nvSpPr>
          <p:spPr bwMode="auto">
            <a:xfrm>
              <a:off x="6492876" y="4024313"/>
              <a:ext cx="7938" cy="50800"/>
            </a:xfrm>
            <a:custGeom>
              <a:avLst/>
              <a:gdLst>
                <a:gd name="T0" fmla="*/ 0 w 4"/>
                <a:gd name="T1" fmla="*/ 13 h 27"/>
                <a:gd name="T2" fmla="*/ 0 w 4"/>
                <a:gd name="T3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7">
                  <a:moveTo>
                    <a:pt x="0" y="13"/>
                  </a:moveTo>
                  <a:cubicBezTo>
                    <a:pt x="4" y="27"/>
                    <a:pt x="4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47" name="Freeform 1263"/>
            <p:cNvSpPr>
              <a:spLocks/>
            </p:cNvSpPr>
            <p:nvPr/>
          </p:nvSpPr>
          <p:spPr bwMode="auto">
            <a:xfrm>
              <a:off x="6648451" y="407352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48" name="Freeform 1264"/>
            <p:cNvSpPr>
              <a:spLocks/>
            </p:cNvSpPr>
            <p:nvPr/>
          </p:nvSpPr>
          <p:spPr bwMode="auto">
            <a:xfrm>
              <a:off x="6645276" y="4078288"/>
              <a:ext cx="1588" cy="9525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5 h 5"/>
                <a:gd name="T4" fmla="*/ 1 w 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1" y="2"/>
                    <a:pt x="1" y="3"/>
                    <a:pt x="0" y="5"/>
                  </a:cubicBezTo>
                  <a:cubicBezTo>
                    <a:pt x="0" y="3"/>
                    <a:pt x="1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49" name="Freeform 1265"/>
            <p:cNvSpPr>
              <a:spLocks/>
            </p:cNvSpPr>
            <p:nvPr/>
          </p:nvSpPr>
          <p:spPr bwMode="auto">
            <a:xfrm>
              <a:off x="6646864" y="4075113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50" name="Freeform 1266"/>
            <p:cNvSpPr>
              <a:spLocks/>
            </p:cNvSpPr>
            <p:nvPr/>
          </p:nvSpPr>
          <p:spPr bwMode="auto">
            <a:xfrm>
              <a:off x="6643689" y="4087813"/>
              <a:ext cx="1588" cy="7938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0 h 4"/>
                <a:gd name="T4" fmla="*/ 0 w 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3"/>
                    <a:pt x="1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51" name="Rectangle 1267"/>
            <p:cNvSpPr>
              <a:spLocks noChangeArrowheads="1"/>
            </p:cNvSpPr>
            <p:nvPr/>
          </p:nvSpPr>
          <p:spPr bwMode="auto">
            <a:xfrm>
              <a:off x="6643689" y="40957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52" name="Freeform 1268"/>
            <p:cNvSpPr>
              <a:spLocks/>
            </p:cNvSpPr>
            <p:nvPr/>
          </p:nvSpPr>
          <p:spPr bwMode="auto">
            <a:xfrm>
              <a:off x="6716714" y="4260850"/>
              <a:ext cx="7938" cy="4763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0" y="0"/>
                    <a:pt x="4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53" name="Freeform 1269"/>
            <p:cNvSpPr>
              <a:spLocks/>
            </p:cNvSpPr>
            <p:nvPr/>
          </p:nvSpPr>
          <p:spPr bwMode="auto">
            <a:xfrm>
              <a:off x="6543676" y="4391025"/>
              <a:ext cx="22225" cy="22225"/>
            </a:xfrm>
            <a:custGeom>
              <a:avLst/>
              <a:gdLst>
                <a:gd name="T0" fmla="*/ 11 w 12"/>
                <a:gd name="T1" fmla="*/ 11 h 12"/>
                <a:gd name="T2" fmla="*/ 1 w 12"/>
                <a:gd name="T3" fmla="*/ 1 h 12"/>
                <a:gd name="T4" fmla="*/ 11 w 12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11" y="11"/>
                  </a:moveTo>
                  <a:cubicBezTo>
                    <a:pt x="12" y="4"/>
                    <a:pt x="8" y="0"/>
                    <a:pt x="1" y="1"/>
                  </a:cubicBezTo>
                  <a:cubicBezTo>
                    <a:pt x="0" y="8"/>
                    <a:pt x="3" y="1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54" name="Freeform 1270"/>
            <p:cNvSpPr>
              <a:spLocks/>
            </p:cNvSpPr>
            <p:nvPr/>
          </p:nvSpPr>
          <p:spPr bwMode="auto">
            <a:xfrm>
              <a:off x="6535739" y="5275263"/>
              <a:ext cx="6350" cy="7938"/>
            </a:xfrm>
            <a:custGeom>
              <a:avLst/>
              <a:gdLst>
                <a:gd name="T0" fmla="*/ 1 w 3"/>
                <a:gd name="T1" fmla="*/ 2 h 4"/>
                <a:gd name="T2" fmla="*/ 1 w 3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4">
                  <a:moveTo>
                    <a:pt x="1" y="2"/>
                  </a:moveTo>
                  <a:cubicBezTo>
                    <a:pt x="3" y="4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55" name="Freeform 1271"/>
            <p:cNvSpPr>
              <a:spLocks/>
            </p:cNvSpPr>
            <p:nvPr/>
          </p:nvSpPr>
          <p:spPr bwMode="auto">
            <a:xfrm>
              <a:off x="6502401" y="5470525"/>
              <a:ext cx="7938" cy="6350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4" y="3"/>
                    <a:pt x="0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56" name="Freeform 1272"/>
            <p:cNvSpPr>
              <a:spLocks noEditPoints="1"/>
            </p:cNvSpPr>
            <p:nvPr/>
          </p:nvSpPr>
          <p:spPr bwMode="auto">
            <a:xfrm>
              <a:off x="6565901" y="3597275"/>
              <a:ext cx="211138" cy="458788"/>
            </a:xfrm>
            <a:custGeom>
              <a:avLst/>
              <a:gdLst>
                <a:gd name="T0" fmla="*/ 89 w 112"/>
                <a:gd name="T1" fmla="*/ 0 h 244"/>
                <a:gd name="T2" fmla="*/ 82 w 112"/>
                <a:gd name="T3" fmla="*/ 37 h 244"/>
                <a:gd name="T4" fmla="*/ 58 w 112"/>
                <a:gd name="T5" fmla="*/ 92 h 244"/>
                <a:gd name="T6" fmla="*/ 68 w 112"/>
                <a:gd name="T7" fmla="*/ 58 h 244"/>
                <a:gd name="T8" fmla="*/ 47 w 112"/>
                <a:gd name="T9" fmla="*/ 82 h 244"/>
                <a:gd name="T10" fmla="*/ 41 w 112"/>
                <a:gd name="T11" fmla="*/ 130 h 244"/>
                <a:gd name="T12" fmla="*/ 37 w 112"/>
                <a:gd name="T13" fmla="*/ 58 h 244"/>
                <a:gd name="T14" fmla="*/ 47 w 112"/>
                <a:gd name="T15" fmla="*/ 244 h 244"/>
                <a:gd name="T16" fmla="*/ 89 w 112"/>
                <a:gd name="T17" fmla="*/ 0 h 244"/>
                <a:gd name="T18" fmla="*/ 47 w 112"/>
                <a:gd name="T19" fmla="*/ 213 h 244"/>
                <a:gd name="T20" fmla="*/ 47 w 112"/>
                <a:gd name="T21" fmla="*/ 21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244">
                  <a:moveTo>
                    <a:pt x="89" y="0"/>
                  </a:moveTo>
                  <a:cubicBezTo>
                    <a:pt x="90" y="9"/>
                    <a:pt x="67" y="51"/>
                    <a:pt x="82" y="37"/>
                  </a:cubicBezTo>
                  <a:cubicBezTo>
                    <a:pt x="76" y="57"/>
                    <a:pt x="69" y="77"/>
                    <a:pt x="58" y="92"/>
                  </a:cubicBezTo>
                  <a:cubicBezTo>
                    <a:pt x="57" y="80"/>
                    <a:pt x="74" y="53"/>
                    <a:pt x="68" y="58"/>
                  </a:cubicBezTo>
                  <a:cubicBezTo>
                    <a:pt x="58" y="62"/>
                    <a:pt x="56" y="97"/>
                    <a:pt x="47" y="82"/>
                  </a:cubicBezTo>
                  <a:cubicBezTo>
                    <a:pt x="44" y="104"/>
                    <a:pt x="50" y="117"/>
                    <a:pt x="41" y="130"/>
                  </a:cubicBezTo>
                  <a:cubicBezTo>
                    <a:pt x="40" y="107"/>
                    <a:pt x="27" y="80"/>
                    <a:pt x="37" y="58"/>
                  </a:cubicBezTo>
                  <a:cubicBezTo>
                    <a:pt x="0" y="108"/>
                    <a:pt x="36" y="208"/>
                    <a:pt x="47" y="244"/>
                  </a:cubicBezTo>
                  <a:cubicBezTo>
                    <a:pt x="70" y="175"/>
                    <a:pt x="112" y="92"/>
                    <a:pt x="89" y="0"/>
                  </a:cubicBezTo>
                  <a:close/>
                  <a:moveTo>
                    <a:pt x="47" y="213"/>
                  </a:moveTo>
                  <a:cubicBezTo>
                    <a:pt x="51" y="199"/>
                    <a:pt x="51" y="226"/>
                    <a:pt x="47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57" name="Freeform 1273"/>
            <p:cNvSpPr>
              <a:spLocks noEditPoints="1"/>
            </p:cNvSpPr>
            <p:nvPr/>
          </p:nvSpPr>
          <p:spPr bwMode="auto">
            <a:xfrm>
              <a:off x="6221414" y="3957638"/>
              <a:ext cx="790575" cy="2184400"/>
            </a:xfrm>
            <a:custGeom>
              <a:avLst/>
              <a:gdLst>
                <a:gd name="T0" fmla="*/ 231 w 421"/>
                <a:gd name="T1" fmla="*/ 655 h 1162"/>
                <a:gd name="T2" fmla="*/ 214 w 421"/>
                <a:gd name="T3" fmla="*/ 661 h 1162"/>
                <a:gd name="T4" fmla="*/ 214 w 421"/>
                <a:gd name="T5" fmla="*/ 648 h 1162"/>
                <a:gd name="T6" fmla="*/ 217 w 421"/>
                <a:gd name="T7" fmla="*/ 634 h 1162"/>
                <a:gd name="T8" fmla="*/ 152 w 421"/>
                <a:gd name="T9" fmla="*/ 720 h 1162"/>
                <a:gd name="T10" fmla="*/ 171 w 421"/>
                <a:gd name="T11" fmla="*/ 474 h 1162"/>
                <a:gd name="T12" fmla="*/ 207 w 421"/>
                <a:gd name="T13" fmla="*/ 227 h 1162"/>
                <a:gd name="T14" fmla="*/ 246 w 421"/>
                <a:gd name="T15" fmla="*/ 188 h 1162"/>
                <a:gd name="T16" fmla="*/ 210 w 421"/>
                <a:gd name="T17" fmla="*/ 221 h 1162"/>
                <a:gd name="T18" fmla="*/ 421 w 421"/>
                <a:gd name="T19" fmla="*/ 0 h 1162"/>
                <a:gd name="T20" fmla="*/ 221 w 421"/>
                <a:gd name="T21" fmla="*/ 72 h 1162"/>
                <a:gd name="T22" fmla="*/ 217 w 421"/>
                <a:gd name="T23" fmla="*/ 97 h 1162"/>
                <a:gd name="T24" fmla="*/ 168 w 421"/>
                <a:gd name="T25" fmla="*/ 134 h 1162"/>
                <a:gd name="T26" fmla="*/ 147 w 421"/>
                <a:gd name="T27" fmla="*/ 107 h 1162"/>
                <a:gd name="T28" fmla="*/ 83 w 421"/>
                <a:gd name="T29" fmla="*/ 45 h 1162"/>
                <a:gd name="T30" fmla="*/ 66 w 421"/>
                <a:gd name="T31" fmla="*/ 55 h 1162"/>
                <a:gd name="T32" fmla="*/ 179 w 421"/>
                <a:gd name="T33" fmla="*/ 341 h 1162"/>
                <a:gd name="T34" fmla="*/ 170 w 421"/>
                <a:gd name="T35" fmla="*/ 381 h 1162"/>
                <a:gd name="T36" fmla="*/ 155 w 421"/>
                <a:gd name="T37" fmla="*/ 437 h 1162"/>
                <a:gd name="T38" fmla="*/ 136 w 421"/>
                <a:gd name="T39" fmla="*/ 499 h 1162"/>
                <a:gd name="T40" fmla="*/ 135 w 421"/>
                <a:gd name="T41" fmla="*/ 562 h 1162"/>
                <a:gd name="T42" fmla="*/ 117 w 421"/>
                <a:gd name="T43" fmla="*/ 644 h 1162"/>
                <a:gd name="T44" fmla="*/ 97 w 421"/>
                <a:gd name="T45" fmla="*/ 703 h 1162"/>
                <a:gd name="T46" fmla="*/ 104 w 421"/>
                <a:gd name="T47" fmla="*/ 741 h 1162"/>
                <a:gd name="T48" fmla="*/ 76 w 421"/>
                <a:gd name="T49" fmla="*/ 775 h 1162"/>
                <a:gd name="T50" fmla="*/ 76 w 421"/>
                <a:gd name="T51" fmla="*/ 830 h 1162"/>
                <a:gd name="T52" fmla="*/ 73 w 421"/>
                <a:gd name="T53" fmla="*/ 882 h 1162"/>
                <a:gd name="T54" fmla="*/ 63 w 421"/>
                <a:gd name="T55" fmla="*/ 889 h 1162"/>
                <a:gd name="T56" fmla="*/ 47 w 421"/>
                <a:gd name="T57" fmla="*/ 961 h 1162"/>
                <a:gd name="T58" fmla="*/ 69 w 421"/>
                <a:gd name="T59" fmla="*/ 906 h 1162"/>
                <a:gd name="T60" fmla="*/ 38 w 421"/>
                <a:gd name="T61" fmla="*/ 1002 h 1162"/>
                <a:gd name="T62" fmla="*/ 4 w 421"/>
                <a:gd name="T63" fmla="*/ 1157 h 1162"/>
                <a:gd name="T64" fmla="*/ 45 w 421"/>
                <a:gd name="T65" fmla="*/ 1106 h 1162"/>
                <a:gd name="T66" fmla="*/ 31 w 421"/>
                <a:gd name="T67" fmla="*/ 1137 h 1162"/>
                <a:gd name="T68" fmla="*/ 59 w 421"/>
                <a:gd name="T69" fmla="*/ 1161 h 1162"/>
                <a:gd name="T70" fmla="*/ 142 w 421"/>
                <a:gd name="T71" fmla="*/ 892 h 1162"/>
                <a:gd name="T72" fmla="*/ 345 w 421"/>
                <a:gd name="T73" fmla="*/ 758 h 1162"/>
                <a:gd name="T74" fmla="*/ 148 w 421"/>
                <a:gd name="T75" fmla="*/ 837 h 1162"/>
                <a:gd name="T76" fmla="*/ 283 w 421"/>
                <a:gd name="T77" fmla="*/ 703 h 1162"/>
                <a:gd name="T78" fmla="*/ 221 w 421"/>
                <a:gd name="T79" fmla="*/ 737 h 1162"/>
                <a:gd name="T80" fmla="*/ 259 w 421"/>
                <a:gd name="T81" fmla="*/ 641 h 1162"/>
                <a:gd name="T82" fmla="*/ 152 w 421"/>
                <a:gd name="T83" fmla="*/ 482 h 1162"/>
                <a:gd name="T84" fmla="*/ 152 w 421"/>
                <a:gd name="T85" fmla="*/ 482 h 1162"/>
                <a:gd name="T86" fmla="*/ 183 w 421"/>
                <a:gd name="T87" fmla="*/ 720 h 1162"/>
                <a:gd name="T88" fmla="*/ 90 w 421"/>
                <a:gd name="T89" fmla="*/ 1016 h 1162"/>
                <a:gd name="T90" fmla="*/ 117 w 421"/>
                <a:gd name="T91" fmla="*/ 737 h 1162"/>
                <a:gd name="T92" fmla="*/ 111 w 421"/>
                <a:gd name="T93" fmla="*/ 899 h 1162"/>
                <a:gd name="T94" fmla="*/ 90 w 421"/>
                <a:gd name="T95" fmla="*/ 1016 h 1162"/>
                <a:gd name="T96" fmla="*/ 169 w 421"/>
                <a:gd name="T97" fmla="*/ 772 h 1162"/>
                <a:gd name="T98" fmla="*/ 183 w 421"/>
                <a:gd name="T99" fmla="*/ 741 h 1162"/>
                <a:gd name="T100" fmla="*/ 221 w 421"/>
                <a:gd name="T101" fmla="*/ 703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1" h="1162">
                  <a:moveTo>
                    <a:pt x="259" y="624"/>
                  </a:moveTo>
                  <a:cubicBezTo>
                    <a:pt x="257" y="641"/>
                    <a:pt x="246" y="650"/>
                    <a:pt x="231" y="655"/>
                  </a:cubicBezTo>
                  <a:cubicBezTo>
                    <a:pt x="231" y="648"/>
                    <a:pt x="249" y="643"/>
                    <a:pt x="238" y="637"/>
                  </a:cubicBezTo>
                  <a:cubicBezTo>
                    <a:pt x="230" y="643"/>
                    <a:pt x="221" y="666"/>
                    <a:pt x="214" y="661"/>
                  </a:cubicBezTo>
                  <a:cubicBezTo>
                    <a:pt x="248" y="628"/>
                    <a:pt x="288" y="581"/>
                    <a:pt x="303" y="541"/>
                  </a:cubicBezTo>
                  <a:cubicBezTo>
                    <a:pt x="266" y="567"/>
                    <a:pt x="234" y="616"/>
                    <a:pt x="214" y="648"/>
                  </a:cubicBezTo>
                  <a:cubicBezTo>
                    <a:pt x="221" y="634"/>
                    <a:pt x="235" y="609"/>
                    <a:pt x="231" y="596"/>
                  </a:cubicBezTo>
                  <a:cubicBezTo>
                    <a:pt x="223" y="605"/>
                    <a:pt x="225" y="624"/>
                    <a:pt x="217" y="634"/>
                  </a:cubicBezTo>
                  <a:cubicBezTo>
                    <a:pt x="218" y="613"/>
                    <a:pt x="226" y="599"/>
                    <a:pt x="224" y="575"/>
                  </a:cubicBezTo>
                  <a:cubicBezTo>
                    <a:pt x="194" y="625"/>
                    <a:pt x="207" y="697"/>
                    <a:pt x="152" y="720"/>
                  </a:cubicBezTo>
                  <a:cubicBezTo>
                    <a:pt x="148" y="720"/>
                    <a:pt x="147" y="716"/>
                    <a:pt x="142" y="716"/>
                  </a:cubicBezTo>
                  <a:cubicBezTo>
                    <a:pt x="107" y="637"/>
                    <a:pt x="157" y="537"/>
                    <a:pt x="171" y="474"/>
                  </a:cubicBezTo>
                  <a:cubicBezTo>
                    <a:pt x="171" y="475"/>
                    <a:pt x="170" y="475"/>
                    <a:pt x="169" y="475"/>
                  </a:cubicBezTo>
                  <a:cubicBezTo>
                    <a:pt x="181" y="394"/>
                    <a:pt x="191" y="293"/>
                    <a:pt x="207" y="227"/>
                  </a:cubicBezTo>
                  <a:cubicBezTo>
                    <a:pt x="224" y="223"/>
                    <a:pt x="243" y="204"/>
                    <a:pt x="246" y="189"/>
                  </a:cubicBezTo>
                  <a:cubicBezTo>
                    <a:pt x="248" y="187"/>
                    <a:pt x="249" y="186"/>
                    <a:pt x="246" y="188"/>
                  </a:cubicBezTo>
                  <a:cubicBezTo>
                    <a:pt x="247" y="185"/>
                    <a:pt x="246" y="182"/>
                    <a:pt x="245" y="179"/>
                  </a:cubicBezTo>
                  <a:cubicBezTo>
                    <a:pt x="238" y="195"/>
                    <a:pt x="222" y="221"/>
                    <a:pt x="210" y="221"/>
                  </a:cubicBezTo>
                  <a:cubicBezTo>
                    <a:pt x="227" y="202"/>
                    <a:pt x="215" y="176"/>
                    <a:pt x="221" y="148"/>
                  </a:cubicBezTo>
                  <a:cubicBezTo>
                    <a:pt x="300" y="112"/>
                    <a:pt x="360" y="56"/>
                    <a:pt x="421" y="0"/>
                  </a:cubicBezTo>
                  <a:cubicBezTo>
                    <a:pt x="348" y="35"/>
                    <a:pt x="268" y="78"/>
                    <a:pt x="224" y="114"/>
                  </a:cubicBezTo>
                  <a:cubicBezTo>
                    <a:pt x="229" y="102"/>
                    <a:pt x="230" y="80"/>
                    <a:pt x="221" y="72"/>
                  </a:cubicBezTo>
                  <a:cubicBezTo>
                    <a:pt x="218" y="84"/>
                    <a:pt x="231" y="98"/>
                    <a:pt x="221" y="107"/>
                  </a:cubicBezTo>
                  <a:cubicBezTo>
                    <a:pt x="222" y="103"/>
                    <a:pt x="220" y="86"/>
                    <a:pt x="217" y="97"/>
                  </a:cubicBezTo>
                  <a:cubicBezTo>
                    <a:pt x="219" y="127"/>
                    <a:pt x="207" y="146"/>
                    <a:pt x="207" y="172"/>
                  </a:cubicBezTo>
                  <a:cubicBezTo>
                    <a:pt x="194" y="162"/>
                    <a:pt x="177" y="156"/>
                    <a:pt x="168" y="134"/>
                  </a:cubicBezTo>
                  <a:cubicBezTo>
                    <a:pt x="160" y="111"/>
                    <a:pt x="163" y="78"/>
                    <a:pt x="147" y="59"/>
                  </a:cubicBezTo>
                  <a:cubicBezTo>
                    <a:pt x="147" y="107"/>
                    <a:pt x="147" y="107"/>
                    <a:pt x="147" y="107"/>
                  </a:cubicBezTo>
                  <a:cubicBezTo>
                    <a:pt x="119" y="86"/>
                    <a:pt x="107" y="33"/>
                    <a:pt x="79" y="24"/>
                  </a:cubicBezTo>
                  <a:cubicBezTo>
                    <a:pt x="87" y="31"/>
                    <a:pt x="93" y="46"/>
                    <a:pt x="83" y="45"/>
                  </a:cubicBezTo>
                  <a:cubicBezTo>
                    <a:pt x="89" y="56"/>
                    <a:pt x="109" y="72"/>
                    <a:pt x="104" y="83"/>
                  </a:cubicBezTo>
                  <a:cubicBezTo>
                    <a:pt x="92" y="72"/>
                    <a:pt x="78" y="65"/>
                    <a:pt x="66" y="55"/>
                  </a:cubicBezTo>
                  <a:cubicBezTo>
                    <a:pt x="93" y="108"/>
                    <a:pt x="113" y="167"/>
                    <a:pt x="162" y="196"/>
                  </a:cubicBezTo>
                  <a:cubicBezTo>
                    <a:pt x="198" y="224"/>
                    <a:pt x="183" y="299"/>
                    <a:pt x="179" y="341"/>
                  </a:cubicBezTo>
                  <a:cubicBezTo>
                    <a:pt x="179" y="337"/>
                    <a:pt x="180" y="331"/>
                    <a:pt x="176" y="331"/>
                  </a:cubicBezTo>
                  <a:cubicBezTo>
                    <a:pt x="180" y="331"/>
                    <a:pt x="171" y="377"/>
                    <a:pt x="170" y="381"/>
                  </a:cubicBezTo>
                  <a:cubicBezTo>
                    <a:pt x="168" y="392"/>
                    <a:pt x="165" y="403"/>
                    <a:pt x="162" y="413"/>
                  </a:cubicBezTo>
                  <a:cubicBezTo>
                    <a:pt x="159" y="421"/>
                    <a:pt x="156" y="429"/>
                    <a:pt x="155" y="437"/>
                  </a:cubicBezTo>
                  <a:cubicBezTo>
                    <a:pt x="153" y="447"/>
                    <a:pt x="150" y="457"/>
                    <a:pt x="145" y="467"/>
                  </a:cubicBezTo>
                  <a:cubicBezTo>
                    <a:pt x="141" y="477"/>
                    <a:pt x="136" y="487"/>
                    <a:pt x="136" y="499"/>
                  </a:cubicBezTo>
                  <a:cubicBezTo>
                    <a:pt x="136" y="513"/>
                    <a:pt x="137" y="527"/>
                    <a:pt x="137" y="541"/>
                  </a:cubicBezTo>
                  <a:cubicBezTo>
                    <a:pt x="137" y="548"/>
                    <a:pt x="136" y="555"/>
                    <a:pt x="135" y="562"/>
                  </a:cubicBezTo>
                  <a:cubicBezTo>
                    <a:pt x="134" y="559"/>
                    <a:pt x="135" y="555"/>
                    <a:pt x="131" y="555"/>
                  </a:cubicBezTo>
                  <a:cubicBezTo>
                    <a:pt x="136" y="582"/>
                    <a:pt x="124" y="618"/>
                    <a:pt x="117" y="644"/>
                  </a:cubicBezTo>
                  <a:cubicBezTo>
                    <a:pt x="111" y="625"/>
                    <a:pt x="106" y="603"/>
                    <a:pt x="90" y="593"/>
                  </a:cubicBezTo>
                  <a:cubicBezTo>
                    <a:pt x="95" y="629"/>
                    <a:pt x="90" y="676"/>
                    <a:pt x="97" y="703"/>
                  </a:cubicBezTo>
                  <a:cubicBezTo>
                    <a:pt x="67" y="693"/>
                    <a:pt x="46" y="698"/>
                    <a:pt x="14" y="699"/>
                  </a:cubicBezTo>
                  <a:cubicBezTo>
                    <a:pt x="38" y="719"/>
                    <a:pt x="72" y="728"/>
                    <a:pt x="104" y="741"/>
                  </a:cubicBezTo>
                  <a:cubicBezTo>
                    <a:pt x="84" y="741"/>
                    <a:pt x="102" y="742"/>
                    <a:pt x="100" y="751"/>
                  </a:cubicBezTo>
                  <a:cubicBezTo>
                    <a:pt x="96" y="768"/>
                    <a:pt x="84" y="770"/>
                    <a:pt x="76" y="775"/>
                  </a:cubicBezTo>
                  <a:cubicBezTo>
                    <a:pt x="87" y="778"/>
                    <a:pt x="80" y="821"/>
                    <a:pt x="80" y="840"/>
                  </a:cubicBezTo>
                  <a:cubicBezTo>
                    <a:pt x="79" y="836"/>
                    <a:pt x="80" y="831"/>
                    <a:pt x="76" y="830"/>
                  </a:cubicBezTo>
                  <a:cubicBezTo>
                    <a:pt x="78" y="848"/>
                    <a:pt x="82" y="867"/>
                    <a:pt x="73" y="844"/>
                  </a:cubicBezTo>
                  <a:cubicBezTo>
                    <a:pt x="69" y="858"/>
                    <a:pt x="83" y="872"/>
                    <a:pt x="73" y="882"/>
                  </a:cubicBezTo>
                  <a:cubicBezTo>
                    <a:pt x="72" y="878"/>
                    <a:pt x="72" y="872"/>
                    <a:pt x="68" y="871"/>
                  </a:cubicBezTo>
                  <a:cubicBezTo>
                    <a:pt x="67" y="887"/>
                    <a:pt x="79" y="908"/>
                    <a:pt x="63" y="889"/>
                  </a:cubicBezTo>
                  <a:cubicBezTo>
                    <a:pt x="63" y="902"/>
                    <a:pt x="63" y="902"/>
                    <a:pt x="63" y="902"/>
                  </a:cubicBezTo>
                  <a:cubicBezTo>
                    <a:pt x="63" y="918"/>
                    <a:pt x="52" y="942"/>
                    <a:pt x="47" y="961"/>
                  </a:cubicBezTo>
                  <a:cubicBezTo>
                    <a:pt x="44" y="974"/>
                    <a:pt x="40" y="1016"/>
                    <a:pt x="51" y="978"/>
                  </a:cubicBezTo>
                  <a:cubicBezTo>
                    <a:pt x="57" y="961"/>
                    <a:pt x="56" y="932"/>
                    <a:pt x="69" y="906"/>
                  </a:cubicBezTo>
                  <a:cubicBezTo>
                    <a:pt x="59" y="949"/>
                    <a:pt x="56" y="998"/>
                    <a:pt x="35" y="1030"/>
                  </a:cubicBezTo>
                  <a:cubicBezTo>
                    <a:pt x="33" y="1020"/>
                    <a:pt x="48" y="1009"/>
                    <a:pt x="38" y="1002"/>
                  </a:cubicBezTo>
                  <a:cubicBezTo>
                    <a:pt x="29" y="1028"/>
                    <a:pt x="23" y="1088"/>
                    <a:pt x="0" y="1078"/>
                  </a:cubicBezTo>
                  <a:cubicBezTo>
                    <a:pt x="5" y="1095"/>
                    <a:pt x="3" y="1139"/>
                    <a:pt x="4" y="1157"/>
                  </a:cubicBezTo>
                  <a:cubicBezTo>
                    <a:pt x="5" y="1151"/>
                    <a:pt x="7" y="1159"/>
                    <a:pt x="11" y="1161"/>
                  </a:cubicBezTo>
                  <a:cubicBezTo>
                    <a:pt x="22" y="1142"/>
                    <a:pt x="11" y="1101"/>
                    <a:pt x="45" y="1106"/>
                  </a:cubicBezTo>
                  <a:cubicBezTo>
                    <a:pt x="43" y="1114"/>
                    <a:pt x="38" y="1123"/>
                    <a:pt x="45" y="1130"/>
                  </a:cubicBezTo>
                  <a:cubicBezTo>
                    <a:pt x="36" y="1121"/>
                    <a:pt x="40" y="1136"/>
                    <a:pt x="31" y="1137"/>
                  </a:cubicBezTo>
                  <a:cubicBezTo>
                    <a:pt x="30" y="1147"/>
                    <a:pt x="39" y="1153"/>
                    <a:pt x="31" y="1161"/>
                  </a:cubicBezTo>
                  <a:cubicBezTo>
                    <a:pt x="47" y="1162"/>
                    <a:pt x="49" y="1156"/>
                    <a:pt x="59" y="1161"/>
                  </a:cubicBezTo>
                  <a:cubicBezTo>
                    <a:pt x="77" y="1076"/>
                    <a:pt x="92" y="966"/>
                    <a:pt x="145" y="906"/>
                  </a:cubicBezTo>
                  <a:cubicBezTo>
                    <a:pt x="146" y="899"/>
                    <a:pt x="141" y="898"/>
                    <a:pt x="142" y="892"/>
                  </a:cubicBezTo>
                  <a:cubicBezTo>
                    <a:pt x="154" y="862"/>
                    <a:pt x="187" y="858"/>
                    <a:pt x="214" y="844"/>
                  </a:cubicBezTo>
                  <a:cubicBezTo>
                    <a:pt x="259" y="821"/>
                    <a:pt x="297" y="776"/>
                    <a:pt x="345" y="758"/>
                  </a:cubicBezTo>
                  <a:cubicBezTo>
                    <a:pt x="262" y="768"/>
                    <a:pt x="193" y="792"/>
                    <a:pt x="159" y="851"/>
                  </a:cubicBezTo>
                  <a:cubicBezTo>
                    <a:pt x="154" y="847"/>
                    <a:pt x="152" y="842"/>
                    <a:pt x="148" y="837"/>
                  </a:cubicBezTo>
                  <a:cubicBezTo>
                    <a:pt x="179" y="755"/>
                    <a:pt x="246" y="717"/>
                    <a:pt x="331" y="696"/>
                  </a:cubicBezTo>
                  <a:cubicBezTo>
                    <a:pt x="319" y="687"/>
                    <a:pt x="291" y="707"/>
                    <a:pt x="283" y="703"/>
                  </a:cubicBezTo>
                  <a:cubicBezTo>
                    <a:pt x="293" y="696"/>
                    <a:pt x="320" y="688"/>
                    <a:pt x="317" y="679"/>
                  </a:cubicBezTo>
                  <a:cubicBezTo>
                    <a:pt x="274" y="710"/>
                    <a:pt x="263" y="711"/>
                    <a:pt x="221" y="737"/>
                  </a:cubicBezTo>
                  <a:cubicBezTo>
                    <a:pt x="250" y="667"/>
                    <a:pt x="336" y="634"/>
                    <a:pt x="369" y="579"/>
                  </a:cubicBezTo>
                  <a:cubicBezTo>
                    <a:pt x="336" y="603"/>
                    <a:pt x="296" y="621"/>
                    <a:pt x="259" y="641"/>
                  </a:cubicBezTo>
                  <a:cubicBezTo>
                    <a:pt x="259" y="636"/>
                    <a:pt x="272" y="621"/>
                    <a:pt x="259" y="624"/>
                  </a:cubicBezTo>
                  <a:close/>
                  <a:moveTo>
                    <a:pt x="152" y="482"/>
                  </a:moveTo>
                  <a:cubicBezTo>
                    <a:pt x="150" y="487"/>
                    <a:pt x="149" y="482"/>
                    <a:pt x="145" y="482"/>
                  </a:cubicBezTo>
                  <a:cubicBezTo>
                    <a:pt x="146" y="478"/>
                    <a:pt x="152" y="479"/>
                    <a:pt x="152" y="482"/>
                  </a:cubicBezTo>
                  <a:close/>
                  <a:moveTo>
                    <a:pt x="190" y="716"/>
                  </a:moveTo>
                  <a:cubicBezTo>
                    <a:pt x="190" y="720"/>
                    <a:pt x="186" y="719"/>
                    <a:pt x="183" y="720"/>
                  </a:cubicBezTo>
                  <a:cubicBezTo>
                    <a:pt x="183" y="717"/>
                    <a:pt x="187" y="717"/>
                    <a:pt x="190" y="716"/>
                  </a:cubicBezTo>
                  <a:close/>
                  <a:moveTo>
                    <a:pt x="90" y="1016"/>
                  </a:moveTo>
                  <a:cubicBezTo>
                    <a:pt x="65" y="1024"/>
                    <a:pt x="71" y="1093"/>
                    <a:pt x="35" y="1102"/>
                  </a:cubicBezTo>
                  <a:cubicBezTo>
                    <a:pt x="59" y="977"/>
                    <a:pt x="89" y="858"/>
                    <a:pt x="117" y="737"/>
                  </a:cubicBezTo>
                  <a:cubicBezTo>
                    <a:pt x="128" y="746"/>
                    <a:pt x="138" y="755"/>
                    <a:pt x="145" y="768"/>
                  </a:cubicBezTo>
                  <a:cubicBezTo>
                    <a:pt x="131" y="809"/>
                    <a:pt x="130" y="857"/>
                    <a:pt x="111" y="899"/>
                  </a:cubicBezTo>
                  <a:cubicBezTo>
                    <a:pt x="116" y="898"/>
                    <a:pt x="117" y="902"/>
                    <a:pt x="117" y="906"/>
                  </a:cubicBezTo>
                  <a:cubicBezTo>
                    <a:pt x="107" y="943"/>
                    <a:pt x="87" y="996"/>
                    <a:pt x="90" y="1016"/>
                  </a:cubicBezTo>
                  <a:close/>
                  <a:moveTo>
                    <a:pt x="138" y="875"/>
                  </a:moveTo>
                  <a:cubicBezTo>
                    <a:pt x="128" y="842"/>
                    <a:pt x="137" y="789"/>
                    <a:pt x="169" y="772"/>
                  </a:cubicBezTo>
                  <a:cubicBezTo>
                    <a:pt x="161" y="752"/>
                    <a:pt x="178" y="749"/>
                    <a:pt x="176" y="727"/>
                  </a:cubicBezTo>
                  <a:cubicBezTo>
                    <a:pt x="182" y="728"/>
                    <a:pt x="184" y="733"/>
                    <a:pt x="183" y="741"/>
                  </a:cubicBezTo>
                  <a:cubicBezTo>
                    <a:pt x="192" y="741"/>
                    <a:pt x="210" y="720"/>
                    <a:pt x="193" y="716"/>
                  </a:cubicBezTo>
                  <a:cubicBezTo>
                    <a:pt x="199" y="709"/>
                    <a:pt x="216" y="712"/>
                    <a:pt x="221" y="703"/>
                  </a:cubicBezTo>
                  <a:cubicBezTo>
                    <a:pt x="215" y="768"/>
                    <a:pt x="137" y="791"/>
                    <a:pt x="138" y="8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3058" name="Group 3057"/>
          <p:cNvGrpSpPr/>
          <p:nvPr/>
        </p:nvGrpSpPr>
        <p:grpSpPr>
          <a:xfrm>
            <a:off x="1892698" y="-13341"/>
            <a:ext cx="2398408" cy="6871341"/>
            <a:chOff x="3527426" y="2635250"/>
            <a:chExt cx="1187450" cy="3386138"/>
          </a:xfrm>
          <a:solidFill>
            <a:schemeClr val="accent2">
              <a:alpha val="20000"/>
            </a:schemeClr>
          </a:solidFill>
        </p:grpSpPr>
        <p:sp>
          <p:nvSpPr>
            <p:cNvPr id="3059" name="Freeform 1274"/>
            <p:cNvSpPr>
              <a:spLocks/>
            </p:cNvSpPr>
            <p:nvPr/>
          </p:nvSpPr>
          <p:spPr bwMode="auto">
            <a:xfrm>
              <a:off x="4529139" y="348773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60" name="Freeform 1275"/>
            <p:cNvSpPr>
              <a:spLocks/>
            </p:cNvSpPr>
            <p:nvPr/>
          </p:nvSpPr>
          <p:spPr bwMode="auto">
            <a:xfrm>
              <a:off x="4051301" y="3582988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61" name="Freeform 1276"/>
            <p:cNvSpPr>
              <a:spLocks/>
            </p:cNvSpPr>
            <p:nvPr/>
          </p:nvSpPr>
          <p:spPr bwMode="auto">
            <a:xfrm>
              <a:off x="4048126" y="360521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62" name="Freeform 1277"/>
            <p:cNvSpPr>
              <a:spLocks/>
            </p:cNvSpPr>
            <p:nvPr/>
          </p:nvSpPr>
          <p:spPr bwMode="auto">
            <a:xfrm>
              <a:off x="3589339" y="3879850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63" name="Freeform 1278"/>
            <p:cNvSpPr>
              <a:spLocks noEditPoints="1"/>
            </p:cNvSpPr>
            <p:nvPr/>
          </p:nvSpPr>
          <p:spPr bwMode="auto">
            <a:xfrm>
              <a:off x="3527426" y="2635250"/>
              <a:ext cx="1187450" cy="3386138"/>
            </a:xfrm>
            <a:custGeom>
              <a:avLst/>
              <a:gdLst>
                <a:gd name="T0" fmla="*/ 332 w 632"/>
                <a:gd name="T1" fmla="*/ 1232 h 1802"/>
                <a:gd name="T2" fmla="*/ 316 w 632"/>
                <a:gd name="T3" fmla="*/ 1484 h 1802"/>
                <a:gd name="T4" fmla="*/ 468 w 632"/>
                <a:gd name="T5" fmla="*/ 1632 h 1802"/>
                <a:gd name="T6" fmla="*/ 595 w 632"/>
                <a:gd name="T7" fmla="*/ 1801 h 1802"/>
                <a:gd name="T8" fmla="*/ 611 w 632"/>
                <a:gd name="T9" fmla="*/ 1499 h 1802"/>
                <a:gd name="T10" fmla="*/ 594 w 632"/>
                <a:gd name="T11" fmla="*/ 1100 h 1802"/>
                <a:gd name="T12" fmla="*/ 597 w 632"/>
                <a:gd name="T13" fmla="*/ 946 h 1802"/>
                <a:gd name="T14" fmla="*/ 596 w 632"/>
                <a:gd name="T15" fmla="*/ 630 h 1802"/>
                <a:gd name="T16" fmla="*/ 595 w 632"/>
                <a:gd name="T17" fmla="*/ 575 h 1802"/>
                <a:gd name="T18" fmla="*/ 596 w 632"/>
                <a:gd name="T19" fmla="*/ 459 h 1802"/>
                <a:gd name="T20" fmla="*/ 560 w 632"/>
                <a:gd name="T21" fmla="*/ 132 h 1802"/>
                <a:gd name="T22" fmla="*/ 456 w 632"/>
                <a:gd name="T23" fmla="*/ 0 h 1802"/>
                <a:gd name="T24" fmla="*/ 508 w 632"/>
                <a:gd name="T25" fmla="*/ 228 h 1802"/>
                <a:gd name="T26" fmla="*/ 512 w 632"/>
                <a:gd name="T27" fmla="*/ 436 h 1802"/>
                <a:gd name="T28" fmla="*/ 524 w 632"/>
                <a:gd name="T29" fmla="*/ 1088 h 1802"/>
                <a:gd name="T30" fmla="*/ 484 w 632"/>
                <a:gd name="T31" fmla="*/ 1136 h 1802"/>
                <a:gd name="T32" fmla="*/ 487 w 632"/>
                <a:gd name="T33" fmla="*/ 950 h 1802"/>
                <a:gd name="T34" fmla="*/ 320 w 632"/>
                <a:gd name="T35" fmla="*/ 972 h 1802"/>
                <a:gd name="T36" fmla="*/ 393 w 632"/>
                <a:gd name="T37" fmla="*/ 839 h 1802"/>
                <a:gd name="T38" fmla="*/ 276 w 632"/>
                <a:gd name="T39" fmla="*/ 856 h 1802"/>
                <a:gd name="T40" fmla="*/ 368 w 632"/>
                <a:gd name="T41" fmla="*/ 620 h 1802"/>
                <a:gd name="T42" fmla="*/ 176 w 632"/>
                <a:gd name="T43" fmla="*/ 604 h 1802"/>
                <a:gd name="T44" fmla="*/ 264 w 632"/>
                <a:gd name="T45" fmla="*/ 872 h 1802"/>
                <a:gd name="T46" fmla="*/ 36 w 632"/>
                <a:gd name="T47" fmla="*/ 716 h 1802"/>
                <a:gd name="T48" fmla="*/ 512 w 632"/>
                <a:gd name="T49" fmla="*/ 244 h 1802"/>
                <a:gd name="T50" fmla="*/ 536 w 632"/>
                <a:gd name="T51" fmla="*/ 496 h 1802"/>
                <a:gd name="T52" fmla="*/ 544 w 632"/>
                <a:gd name="T53" fmla="*/ 68 h 1802"/>
                <a:gd name="T54" fmla="*/ 536 w 632"/>
                <a:gd name="T55" fmla="*/ 696 h 1802"/>
                <a:gd name="T56" fmla="*/ 576 w 632"/>
                <a:gd name="T57" fmla="*/ 536 h 1802"/>
                <a:gd name="T58" fmla="*/ 564 w 632"/>
                <a:gd name="T59" fmla="*/ 900 h 1802"/>
                <a:gd name="T60" fmla="*/ 564 w 632"/>
                <a:gd name="T61" fmla="*/ 928 h 1802"/>
                <a:gd name="T62" fmla="*/ 560 w 632"/>
                <a:gd name="T63" fmla="*/ 860 h 1802"/>
                <a:gd name="T64" fmla="*/ 568 w 632"/>
                <a:gd name="T65" fmla="*/ 976 h 1802"/>
                <a:gd name="T66" fmla="*/ 552 w 632"/>
                <a:gd name="T67" fmla="*/ 1132 h 1802"/>
                <a:gd name="T68" fmla="*/ 528 w 632"/>
                <a:gd name="T69" fmla="*/ 1591 h 1802"/>
                <a:gd name="T70" fmla="*/ 528 w 632"/>
                <a:gd name="T71" fmla="*/ 1580 h 1802"/>
                <a:gd name="T72" fmla="*/ 508 w 632"/>
                <a:gd name="T73" fmla="*/ 1492 h 1802"/>
                <a:gd name="T74" fmla="*/ 484 w 632"/>
                <a:gd name="T75" fmla="*/ 1492 h 1802"/>
                <a:gd name="T76" fmla="*/ 332 w 632"/>
                <a:gd name="T77" fmla="*/ 1548 h 1802"/>
                <a:gd name="T78" fmla="*/ 264 w 632"/>
                <a:gd name="T79" fmla="*/ 1320 h 1802"/>
                <a:gd name="T80" fmla="*/ 496 w 632"/>
                <a:gd name="T81" fmla="*/ 1440 h 1802"/>
                <a:gd name="T82" fmla="*/ 488 w 632"/>
                <a:gd name="T83" fmla="*/ 1428 h 1802"/>
                <a:gd name="T84" fmla="*/ 468 w 632"/>
                <a:gd name="T85" fmla="*/ 1336 h 1802"/>
                <a:gd name="T86" fmla="*/ 448 w 632"/>
                <a:gd name="T87" fmla="*/ 1052 h 1802"/>
                <a:gd name="T88" fmla="*/ 384 w 632"/>
                <a:gd name="T89" fmla="*/ 1124 h 1802"/>
                <a:gd name="T90" fmla="*/ 280 w 632"/>
                <a:gd name="T91" fmla="*/ 924 h 1802"/>
                <a:gd name="T92" fmla="*/ 200 w 632"/>
                <a:gd name="T93" fmla="*/ 804 h 1802"/>
                <a:gd name="T94" fmla="*/ 108 w 632"/>
                <a:gd name="T95" fmla="*/ 712 h 1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2" h="1802">
                  <a:moveTo>
                    <a:pt x="0" y="776"/>
                  </a:moveTo>
                  <a:cubicBezTo>
                    <a:pt x="23" y="763"/>
                    <a:pt x="44" y="714"/>
                    <a:pt x="72" y="692"/>
                  </a:cubicBezTo>
                  <a:cubicBezTo>
                    <a:pt x="243" y="828"/>
                    <a:pt x="349" y="1030"/>
                    <a:pt x="432" y="1256"/>
                  </a:cubicBezTo>
                  <a:cubicBezTo>
                    <a:pt x="403" y="1243"/>
                    <a:pt x="378" y="1227"/>
                    <a:pt x="332" y="1232"/>
                  </a:cubicBezTo>
                  <a:cubicBezTo>
                    <a:pt x="291" y="1261"/>
                    <a:pt x="268" y="1307"/>
                    <a:pt x="244" y="1352"/>
                  </a:cubicBezTo>
                  <a:cubicBezTo>
                    <a:pt x="294" y="1323"/>
                    <a:pt x="335" y="1218"/>
                    <a:pt x="436" y="1272"/>
                  </a:cubicBezTo>
                  <a:cubicBezTo>
                    <a:pt x="457" y="1324"/>
                    <a:pt x="470" y="1384"/>
                    <a:pt x="488" y="1440"/>
                  </a:cubicBezTo>
                  <a:cubicBezTo>
                    <a:pt x="441" y="1388"/>
                    <a:pt x="362" y="1454"/>
                    <a:pt x="316" y="1484"/>
                  </a:cubicBezTo>
                  <a:cubicBezTo>
                    <a:pt x="358" y="1481"/>
                    <a:pt x="415" y="1421"/>
                    <a:pt x="468" y="1452"/>
                  </a:cubicBezTo>
                  <a:cubicBezTo>
                    <a:pt x="361" y="1432"/>
                    <a:pt x="332" y="1521"/>
                    <a:pt x="304" y="1592"/>
                  </a:cubicBezTo>
                  <a:cubicBezTo>
                    <a:pt x="362" y="1564"/>
                    <a:pt x="369" y="1433"/>
                    <a:pt x="496" y="1472"/>
                  </a:cubicBezTo>
                  <a:cubicBezTo>
                    <a:pt x="429" y="1496"/>
                    <a:pt x="433" y="1570"/>
                    <a:pt x="468" y="1632"/>
                  </a:cubicBezTo>
                  <a:cubicBezTo>
                    <a:pt x="465" y="1589"/>
                    <a:pt x="456" y="1513"/>
                    <a:pt x="500" y="1496"/>
                  </a:cubicBezTo>
                  <a:cubicBezTo>
                    <a:pt x="516" y="1592"/>
                    <a:pt x="552" y="1688"/>
                    <a:pt x="540" y="1800"/>
                  </a:cubicBezTo>
                  <a:cubicBezTo>
                    <a:pt x="540" y="1800"/>
                    <a:pt x="551" y="1800"/>
                    <a:pt x="552" y="1800"/>
                  </a:cubicBezTo>
                  <a:cubicBezTo>
                    <a:pt x="565" y="1800"/>
                    <a:pt x="581" y="1802"/>
                    <a:pt x="595" y="1801"/>
                  </a:cubicBezTo>
                  <a:cubicBezTo>
                    <a:pt x="609" y="1799"/>
                    <a:pt x="619" y="1764"/>
                    <a:pt x="619" y="1752"/>
                  </a:cubicBezTo>
                  <a:cubicBezTo>
                    <a:pt x="620" y="1704"/>
                    <a:pt x="595" y="1659"/>
                    <a:pt x="602" y="1611"/>
                  </a:cubicBezTo>
                  <a:cubicBezTo>
                    <a:pt x="604" y="1596"/>
                    <a:pt x="610" y="1581"/>
                    <a:pt x="612" y="1566"/>
                  </a:cubicBezTo>
                  <a:cubicBezTo>
                    <a:pt x="614" y="1544"/>
                    <a:pt x="611" y="1521"/>
                    <a:pt x="611" y="1499"/>
                  </a:cubicBezTo>
                  <a:cubicBezTo>
                    <a:pt x="609" y="1434"/>
                    <a:pt x="607" y="1369"/>
                    <a:pt x="604" y="1304"/>
                  </a:cubicBezTo>
                  <a:cubicBezTo>
                    <a:pt x="602" y="1271"/>
                    <a:pt x="601" y="1238"/>
                    <a:pt x="599" y="1204"/>
                  </a:cubicBezTo>
                  <a:cubicBezTo>
                    <a:pt x="597" y="1178"/>
                    <a:pt x="597" y="1151"/>
                    <a:pt x="594" y="1125"/>
                  </a:cubicBezTo>
                  <a:cubicBezTo>
                    <a:pt x="592" y="1116"/>
                    <a:pt x="591" y="1109"/>
                    <a:pt x="594" y="1100"/>
                  </a:cubicBezTo>
                  <a:cubicBezTo>
                    <a:pt x="596" y="1092"/>
                    <a:pt x="600" y="1084"/>
                    <a:pt x="601" y="1075"/>
                  </a:cubicBezTo>
                  <a:cubicBezTo>
                    <a:pt x="603" y="1064"/>
                    <a:pt x="597" y="1052"/>
                    <a:pt x="595" y="1040"/>
                  </a:cubicBezTo>
                  <a:cubicBezTo>
                    <a:pt x="592" y="1024"/>
                    <a:pt x="592" y="1008"/>
                    <a:pt x="593" y="992"/>
                  </a:cubicBezTo>
                  <a:cubicBezTo>
                    <a:pt x="593" y="976"/>
                    <a:pt x="597" y="961"/>
                    <a:pt x="597" y="946"/>
                  </a:cubicBezTo>
                  <a:cubicBezTo>
                    <a:pt x="596" y="918"/>
                    <a:pt x="587" y="891"/>
                    <a:pt x="584" y="864"/>
                  </a:cubicBezTo>
                  <a:cubicBezTo>
                    <a:pt x="574" y="776"/>
                    <a:pt x="592" y="710"/>
                    <a:pt x="576" y="632"/>
                  </a:cubicBezTo>
                  <a:cubicBezTo>
                    <a:pt x="587" y="632"/>
                    <a:pt x="592" y="640"/>
                    <a:pt x="602" y="643"/>
                  </a:cubicBezTo>
                  <a:cubicBezTo>
                    <a:pt x="602" y="643"/>
                    <a:pt x="597" y="631"/>
                    <a:pt x="596" y="630"/>
                  </a:cubicBezTo>
                  <a:cubicBezTo>
                    <a:pt x="593" y="626"/>
                    <a:pt x="589" y="623"/>
                    <a:pt x="585" y="619"/>
                  </a:cubicBezTo>
                  <a:cubicBezTo>
                    <a:pt x="577" y="611"/>
                    <a:pt x="571" y="602"/>
                    <a:pt x="580" y="593"/>
                  </a:cubicBezTo>
                  <a:cubicBezTo>
                    <a:pt x="589" y="600"/>
                    <a:pt x="593" y="612"/>
                    <a:pt x="599" y="622"/>
                  </a:cubicBezTo>
                  <a:cubicBezTo>
                    <a:pt x="599" y="606"/>
                    <a:pt x="598" y="590"/>
                    <a:pt x="595" y="575"/>
                  </a:cubicBezTo>
                  <a:cubicBezTo>
                    <a:pt x="590" y="548"/>
                    <a:pt x="577" y="523"/>
                    <a:pt x="572" y="495"/>
                  </a:cubicBezTo>
                  <a:cubicBezTo>
                    <a:pt x="567" y="465"/>
                    <a:pt x="566" y="434"/>
                    <a:pt x="572" y="404"/>
                  </a:cubicBezTo>
                  <a:cubicBezTo>
                    <a:pt x="574" y="443"/>
                    <a:pt x="586" y="481"/>
                    <a:pt x="593" y="518"/>
                  </a:cubicBezTo>
                  <a:cubicBezTo>
                    <a:pt x="593" y="499"/>
                    <a:pt x="593" y="479"/>
                    <a:pt x="596" y="459"/>
                  </a:cubicBezTo>
                  <a:cubicBezTo>
                    <a:pt x="583" y="408"/>
                    <a:pt x="567" y="348"/>
                    <a:pt x="564" y="288"/>
                  </a:cubicBezTo>
                  <a:cubicBezTo>
                    <a:pt x="561" y="244"/>
                    <a:pt x="562" y="200"/>
                    <a:pt x="560" y="156"/>
                  </a:cubicBezTo>
                  <a:cubicBezTo>
                    <a:pt x="580" y="139"/>
                    <a:pt x="611" y="133"/>
                    <a:pt x="632" y="116"/>
                  </a:cubicBezTo>
                  <a:cubicBezTo>
                    <a:pt x="603" y="117"/>
                    <a:pt x="582" y="125"/>
                    <a:pt x="560" y="132"/>
                  </a:cubicBezTo>
                  <a:cubicBezTo>
                    <a:pt x="552" y="93"/>
                    <a:pt x="560" y="38"/>
                    <a:pt x="552" y="0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502" y="44"/>
                    <a:pt x="515" y="95"/>
                    <a:pt x="504" y="136"/>
                  </a:cubicBezTo>
                  <a:cubicBezTo>
                    <a:pt x="492" y="86"/>
                    <a:pt x="472" y="45"/>
                    <a:pt x="456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70" y="66"/>
                    <a:pt x="505" y="114"/>
                    <a:pt x="508" y="196"/>
                  </a:cubicBezTo>
                  <a:cubicBezTo>
                    <a:pt x="482" y="166"/>
                    <a:pt x="403" y="153"/>
                    <a:pt x="360" y="128"/>
                  </a:cubicBezTo>
                  <a:cubicBezTo>
                    <a:pt x="385" y="169"/>
                    <a:pt x="466" y="190"/>
                    <a:pt x="508" y="228"/>
                  </a:cubicBezTo>
                  <a:cubicBezTo>
                    <a:pt x="487" y="238"/>
                    <a:pt x="507" y="246"/>
                    <a:pt x="484" y="240"/>
                  </a:cubicBezTo>
                  <a:cubicBezTo>
                    <a:pt x="475" y="250"/>
                    <a:pt x="475" y="268"/>
                    <a:pt x="476" y="288"/>
                  </a:cubicBezTo>
                  <a:cubicBezTo>
                    <a:pt x="485" y="277"/>
                    <a:pt x="485" y="257"/>
                    <a:pt x="500" y="252"/>
                  </a:cubicBezTo>
                  <a:cubicBezTo>
                    <a:pt x="504" y="318"/>
                    <a:pt x="503" y="370"/>
                    <a:pt x="512" y="436"/>
                  </a:cubicBezTo>
                  <a:cubicBezTo>
                    <a:pt x="512" y="441"/>
                    <a:pt x="510" y="462"/>
                    <a:pt x="513" y="484"/>
                  </a:cubicBezTo>
                  <a:cubicBezTo>
                    <a:pt x="518" y="519"/>
                    <a:pt x="518" y="557"/>
                    <a:pt x="512" y="592"/>
                  </a:cubicBezTo>
                  <a:cubicBezTo>
                    <a:pt x="508" y="620"/>
                    <a:pt x="525" y="892"/>
                    <a:pt x="516" y="1028"/>
                  </a:cubicBezTo>
                  <a:cubicBezTo>
                    <a:pt x="514" y="1057"/>
                    <a:pt x="517" y="1066"/>
                    <a:pt x="524" y="1088"/>
                  </a:cubicBezTo>
                  <a:cubicBezTo>
                    <a:pt x="560" y="1202"/>
                    <a:pt x="513" y="1329"/>
                    <a:pt x="528" y="1444"/>
                  </a:cubicBezTo>
                  <a:cubicBezTo>
                    <a:pt x="535" y="1499"/>
                    <a:pt x="556" y="1552"/>
                    <a:pt x="548" y="1608"/>
                  </a:cubicBezTo>
                  <a:cubicBezTo>
                    <a:pt x="520" y="1494"/>
                    <a:pt x="494" y="1379"/>
                    <a:pt x="456" y="1276"/>
                  </a:cubicBezTo>
                  <a:cubicBezTo>
                    <a:pt x="480" y="1229"/>
                    <a:pt x="489" y="1191"/>
                    <a:pt x="484" y="1136"/>
                  </a:cubicBezTo>
                  <a:cubicBezTo>
                    <a:pt x="480" y="1099"/>
                    <a:pt x="456" y="1063"/>
                    <a:pt x="456" y="1032"/>
                  </a:cubicBezTo>
                  <a:cubicBezTo>
                    <a:pt x="455" y="1006"/>
                    <a:pt x="457" y="969"/>
                    <a:pt x="482" y="958"/>
                  </a:cubicBezTo>
                  <a:cubicBezTo>
                    <a:pt x="484" y="957"/>
                    <a:pt x="502" y="960"/>
                    <a:pt x="503" y="958"/>
                  </a:cubicBezTo>
                  <a:cubicBezTo>
                    <a:pt x="506" y="952"/>
                    <a:pt x="491" y="952"/>
                    <a:pt x="487" y="950"/>
                  </a:cubicBezTo>
                  <a:cubicBezTo>
                    <a:pt x="454" y="940"/>
                    <a:pt x="435" y="987"/>
                    <a:pt x="422" y="1008"/>
                  </a:cubicBezTo>
                  <a:cubicBezTo>
                    <a:pt x="417" y="1018"/>
                    <a:pt x="413" y="1028"/>
                    <a:pt x="409" y="1038"/>
                  </a:cubicBezTo>
                  <a:cubicBezTo>
                    <a:pt x="399" y="1063"/>
                    <a:pt x="393" y="1089"/>
                    <a:pt x="396" y="1116"/>
                  </a:cubicBezTo>
                  <a:cubicBezTo>
                    <a:pt x="370" y="1068"/>
                    <a:pt x="350" y="1015"/>
                    <a:pt x="320" y="972"/>
                  </a:cubicBezTo>
                  <a:cubicBezTo>
                    <a:pt x="321" y="969"/>
                    <a:pt x="293" y="868"/>
                    <a:pt x="304" y="840"/>
                  </a:cubicBezTo>
                  <a:cubicBezTo>
                    <a:pt x="307" y="832"/>
                    <a:pt x="318" y="834"/>
                    <a:pt x="324" y="836"/>
                  </a:cubicBezTo>
                  <a:cubicBezTo>
                    <a:pt x="337" y="838"/>
                    <a:pt x="349" y="840"/>
                    <a:pt x="362" y="839"/>
                  </a:cubicBezTo>
                  <a:cubicBezTo>
                    <a:pt x="372" y="838"/>
                    <a:pt x="383" y="836"/>
                    <a:pt x="393" y="839"/>
                  </a:cubicBezTo>
                  <a:cubicBezTo>
                    <a:pt x="391" y="839"/>
                    <a:pt x="388" y="837"/>
                    <a:pt x="384" y="836"/>
                  </a:cubicBezTo>
                  <a:cubicBezTo>
                    <a:pt x="366" y="829"/>
                    <a:pt x="331" y="814"/>
                    <a:pt x="296" y="820"/>
                  </a:cubicBezTo>
                  <a:cubicBezTo>
                    <a:pt x="293" y="829"/>
                    <a:pt x="285" y="858"/>
                    <a:pt x="284" y="868"/>
                  </a:cubicBezTo>
                  <a:cubicBezTo>
                    <a:pt x="275" y="854"/>
                    <a:pt x="298" y="801"/>
                    <a:pt x="276" y="856"/>
                  </a:cubicBezTo>
                  <a:cubicBezTo>
                    <a:pt x="258" y="809"/>
                    <a:pt x="256" y="724"/>
                    <a:pt x="260" y="680"/>
                  </a:cubicBezTo>
                  <a:cubicBezTo>
                    <a:pt x="277" y="660"/>
                    <a:pt x="317" y="655"/>
                    <a:pt x="352" y="664"/>
                  </a:cubicBezTo>
                  <a:cubicBezTo>
                    <a:pt x="331" y="641"/>
                    <a:pt x="278" y="637"/>
                    <a:pt x="260" y="664"/>
                  </a:cubicBezTo>
                  <a:cubicBezTo>
                    <a:pt x="275" y="628"/>
                    <a:pt x="311" y="614"/>
                    <a:pt x="368" y="620"/>
                  </a:cubicBezTo>
                  <a:cubicBezTo>
                    <a:pt x="328" y="610"/>
                    <a:pt x="282" y="598"/>
                    <a:pt x="264" y="632"/>
                  </a:cubicBezTo>
                  <a:cubicBezTo>
                    <a:pt x="259" y="612"/>
                    <a:pt x="281" y="543"/>
                    <a:pt x="272" y="552"/>
                  </a:cubicBezTo>
                  <a:cubicBezTo>
                    <a:pt x="264" y="580"/>
                    <a:pt x="259" y="611"/>
                    <a:pt x="252" y="640"/>
                  </a:cubicBezTo>
                  <a:cubicBezTo>
                    <a:pt x="238" y="616"/>
                    <a:pt x="219" y="598"/>
                    <a:pt x="176" y="604"/>
                  </a:cubicBezTo>
                  <a:cubicBezTo>
                    <a:pt x="185" y="613"/>
                    <a:pt x="213" y="604"/>
                    <a:pt x="224" y="612"/>
                  </a:cubicBezTo>
                  <a:cubicBezTo>
                    <a:pt x="186" y="616"/>
                    <a:pt x="163" y="602"/>
                    <a:pt x="140" y="620"/>
                  </a:cubicBezTo>
                  <a:cubicBezTo>
                    <a:pt x="178" y="618"/>
                    <a:pt x="241" y="618"/>
                    <a:pt x="252" y="656"/>
                  </a:cubicBezTo>
                  <a:cubicBezTo>
                    <a:pt x="241" y="728"/>
                    <a:pt x="250" y="811"/>
                    <a:pt x="264" y="872"/>
                  </a:cubicBezTo>
                  <a:cubicBezTo>
                    <a:pt x="205" y="799"/>
                    <a:pt x="129" y="742"/>
                    <a:pt x="84" y="656"/>
                  </a:cubicBezTo>
                  <a:cubicBezTo>
                    <a:pt x="69" y="656"/>
                    <a:pt x="55" y="685"/>
                    <a:pt x="44" y="664"/>
                  </a:cubicBezTo>
                  <a:cubicBezTo>
                    <a:pt x="37" y="669"/>
                    <a:pt x="49" y="675"/>
                    <a:pt x="52" y="680"/>
                  </a:cubicBezTo>
                  <a:cubicBezTo>
                    <a:pt x="55" y="689"/>
                    <a:pt x="39" y="711"/>
                    <a:pt x="36" y="716"/>
                  </a:cubicBezTo>
                  <a:cubicBezTo>
                    <a:pt x="28" y="729"/>
                    <a:pt x="14" y="742"/>
                    <a:pt x="0" y="776"/>
                  </a:cubicBezTo>
                  <a:close/>
                  <a:moveTo>
                    <a:pt x="512" y="244"/>
                  </a:moveTo>
                  <a:cubicBezTo>
                    <a:pt x="508" y="243"/>
                    <a:pt x="504" y="244"/>
                    <a:pt x="504" y="240"/>
                  </a:cubicBezTo>
                  <a:cubicBezTo>
                    <a:pt x="507" y="241"/>
                    <a:pt x="511" y="240"/>
                    <a:pt x="512" y="244"/>
                  </a:cubicBezTo>
                  <a:close/>
                  <a:moveTo>
                    <a:pt x="536" y="468"/>
                  </a:moveTo>
                  <a:cubicBezTo>
                    <a:pt x="526" y="458"/>
                    <a:pt x="527" y="436"/>
                    <a:pt x="528" y="416"/>
                  </a:cubicBezTo>
                  <a:cubicBezTo>
                    <a:pt x="527" y="339"/>
                    <a:pt x="542" y="467"/>
                    <a:pt x="536" y="468"/>
                  </a:cubicBezTo>
                  <a:close/>
                  <a:moveTo>
                    <a:pt x="536" y="496"/>
                  </a:moveTo>
                  <a:cubicBezTo>
                    <a:pt x="541" y="545"/>
                    <a:pt x="551" y="588"/>
                    <a:pt x="532" y="600"/>
                  </a:cubicBezTo>
                  <a:cubicBezTo>
                    <a:pt x="535" y="558"/>
                    <a:pt x="527" y="530"/>
                    <a:pt x="536" y="496"/>
                  </a:cubicBezTo>
                  <a:close/>
                  <a:moveTo>
                    <a:pt x="540" y="96"/>
                  </a:moveTo>
                  <a:cubicBezTo>
                    <a:pt x="540" y="88"/>
                    <a:pt x="537" y="56"/>
                    <a:pt x="544" y="68"/>
                  </a:cubicBezTo>
                  <a:cubicBezTo>
                    <a:pt x="543" y="75"/>
                    <a:pt x="546" y="107"/>
                    <a:pt x="540" y="96"/>
                  </a:cubicBezTo>
                  <a:close/>
                  <a:moveTo>
                    <a:pt x="536" y="696"/>
                  </a:moveTo>
                  <a:cubicBezTo>
                    <a:pt x="517" y="691"/>
                    <a:pt x="524" y="628"/>
                    <a:pt x="544" y="624"/>
                  </a:cubicBezTo>
                  <a:cubicBezTo>
                    <a:pt x="539" y="654"/>
                    <a:pt x="551" y="683"/>
                    <a:pt x="536" y="696"/>
                  </a:cubicBezTo>
                  <a:close/>
                  <a:moveTo>
                    <a:pt x="576" y="536"/>
                  </a:moveTo>
                  <a:cubicBezTo>
                    <a:pt x="564" y="545"/>
                    <a:pt x="553" y="504"/>
                    <a:pt x="556" y="500"/>
                  </a:cubicBezTo>
                  <a:cubicBezTo>
                    <a:pt x="571" y="528"/>
                    <a:pt x="599" y="566"/>
                    <a:pt x="596" y="600"/>
                  </a:cubicBezTo>
                  <a:cubicBezTo>
                    <a:pt x="588" y="569"/>
                    <a:pt x="568" y="554"/>
                    <a:pt x="576" y="536"/>
                  </a:cubicBezTo>
                  <a:close/>
                  <a:moveTo>
                    <a:pt x="552" y="600"/>
                  </a:moveTo>
                  <a:cubicBezTo>
                    <a:pt x="565" y="603"/>
                    <a:pt x="583" y="621"/>
                    <a:pt x="580" y="628"/>
                  </a:cubicBezTo>
                  <a:cubicBezTo>
                    <a:pt x="571" y="618"/>
                    <a:pt x="555" y="616"/>
                    <a:pt x="552" y="600"/>
                  </a:cubicBezTo>
                  <a:close/>
                  <a:moveTo>
                    <a:pt x="564" y="900"/>
                  </a:moveTo>
                  <a:cubicBezTo>
                    <a:pt x="557" y="894"/>
                    <a:pt x="570" y="877"/>
                    <a:pt x="572" y="888"/>
                  </a:cubicBezTo>
                  <a:cubicBezTo>
                    <a:pt x="571" y="886"/>
                    <a:pt x="564" y="900"/>
                    <a:pt x="564" y="900"/>
                  </a:cubicBezTo>
                  <a:close/>
                  <a:moveTo>
                    <a:pt x="572" y="932"/>
                  </a:moveTo>
                  <a:cubicBezTo>
                    <a:pt x="568" y="931"/>
                    <a:pt x="564" y="932"/>
                    <a:pt x="564" y="928"/>
                  </a:cubicBezTo>
                  <a:cubicBezTo>
                    <a:pt x="567" y="929"/>
                    <a:pt x="571" y="928"/>
                    <a:pt x="572" y="932"/>
                  </a:cubicBezTo>
                  <a:close/>
                  <a:moveTo>
                    <a:pt x="560" y="860"/>
                  </a:moveTo>
                  <a:cubicBezTo>
                    <a:pt x="563" y="861"/>
                    <a:pt x="567" y="860"/>
                    <a:pt x="568" y="864"/>
                  </a:cubicBezTo>
                  <a:cubicBezTo>
                    <a:pt x="564" y="863"/>
                    <a:pt x="560" y="864"/>
                    <a:pt x="560" y="860"/>
                  </a:cubicBezTo>
                  <a:close/>
                  <a:moveTo>
                    <a:pt x="576" y="1008"/>
                  </a:moveTo>
                  <a:cubicBezTo>
                    <a:pt x="576" y="1013"/>
                    <a:pt x="576" y="1037"/>
                    <a:pt x="572" y="1024"/>
                  </a:cubicBezTo>
                  <a:cubicBezTo>
                    <a:pt x="571" y="1019"/>
                    <a:pt x="571" y="995"/>
                    <a:pt x="576" y="1008"/>
                  </a:cubicBezTo>
                  <a:close/>
                  <a:moveTo>
                    <a:pt x="568" y="976"/>
                  </a:moveTo>
                  <a:cubicBezTo>
                    <a:pt x="568" y="972"/>
                    <a:pt x="575" y="971"/>
                    <a:pt x="576" y="976"/>
                  </a:cubicBezTo>
                  <a:cubicBezTo>
                    <a:pt x="571" y="975"/>
                    <a:pt x="569" y="982"/>
                    <a:pt x="568" y="976"/>
                  </a:cubicBezTo>
                  <a:close/>
                  <a:moveTo>
                    <a:pt x="552" y="1440"/>
                  </a:moveTo>
                  <a:cubicBezTo>
                    <a:pt x="547" y="1362"/>
                    <a:pt x="553" y="1222"/>
                    <a:pt x="552" y="1132"/>
                  </a:cubicBezTo>
                  <a:cubicBezTo>
                    <a:pt x="560" y="1201"/>
                    <a:pt x="561" y="1294"/>
                    <a:pt x="564" y="1368"/>
                  </a:cubicBezTo>
                  <a:cubicBezTo>
                    <a:pt x="564" y="1392"/>
                    <a:pt x="579" y="1426"/>
                    <a:pt x="552" y="1440"/>
                  </a:cubicBezTo>
                  <a:close/>
                  <a:moveTo>
                    <a:pt x="528" y="1580"/>
                  </a:moveTo>
                  <a:cubicBezTo>
                    <a:pt x="528" y="1583"/>
                    <a:pt x="528" y="1586"/>
                    <a:pt x="528" y="1591"/>
                  </a:cubicBezTo>
                  <a:cubicBezTo>
                    <a:pt x="542" y="1654"/>
                    <a:pt x="555" y="1719"/>
                    <a:pt x="560" y="1792"/>
                  </a:cubicBezTo>
                  <a:cubicBezTo>
                    <a:pt x="556" y="1768"/>
                    <a:pt x="532" y="1640"/>
                    <a:pt x="528" y="1591"/>
                  </a:cubicBezTo>
                  <a:cubicBezTo>
                    <a:pt x="528" y="1590"/>
                    <a:pt x="528" y="1589"/>
                    <a:pt x="528" y="1588"/>
                  </a:cubicBezTo>
                  <a:lnTo>
                    <a:pt x="528" y="1580"/>
                  </a:lnTo>
                  <a:close/>
                  <a:moveTo>
                    <a:pt x="508" y="1492"/>
                  </a:moveTo>
                  <a:cubicBezTo>
                    <a:pt x="515" y="1513"/>
                    <a:pt x="518" y="1538"/>
                    <a:pt x="524" y="1560"/>
                  </a:cubicBezTo>
                  <a:cubicBezTo>
                    <a:pt x="521" y="1580"/>
                    <a:pt x="521" y="1562"/>
                    <a:pt x="520" y="1556"/>
                  </a:cubicBezTo>
                  <a:cubicBezTo>
                    <a:pt x="515" y="1540"/>
                    <a:pt x="503" y="1498"/>
                    <a:pt x="508" y="1492"/>
                  </a:cubicBezTo>
                  <a:close/>
                  <a:moveTo>
                    <a:pt x="468" y="1500"/>
                  </a:moveTo>
                  <a:cubicBezTo>
                    <a:pt x="461" y="1514"/>
                    <a:pt x="449" y="1558"/>
                    <a:pt x="452" y="1584"/>
                  </a:cubicBezTo>
                  <a:cubicBezTo>
                    <a:pt x="442" y="1545"/>
                    <a:pt x="442" y="1521"/>
                    <a:pt x="468" y="1500"/>
                  </a:cubicBezTo>
                  <a:close/>
                  <a:moveTo>
                    <a:pt x="484" y="1492"/>
                  </a:moveTo>
                  <a:cubicBezTo>
                    <a:pt x="475" y="1494"/>
                    <a:pt x="474" y="1513"/>
                    <a:pt x="468" y="1496"/>
                  </a:cubicBezTo>
                  <a:cubicBezTo>
                    <a:pt x="478" y="1501"/>
                    <a:pt x="480" y="1480"/>
                    <a:pt x="484" y="1492"/>
                  </a:cubicBezTo>
                  <a:close/>
                  <a:moveTo>
                    <a:pt x="364" y="1488"/>
                  </a:moveTo>
                  <a:cubicBezTo>
                    <a:pt x="350" y="1505"/>
                    <a:pt x="348" y="1534"/>
                    <a:pt x="332" y="1548"/>
                  </a:cubicBezTo>
                  <a:cubicBezTo>
                    <a:pt x="335" y="1523"/>
                    <a:pt x="351" y="1490"/>
                    <a:pt x="364" y="1488"/>
                  </a:cubicBezTo>
                  <a:close/>
                  <a:moveTo>
                    <a:pt x="264" y="1320"/>
                  </a:moveTo>
                  <a:cubicBezTo>
                    <a:pt x="279" y="1306"/>
                    <a:pt x="277" y="1293"/>
                    <a:pt x="292" y="1284"/>
                  </a:cubicBezTo>
                  <a:cubicBezTo>
                    <a:pt x="298" y="1295"/>
                    <a:pt x="273" y="1326"/>
                    <a:pt x="264" y="1320"/>
                  </a:cubicBezTo>
                  <a:close/>
                  <a:moveTo>
                    <a:pt x="324" y="1252"/>
                  </a:moveTo>
                  <a:cubicBezTo>
                    <a:pt x="313" y="1263"/>
                    <a:pt x="307" y="1277"/>
                    <a:pt x="296" y="1288"/>
                  </a:cubicBezTo>
                  <a:cubicBezTo>
                    <a:pt x="285" y="1273"/>
                    <a:pt x="318" y="1250"/>
                    <a:pt x="324" y="1252"/>
                  </a:cubicBezTo>
                  <a:close/>
                  <a:moveTo>
                    <a:pt x="496" y="1440"/>
                  </a:moveTo>
                  <a:cubicBezTo>
                    <a:pt x="495" y="1446"/>
                    <a:pt x="502" y="1457"/>
                    <a:pt x="496" y="1448"/>
                  </a:cubicBezTo>
                  <a:cubicBezTo>
                    <a:pt x="486" y="1452"/>
                    <a:pt x="494" y="1425"/>
                    <a:pt x="496" y="1440"/>
                  </a:cubicBezTo>
                  <a:close/>
                  <a:moveTo>
                    <a:pt x="488" y="1408"/>
                  </a:moveTo>
                  <a:cubicBezTo>
                    <a:pt x="485" y="1415"/>
                    <a:pt x="499" y="1424"/>
                    <a:pt x="488" y="1428"/>
                  </a:cubicBezTo>
                  <a:cubicBezTo>
                    <a:pt x="489" y="1420"/>
                    <a:pt x="478" y="1399"/>
                    <a:pt x="488" y="1408"/>
                  </a:cubicBezTo>
                  <a:close/>
                  <a:moveTo>
                    <a:pt x="468" y="1336"/>
                  </a:moveTo>
                  <a:cubicBezTo>
                    <a:pt x="471" y="1358"/>
                    <a:pt x="479" y="1375"/>
                    <a:pt x="484" y="1396"/>
                  </a:cubicBezTo>
                  <a:cubicBezTo>
                    <a:pt x="478" y="1394"/>
                    <a:pt x="461" y="1349"/>
                    <a:pt x="468" y="1336"/>
                  </a:cubicBezTo>
                  <a:close/>
                  <a:moveTo>
                    <a:pt x="448" y="1280"/>
                  </a:moveTo>
                  <a:cubicBezTo>
                    <a:pt x="454" y="1295"/>
                    <a:pt x="459" y="1311"/>
                    <a:pt x="464" y="1328"/>
                  </a:cubicBezTo>
                  <a:cubicBezTo>
                    <a:pt x="459" y="1332"/>
                    <a:pt x="441" y="1275"/>
                    <a:pt x="448" y="1280"/>
                  </a:cubicBezTo>
                  <a:close/>
                  <a:moveTo>
                    <a:pt x="448" y="1052"/>
                  </a:moveTo>
                  <a:cubicBezTo>
                    <a:pt x="456" y="1117"/>
                    <a:pt x="446" y="1197"/>
                    <a:pt x="448" y="1256"/>
                  </a:cubicBezTo>
                  <a:cubicBezTo>
                    <a:pt x="419" y="1187"/>
                    <a:pt x="390" y="1109"/>
                    <a:pt x="448" y="1052"/>
                  </a:cubicBezTo>
                  <a:close/>
                  <a:moveTo>
                    <a:pt x="300" y="948"/>
                  </a:moveTo>
                  <a:cubicBezTo>
                    <a:pt x="329" y="1003"/>
                    <a:pt x="372" y="1064"/>
                    <a:pt x="384" y="1124"/>
                  </a:cubicBezTo>
                  <a:cubicBezTo>
                    <a:pt x="363" y="1060"/>
                    <a:pt x="319" y="999"/>
                    <a:pt x="300" y="948"/>
                  </a:cubicBezTo>
                  <a:close/>
                  <a:moveTo>
                    <a:pt x="280" y="924"/>
                  </a:moveTo>
                  <a:cubicBezTo>
                    <a:pt x="288" y="924"/>
                    <a:pt x="300" y="940"/>
                    <a:pt x="292" y="944"/>
                  </a:cubicBezTo>
                  <a:cubicBezTo>
                    <a:pt x="289" y="936"/>
                    <a:pt x="283" y="931"/>
                    <a:pt x="280" y="924"/>
                  </a:cubicBezTo>
                  <a:close/>
                  <a:moveTo>
                    <a:pt x="256" y="888"/>
                  </a:moveTo>
                  <a:cubicBezTo>
                    <a:pt x="267" y="888"/>
                    <a:pt x="279" y="907"/>
                    <a:pt x="272" y="912"/>
                  </a:cubicBezTo>
                  <a:cubicBezTo>
                    <a:pt x="269" y="901"/>
                    <a:pt x="260" y="897"/>
                    <a:pt x="256" y="888"/>
                  </a:cubicBezTo>
                  <a:close/>
                  <a:moveTo>
                    <a:pt x="200" y="804"/>
                  </a:moveTo>
                  <a:cubicBezTo>
                    <a:pt x="210" y="821"/>
                    <a:pt x="251" y="872"/>
                    <a:pt x="240" y="860"/>
                  </a:cubicBezTo>
                  <a:cubicBezTo>
                    <a:pt x="225" y="845"/>
                    <a:pt x="200" y="820"/>
                    <a:pt x="200" y="804"/>
                  </a:cubicBezTo>
                  <a:close/>
                  <a:moveTo>
                    <a:pt x="76" y="684"/>
                  </a:moveTo>
                  <a:cubicBezTo>
                    <a:pt x="93" y="684"/>
                    <a:pt x="110" y="706"/>
                    <a:pt x="108" y="712"/>
                  </a:cubicBezTo>
                  <a:cubicBezTo>
                    <a:pt x="99" y="701"/>
                    <a:pt x="82" y="697"/>
                    <a:pt x="76" y="6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64" name="Freeform 1279"/>
            <p:cNvSpPr>
              <a:spLocks/>
            </p:cNvSpPr>
            <p:nvPr/>
          </p:nvSpPr>
          <p:spPr bwMode="auto">
            <a:xfrm>
              <a:off x="3803651" y="4049713"/>
              <a:ext cx="44450" cy="44450"/>
            </a:xfrm>
            <a:custGeom>
              <a:avLst/>
              <a:gdLst>
                <a:gd name="T0" fmla="*/ 13 w 24"/>
                <a:gd name="T1" fmla="*/ 11 h 23"/>
                <a:gd name="T2" fmla="*/ 13 w 24"/>
                <a:gd name="T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3">
                  <a:moveTo>
                    <a:pt x="13" y="11"/>
                  </a:moveTo>
                  <a:cubicBezTo>
                    <a:pt x="0" y="0"/>
                    <a:pt x="24" y="23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65" name="Freeform 1280"/>
            <p:cNvSpPr>
              <a:spLocks/>
            </p:cNvSpPr>
            <p:nvPr/>
          </p:nvSpPr>
          <p:spPr bwMode="auto">
            <a:xfrm>
              <a:off x="3848101" y="4105275"/>
              <a:ext cx="69850" cy="47625"/>
            </a:xfrm>
            <a:custGeom>
              <a:avLst/>
              <a:gdLst>
                <a:gd name="T0" fmla="*/ 9 w 37"/>
                <a:gd name="T1" fmla="*/ 6 h 26"/>
                <a:gd name="T2" fmla="*/ 9 w 37"/>
                <a:gd name="T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26">
                  <a:moveTo>
                    <a:pt x="9" y="6"/>
                  </a:moveTo>
                  <a:cubicBezTo>
                    <a:pt x="0" y="0"/>
                    <a:pt x="37" y="2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66" name="Freeform 1281"/>
            <p:cNvSpPr>
              <a:spLocks/>
            </p:cNvSpPr>
            <p:nvPr/>
          </p:nvSpPr>
          <p:spPr bwMode="auto">
            <a:xfrm>
              <a:off x="4543426" y="2744788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67" name="Freeform 1282"/>
            <p:cNvSpPr>
              <a:spLocks/>
            </p:cNvSpPr>
            <p:nvPr/>
          </p:nvSpPr>
          <p:spPr bwMode="auto">
            <a:xfrm>
              <a:off x="4543426" y="28797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68" name="Freeform 1283"/>
            <p:cNvSpPr>
              <a:spLocks/>
            </p:cNvSpPr>
            <p:nvPr/>
          </p:nvSpPr>
          <p:spPr bwMode="auto">
            <a:xfrm>
              <a:off x="4543426" y="2901950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69" name="Freeform 1284"/>
            <p:cNvSpPr>
              <a:spLocks/>
            </p:cNvSpPr>
            <p:nvPr/>
          </p:nvSpPr>
          <p:spPr bwMode="auto">
            <a:xfrm>
              <a:off x="4479926" y="287655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70" name="Freeform 1285"/>
            <p:cNvSpPr>
              <a:spLocks/>
            </p:cNvSpPr>
            <p:nvPr/>
          </p:nvSpPr>
          <p:spPr bwMode="auto">
            <a:xfrm>
              <a:off x="4487864" y="28987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71" name="Freeform 1286"/>
            <p:cNvSpPr>
              <a:spLocks/>
            </p:cNvSpPr>
            <p:nvPr/>
          </p:nvSpPr>
          <p:spPr bwMode="auto">
            <a:xfrm>
              <a:off x="4494214" y="292100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72" name="Freeform 1287"/>
            <p:cNvSpPr>
              <a:spLocks/>
            </p:cNvSpPr>
            <p:nvPr/>
          </p:nvSpPr>
          <p:spPr bwMode="auto">
            <a:xfrm>
              <a:off x="4502151" y="29432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73" name="Freeform 1288"/>
            <p:cNvSpPr>
              <a:spLocks/>
            </p:cNvSpPr>
            <p:nvPr/>
          </p:nvSpPr>
          <p:spPr bwMode="auto">
            <a:xfrm>
              <a:off x="4535489" y="30829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74" name="Freeform 1289"/>
            <p:cNvSpPr>
              <a:spLocks/>
            </p:cNvSpPr>
            <p:nvPr/>
          </p:nvSpPr>
          <p:spPr bwMode="auto">
            <a:xfrm>
              <a:off x="4540251" y="30718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75" name="Freeform 1290"/>
            <p:cNvSpPr>
              <a:spLocks/>
            </p:cNvSpPr>
            <p:nvPr/>
          </p:nvSpPr>
          <p:spPr bwMode="auto">
            <a:xfrm>
              <a:off x="4551364" y="3094038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76" name="Freeform 1291"/>
            <p:cNvSpPr>
              <a:spLocks/>
            </p:cNvSpPr>
            <p:nvPr/>
          </p:nvSpPr>
          <p:spPr bwMode="auto">
            <a:xfrm>
              <a:off x="4554539" y="3132138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77" name="Freeform 1292"/>
            <p:cNvSpPr>
              <a:spLocks/>
            </p:cNvSpPr>
            <p:nvPr/>
          </p:nvSpPr>
          <p:spPr bwMode="auto">
            <a:xfrm>
              <a:off x="4570414" y="31908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78" name="Freeform 1293"/>
            <p:cNvSpPr>
              <a:spLocks/>
            </p:cNvSpPr>
            <p:nvPr/>
          </p:nvSpPr>
          <p:spPr bwMode="auto">
            <a:xfrm>
              <a:off x="4581526" y="3255963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79" name="Freeform 1294"/>
            <p:cNvSpPr>
              <a:spLocks/>
            </p:cNvSpPr>
            <p:nvPr/>
          </p:nvSpPr>
          <p:spPr bwMode="auto">
            <a:xfrm>
              <a:off x="4017964" y="3833813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80" name="Freeform 1295"/>
            <p:cNvSpPr>
              <a:spLocks/>
            </p:cNvSpPr>
            <p:nvPr/>
          </p:nvSpPr>
          <p:spPr bwMode="auto">
            <a:xfrm>
              <a:off x="4257676" y="4759325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81" name="Freeform 1296"/>
            <p:cNvSpPr>
              <a:spLocks/>
            </p:cNvSpPr>
            <p:nvPr/>
          </p:nvSpPr>
          <p:spPr bwMode="auto">
            <a:xfrm>
              <a:off x="4248151" y="4756150"/>
              <a:ext cx="39688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82" name="Freeform 1297"/>
            <p:cNvSpPr>
              <a:spLocks/>
            </p:cNvSpPr>
            <p:nvPr/>
          </p:nvSpPr>
          <p:spPr bwMode="auto">
            <a:xfrm>
              <a:off x="4298951" y="48371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83" name="Freeform 1298"/>
            <p:cNvSpPr>
              <a:spLocks/>
            </p:cNvSpPr>
            <p:nvPr/>
          </p:nvSpPr>
          <p:spPr bwMode="auto">
            <a:xfrm>
              <a:off x="4294189" y="4868863"/>
              <a:ext cx="38100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84" name="Freeform 1299"/>
            <p:cNvSpPr>
              <a:spLocks/>
            </p:cNvSpPr>
            <p:nvPr/>
          </p:nvSpPr>
          <p:spPr bwMode="auto">
            <a:xfrm>
              <a:off x="4308476" y="4894263"/>
              <a:ext cx="42863" cy="98425"/>
            </a:xfrm>
            <a:custGeom>
              <a:avLst/>
              <a:gdLst>
                <a:gd name="T0" fmla="*/ 12 w 23"/>
                <a:gd name="T1" fmla="*/ 22 h 53"/>
                <a:gd name="T2" fmla="*/ 12 w 23"/>
                <a:gd name="T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53">
                  <a:moveTo>
                    <a:pt x="12" y="22"/>
                  </a:moveTo>
                  <a:cubicBezTo>
                    <a:pt x="0" y="0"/>
                    <a:pt x="23" y="53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85" name="Freeform 1300"/>
            <p:cNvSpPr>
              <a:spLocks/>
            </p:cNvSpPr>
            <p:nvPr/>
          </p:nvSpPr>
          <p:spPr bwMode="auto">
            <a:xfrm>
              <a:off x="4337051" y="4943475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86" name="Freeform 1301"/>
            <p:cNvSpPr>
              <a:spLocks/>
            </p:cNvSpPr>
            <p:nvPr/>
          </p:nvSpPr>
          <p:spPr bwMode="auto">
            <a:xfrm>
              <a:off x="4332289" y="4964113"/>
              <a:ext cx="34925" cy="66675"/>
            </a:xfrm>
            <a:custGeom>
              <a:avLst/>
              <a:gdLst>
                <a:gd name="T0" fmla="*/ 11 w 18"/>
                <a:gd name="T1" fmla="*/ 21 h 36"/>
                <a:gd name="T2" fmla="*/ 11 w 18"/>
                <a:gd name="T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36">
                  <a:moveTo>
                    <a:pt x="11" y="21"/>
                  </a:moveTo>
                  <a:cubicBezTo>
                    <a:pt x="0" y="0"/>
                    <a:pt x="18" y="36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87" name="Freeform 1302"/>
            <p:cNvSpPr>
              <a:spLocks/>
            </p:cNvSpPr>
            <p:nvPr/>
          </p:nvSpPr>
          <p:spPr bwMode="auto">
            <a:xfrm>
              <a:off x="4017964" y="513397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88" name="Freeform 1303"/>
            <p:cNvSpPr>
              <a:spLocks/>
            </p:cNvSpPr>
            <p:nvPr/>
          </p:nvSpPr>
          <p:spPr bwMode="auto">
            <a:xfrm>
              <a:off x="4416426" y="5375275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89" name="Freeform 1304"/>
            <p:cNvSpPr>
              <a:spLocks/>
            </p:cNvSpPr>
            <p:nvPr/>
          </p:nvSpPr>
          <p:spPr bwMode="auto">
            <a:xfrm>
              <a:off x="4468814" y="541178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90" name="Freeform 1305"/>
            <p:cNvSpPr>
              <a:spLocks/>
            </p:cNvSpPr>
            <p:nvPr/>
          </p:nvSpPr>
          <p:spPr bwMode="auto">
            <a:xfrm>
              <a:off x="4141789" y="552926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91" name="Freeform 1306"/>
            <p:cNvSpPr>
              <a:spLocks/>
            </p:cNvSpPr>
            <p:nvPr/>
          </p:nvSpPr>
          <p:spPr bwMode="auto">
            <a:xfrm>
              <a:off x="4386264" y="562292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92" name="Freeform 1307"/>
            <p:cNvSpPr>
              <a:spLocks/>
            </p:cNvSpPr>
            <p:nvPr/>
          </p:nvSpPr>
          <p:spPr bwMode="auto">
            <a:xfrm>
              <a:off x="4664076" y="589756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93" name="Freeform 1308"/>
            <p:cNvSpPr>
              <a:spLocks/>
            </p:cNvSpPr>
            <p:nvPr/>
          </p:nvSpPr>
          <p:spPr bwMode="auto">
            <a:xfrm>
              <a:off x="4659314" y="59277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94" name="Freeform 1309"/>
            <p:cNvSpPr>
              <a:spLocks/>
            </p:cNvSpPr>
            <p:nvPr/>
          </p:nvSpPr>
          <p:spPr bwMode="auto">
            <a:xfrm>
              <a:off x="3613151" y="3881438"/>
              <a:ext cx="47625" cy="63500"/>
            </a:xfrm>
            <a:custGeom>
              <a:avLst/>
              <a:gdLst>
                <a:gd name="T0" fmla="*/ 18 w 25"/>
                <a:gd name="T1" fmla="*/ 13 h 34"/>
                <a:gd name="T2" fmla="*/ 18 w 25"/>
                <a:gd name="T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34">
                  <a:moveTo>
                    <a:pt x="18" y="13"/>
                  </a:moveTo>
                  <a:cubicBezTo>
                    <a:pt x="25" y="0"/>
                    <a:pt x="0" y="34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95" name="Freeform 1310"/>
            <p:cNvSpPr>
              <a:spLocks/>
            </p:cNvSpPr>
            <p:nvPr/>
          </p:nvSpPr>
          <p:spPr bwMode="auto">
            <a:xfrm>
              <a:off x="3849689" y="3236913"/>
              <a:ext cx="420688" cy="360363"/>
            </a:xfrm>
            <a:custGeom>
              <a:avLst/>
              <a:gdLst>
                <a:gd name="T0" fmla="*/ 140 w 224"/>
                <a:gd name="T1" fmla="*/ 160 h 192"/>
                <a:gd name="T2" fmla="*/ 124 w 224"/>
                <a:gd name="T3" fmla="*/ 176 h 192"/>
                <a:gd name="T4" fmla="*/ 204 w 224"/>
                <a:gd name="T5" fmla="*/ 188 h 192"/>
                <a:gd name="T6" fmla="*/ 128 w 224"/>
                <a:gd name="T7" fmla="*/ 164 h 192"/>
                <a:gd name="T8" fmla="*/ 224 w 224"/>
                <a:gd name="T9" fmla="*/ 0 h 192"/>
                <a:gd name="T10" fmla="*/ 120 w 224"/>
                <a:gd name="T11" fmla="*/ 168 h 192"/>
                <a:gd name="T12" fmla="*/ 96 w 224"/>
                <a:gd name="T13" fmla="*/ 72 h 192"/>
                <a:gd name="T14" fmla="*/ 44 w 224"/>
                <a:gd name="T15" fmla="*/ 84 h 192"/>
                <a:gd name="T16" fmla="*/ 104 w 224"/>
                <a:gd name="T17" fmla="*/ 88 h 192"/>
                <a:gd name="T18" fmla="*/ 0 w 224"/>
                <a:gd name="T19" fmla="*/ 116 h 192"/>
                <a:gd name="T20" fmla="*/ 88 w 224"/>
                <a:gd name="T21" fmla="*/ 100 h 192"/>
                <a:gd name="T22" fmla="*/ 112 w 224"/>
                <a:gd name="T23" fmla="*/ 192 h 192"/>
                <a:gd name="T24" fmla="*/ 140 w 224"/>
                <a:gd name="T25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4" h="192">
                  <a:moveTo>
                    <a:pt x="140" y="160"/>
                  </a:moveTo>
                  <a:cubicBezTo>
                    <a:pt x="149" y="164"/>
                    <a:pt x="129" y="173"/>
                    <a:pt x="124" y="176"/>
                  </a:cubicBezTo>
                  <a:cubicBezTo>
                    <a:pt x="140" y="174"/>
                    <a:pt x="190" y="166"/>
                    <a:pt x="204" y="188"/>
                  </a:cubicBezTo>
                  <a:cubicBezTo>
                    <a:pt x="201" y="171"/>
                    <a:pt x="153" y="135"/>
                    <a:pt x="128" y="164"/>
                  </a:cubicBezTo>
                  <a:cubicBezTo>
                    <a:pt x="160" y="110"/>
                    <a:pt x="186" y="49"/>
                    <a:pt x="224" y="0"/>
                  </a:cubicBezTo>
                  <a:cubicBezTo>
                    <a:pt x="159" y="10"/>
                    <a:pt x="133" y="94"/>
                    <a:pt x="120" y="168"/>
                  </a:cubicBezTo>
                  <a:cubicBezTo>
                    <a:pt x="112" y="136"/>
                    <a:pt x="119" y="88"/>
                    <a:pt x="96" y="72"/>
                  </a:cubicBezTo>
                  <a:cubicBezTo>
                    <a:pt x="72" y="70"/>
                    <a:pt x="57" y="76"/>
                    <a:pt x="44" y="84"/>
                  </a:cubicBezTo>
                  <a:cubicBezTo>
                    <a:pt x="58" y="89"/>
                    <a:pt x="90" y="64"/>
                    <a:pt x="104" y="88"/>
                  </a:cubicBezTo>
                  <a:cubicBezTo>
                    <a:pt x="68" y="78"/>
                    <a:pt x="25" y="91"/>
                    <a:pt x="0" y="116"/>
                  </a:cubicBezTo>
                  <a:cubicBezTo>
                    <a:pt x="22" y="119"/>
                    <a:pt x="49" y="94"/>
                    <a:pt x="88" y="100"/>
                  </a:cubicBezTo>
                  <a:cubicBezTo>
                    <a:pt x="109" y="117"/>
                    <a:pt x="107" y="157"/>
                    <a:pt x="112" y="192"/>
                  </a:cubicBezTo>
                  <a:cubicBezTo>
                    <a:pt x="125" y="181"/>
                    <a:pt x="121" y="170"/>
                    <a:pt x="140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3096" name="Group 3095"/>
          <p:cNvGrpSpPr/>
          <p:nvPr/>
        </p:nvGrpSpPr>
        <p:grpSpPr>
          <a:xfrm flipH="1">
            <a:off x="6623416" y="68350"/>
            <a:ext cx="691843" cy="6809528"/>
            <a:chOff x="5889626" y="2803525"/>
            <a:chExt cx="342900" cy="3375025"/>
          </a:xfrm>
          <a:solidFill>
            <a:schemeClr val="accent2">
              <a:lumMod val="75000"/>
              <a:alpha val="20000"/>
            </a:schemeClr>
          </a:solidFill>
        </p:grpSpPr>
        <p:sp>
          <p:nvSpPr>
            <p:cNvPr id="3097" name="Freeform 1311"/>
            <p:cNvSpPr>
              <a:spLocks/>
            </p:cNvSpPr>
            <p:nvPr/>
          </p:nvSpPr>
          <p:spPr bwMode="auto">
            <a:xfrm>
              <a:off x="6129339" y="2841625"/>
              <a:ext cx="22225" cy="103188"/>
            </a:xfrm>
            <a:custGeom>
              <a:avLst/>
              <a:gdLst>
                <a:gd name="T0" fmla="*/ 12 w 12"/>
                <a:gd name="T1" fmla="*/ 0 h 55"/>
                <a:gd name="T2" fmla="*/ 0 w 12"/>
                <a:gd name="T3" fmla="*/ 47 h 55"/>
                <a:gd name="T4" fmla="*/ 12 w 12"/>
                <a:gd name="T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5">
                  <a:moveTo>
                    <a:pt x="12" y="0"/>
                  </a:moveTo>
                  <a:cubicBezTo>
                    <a:pt x="0" y="15"/>
                    <a:pt x="4" y="27"/>
                    <a:pt x="0" y="47"/>
                  </a:cubicBezTo>
                  <a:cubicBezTo>
                    <a:pt x="7" y="55"/>
                    <a:pt x="8" y="13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98" name="Freeform 1312"/>
            <p:cNvSpPr>
              <a:spLocks/>
            </p:cNvSpPr>
            <p:nvPr/>
          </p:nvSpPr>
          <p:spPr bwMode="auto">
            <a:xfrm>
              <a:off x="6143626" y="2873375"/>
              <a:ext cx="12700" cy="58738"/>
            </a:xfrm>
            <a:custGeom>
              <a:avLst/>
              <a:gdLst>
                <a:gd name="T0" fmla="*/ 7 w 7"/>
                <a:gd name="T1" fmla="*/ 16 h 31"/>
                <a:gd name="T2" fmla="*/ 7 w 7"/>
                <a:gd name="T3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31">
                  <a:moveTo>
                    <a:pt x="7" y="16"/>
                  </a:moveTo>
                  <a:cubicBezTo>
                    <a:pt x="5" y="0"/>
                    <a:pt x="0" y="31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99" name="Freeform 1313"/>
            <p:cNvSpPr>
              <a:spLocks/>
            </p:cNvSpPr>
            <p:nvPr/>
          </p:nvSpPr>
          <p:spPr bwMode="auto">
            <a:xfrm>
              <a:off x="6032501" y="4162425"/>
              <a:ext cx="6350" cy="6350"/>
            </a:xfrm>
            <a:custGeom>
              <a:avLst/>
              <a:gdLst>
                <a:gd name="T0" fmla="*/ 2 w 3"/>
                <a:gd name="T1" fmla="*/ 1 h 3"/>
                <a:gd name="T2" fmla="*/ 2 w 3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3" y="0"/>
                    <a:pt x="0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00" name="Freeform 1314"/>
            <p:cNvSpPr>
              <a:spLocks/>
            </p:cNvSpPr>
            <p:nvPr/>
          </p:nvSpPr>
          <p:spPr bwMode="auto">
            <a:xfrm>
              <a:off x="5908676" y="5842000"/>
              <a:ext cx="1588" cy="1746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9 h 9"/>
                <a:gd name="T4" fmla="*/ 0 w 1"/>
                <a:gd name="T5" fmla="*/ 6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1" y="2"/>
                    <a:pt x="0" y="5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01" name="Freeform 1315"/>
            <p:cNvSpPr>
              <a:spLocks noEditPoints="1"/>
            </p:cNvSpPr>
            <p:nvPr/>
          </p:nvSpPr>
          <p:spPr bwMode="auto">
            <a:xfrm>
              <a:off x="5889626" y="2803525"/>
              <a:ext cx="342900" cy="3375025"/>
            </a:xfrm>
            <a:custGeom>
              <a:avLst/>
              <a:gdLst>
                <a:gd name="T0" fmla="*/ 150 w 182"/>
                <a:gd name="T1" fmla="*/ 459 h 1797"/>
                <a:gd name="T2" fmla="*/ 104 w 182"/>
                <a:gd name="T3" fmla="*/ 368 h 1797"/>
                <a:gd name="T4" fmla="*/ 101 w 182"/>
                <a:gd name="T5" fmla="*/ 287 h 1797"/>
                <a:gd name="T6" fmla="*/ 132 w 182"/>
                <a:gd name="T7" fmla="*/ 158 h 1797"/>
                <a:gd name="T8" fmla="*/ 115 w 182"/>
                <a:gd name="T9" fmla="*/ 70 h 1797"/>
                <a:gd name="T10" fmla="*/ 103 w 182"/>
                <a:gd name="T11" fmla="*/ 44 h 1797"/>
                <a:gd name="T12" fmla="*/ 99 w 182"/>
                <a:gd name="T13" fmla="*/ 275 h 1797"/>
                <a:gd name="T14" fmla="*/ 60 w 182"/>
                <a:gd name="T15" fmla="*/ 371 h 1797"/>
                <a:gd name="T16" fmla="*/ 0 w 182"/>
                <a:gd name="T17" fmla="*/ 457 h 1797"/>
                <a:gd name="T18" fmla="*/ 62 w 182"/>
                <a:gd name="T19" fmla="*/ 552 h 1797"/>
                <a:gd name="T20" fmla="*/ 70 w 182"/>
                <a:gd name="T21" fmla="*/ 562 h 1797"/>
                <a:gd name="T22" fmla="*/ 64 w 182"/>
                <a:gd name="T23" fmla="*/ 747 h 1797"/>
                <a:gd name="T24" fmla="*/ 34 w 182"/>
                <a:gd name="T25" fmla="*/ 1179 h 1797"/>
                <a:gd name="T26" fmla="*/ 18 w 182"/>
                <a:gd name="T27" fmla="*/ 1480 h 1797"/>
                <a:gd name="T28" fmla="*/ 19 w 182"/>
                <a:gd name="T29" fmla="*/ 1641 h 1797"/>
                <a:gd name="T30" fmla="*/ 17 w 182"/>
                <a:gd name="T31" fmla="*/ 1510 h 1797"/>
                <a:gd name="T32" fmla="*/ 18 w 182"/>
                <a:gd name="T33" fmla="*/ 1480 h 1797"/>
                <a:gd name="T34" fmla="*/ 9 w 182"/>
                <a:gd name="T35" fmla="*/ 1545 h 1797"/>
                <a:gd name="T36" fmla="*/ 13 w 182"/>
                <a:gd name="T37" fmla="*/ 1628 h 1797"/>
                <a:gd name="T38" fmla="*/ 16 w 182"/>
                <a:gd name="T39" fmla="*/ 1788 h 1797"/>
                <a:gd name="T40" fmla="*/ 10 w 182"/>
                <a:gd name="T41" fmla="*/ 1734 h 1797"/>
                <a:gd name="T42" fmla="*/ 10 w 182"/>
                <a:gd name="T43" fmla="*/ 1794 h 1797"/>
                <a:gd name="T44" fmla="*/ 50 w 182"/>
                <a:gd name="T45" fmla="*/ 1758 h 1797"/>
                <a:gd name="T46" fmla="*/ 56 w 182"/>
                <a:gd name="T47" fmla="*/ 1610 h 1797"/>
                <a:gd name="T48" fmla="*/ 67 w 182"/>
                <a:gd name="T49" fmla="*/ 1402 h 1797"/>
                <a:gd name="T50" fmla="*/ 71 w 182"/>
                <a:gd name="T51" fmla="*/ 1259 h 1797"/>
                <a:gd name="T52" fmla="*/ 78 w 182"/>
                <a:gd name="T53" fmla="*/ 1220 h 1797"/>
                <a:gd name="T54" fmla="*/ 79 w 182"/>
                <a:gd name="T55" fmla="*/ 1153 h 1797"/>
                <a:gd name="T56" fmla="*/ 81 w 182"/>
                <a:gd name="T57" fmla="*/ 1051 h 1797"/>
                <a:gd name="T58" fmla="*/ 104 w 182"/>
                <a:gd name="T59" fmla="*/ 877 h 1797"/>
                <a:gd name="T60" fmla="*/ 96 w 182"/>
                <a:gd name="T61" fmla="*/ 857 h 1797"/>
                <a:gd name="T62" fmla="*/ 103 w 182"/>
                <a:gd name="T63" fmla="*/ 860 h 1797"/>
                <a:gd name="T64" fmla="*/ 96 w 182"/>
                <a:gd name="T65" fmla="*/ 758 h 1797"/>
                <a:gd name="T66" fmla="*/ 106 w 182"/>
                <a:gd name="T67" fmla="*/ 777 h 1797"/>
                <a:gd name="T68" fmla="*/ 103 w 182"/>
                <a:gd name="T69" fmla="*/ 593 h 1797"/>
                <a:gd name="T70" fmla="*/ 107 w 182"/>
                <a:gd name="T71" fmla="*/ 251 h 1797"/>
                <a:gd name="T72" fmla="*/ 41 w 182"/>
                <a:gd name="T73" fmla="*/ 1451 h 1797"/>
                <a:gd name="T74" fmla="*/ 48 w 182"/>
                <a:gd name="T75" fmla="*/ 1263 h 1797"/>
                <a:gd name="T76" fmla="*/ 77 w 182"/>
                <a:gd name="T77" fmla="*/ 556 h 1797"/>
                <a:gd name="T78" fmla="*/ 77 w 182"/>
                <a:gd name="T79" fmla="*/ 556 h 1797"/>
                <a:gd name="T80" fmla="*/ 64 w 182"/>
                <a:gd name="T81" fmla="*/ 916 h 1797"/>
                <a:gd name="T82" fmla="*/ 72 w 182"/>
                <a:gd name="T83" fmla="*/ 1051 h 1797"/>
                <a:gd name="T84" fmla="*/ 72 w 182"/>
                <a:gd name="T85" fmla="*/ 1051 h 1797"/>
                <a:gd name="T86" fmla="*/ 68 w 182"/>
                <a:gd name="T87" fmla="*/ 1165 h 1797"/>
                <a:gd name="T88" fmla="*/ 66 w 182"/>
                <a:gd name="T89" fmla="*/ 1140 h 1797"/>
                <a:gd name="T90" fmla="*/ 66 w 182"/>
                <a:gd name="T91" fmla="*/ 1140 h 1797"/>
                <a:gd name="T92" fmla="*/ 70 w 182"/>
                <a:gd name="T93" fmla="*/ 1105 h 1797"/>
                <a:gd name="T94" fmla="*/ 68 w 182"/>
                <a:gd name="T95" fmla="*/ 1079 h 1797"/>
                <a:gd name="T96" fmla="*/ 68 w 182"/>
                <a:gd name="T97" fmla="*/ 1079 h 1797"/>
                <a:gd name="T98" fmla="*/ 76 w 182"/>
                <a:gd name="T99" fmla="*/ 757 h 1797"/>
                <a:gd name="T100" fmla="*/ 77 w 182"/>
                <a:gd name="T101" fmla="*/ 735 h 1797"/>
                <a:gd name="T102" fmla="*/ 77 w 182"/>
                <a:gd name="T103" fmla="*/ 735 h 1797"/>
                <a:gd name="T104" fmla="*/ 79 w 182"/>
                <a:gd name="T105" fmla="*/ 840 h 1797"/>
                <a:gd name="T106" fmla="*/ 103 w 182"/>
                <a:gd name="T107" fmla="*/ 842 h 1797"/>
                <a:gd name="T108" fmla="*/ 86 w 182"/>
                <a:gd name="T109" fmla="*/ 761 h 1797"/>
                <a:gd name="T110" fmla="*/ 101 w 182"/>
                <a:gd name="T111" fmla="*/ 440 h 1797"/>
                <a:gd name="T112" fmla="*/ 101 w 182"/>
                <a:gd name="T113" fmla="*/ 440 h 1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2" h="1797">
                  <a:moveTo>
                    <a:pt x="108" y="488"/>
                  </a:moveTo>
                  <a:cubicBezTo>
                    <a:pt x="121" y="475"/>
                    <a:pt x="138" y="472"/>
                    <a:pt x="150" y="459"/>
                  </a:cubicBezTo>
                  <a:cubicBezTo>
                    <a:pt x="134" y="458"/>
                    <a:pt x="122" y="463"/>
                    <a:pt x="110" y="468"/>
                  </a:cubicBezTo>
                  <a:cubicBezTo>
                    <a:pt x="108" y="437"/>
                    <a:pt x="106" y="400"/>
                    <a:pt x="104" y="368"/>
                  </a:cubicBezTo>
                  <a:cubicBezTo>
                    <a:pt x="100" y="281"/>
                    <a:pt x="100" y="281"/>
                    <a:pt x="100" y="281"/>
                  </a:cubicBezTo>
                  <a:cubicBezTo>
                    <a:pt x="100" y="283"/>
                    <a:pt x="101" y="285"/>
                    <a:pt x="101" y="287"/>
                  </a:cubicBezTo>
                  <a:cubicBezTo>
                    <a:pt x="122" y="249"/>
                    <a:pt x="182" y="141"/>
                    <a:pt x="150" y="76"/>
                  </a:cubicBezTo>
                  <a:cubicBezTo>
                    <a:pt x="157" y="104"/>
                    <a:pt x="137" y="132"/>
                    <a:pt x="132" y="158"/>
                  </a:cubicBezTo>
                  <a:cubicBezTo>
                    <a:pt x="123" y="141"/>
                    <a:pt x="133" y="128"/>
                    <a:pt x="133" y="102"/>
                  </a:cubicBezTo>
                  <a:cubicBezTo>
                    <a:pt x="120" y="118"/>
                    <a:pt x="125" y="77"/>
                    <a:pt x="115" y="70"/>
                  </a:cubicBezTo>
                  <a:cubicBezTo>
                    <a:pt x="108" y="64"/>
                    <a:pt x="123" y="97"/>
                    <a:pt x="119" y="111"/>
                  </a:cubicBezTo>
                  <a:cubicBezTo>
                    <a:pt x="110" y="92"/>
                    <a:pt x="106" y="68"/>
                    <a:pt x="103" y="44"/>
                  </a:cubicBezTo>
                  <a:cubicBezTo>
                    <a:pt x="117" y="63"/>
                    <a:pt x="99" y="10"/>
                    <a:pt x="102" y="0"/>
                  </a:cubicBezTo>
                  <a:cubicBezTo>
                    <a:pt x="59" y="95"/>
                    <a:pt x="86" y="195"/>
                    <a:pt x="99" y="275"/>
                  </a:cubicBezTo>
                  <a:cubicBezTo>
                    <a:pt x="95" y="319"/>
                    <a:pt x="87" y="438"/>
                    <a:pt x="79" y="468"/>
                  </a:cubicBezTo>
                  <a:cubicBezTo>
                    <a:pt x="74" y="414"/>
                    <a:pt x="64" y="395"/>
                    <a:pt x="60" y="371"/>
                  </a:cubicBezTo>
                  <a:cubicBezTo>
                    <a:pt x="67" y="419"/>
                    <a:pt x="81" y="457"/>
                    <a:pt x="78" y="517"/>
                  </a:cubicBezTo>
                  <a:cubicBezTo>
                    <a:pt x="65" y="492"/>
                    <a:pt x="23" y="479"/>
                    <a:pt x="0" y="457"/>
                  </a:cubicBezTo>
                  <a:cubicBezTo>
                    <a:pt x="12" y="491"/>
                    <a:pt x="55" y="511"/>
                    <a:pt x="76" y="543"/>
                  </a:cubicBezTo>
                  <a:cubicBezTo>
                    <a:pt x="64" y="550"/>
                    <a:pt x="74" y="558"/>
                    <a:pt x="62" y="552"/>
                  </a:cubicBezTo>
                  <a:cubicBezTo>
                    <a:pt x="56" y="559"/>
                    <a:pt x="55" y="574"/>
                    <a:pt x="55" y="589"/>
                  </a:cubicBezTo>
                  <a:cubicBezTo>
                    <a:pt x="60" y="581"/>
                    <a:pt x="62" y="565"/>
                    <a:pt x="70" y="562"/>
                  </a:cubicBezTo>
                  <a:cubicBezTo>
                    <a:pt x="69" y="614"/>
                    <a:pt x="65" y="656"/>
                    <a:pt x="66" y="709"/>
                  </a:cubicBezTo>
                  <a:cubicBezTo>
                    <a:pt x="66" y="713"/>
                    <a:pt x="64" y="729"/>
                    <a:pt x="64" y="747"/>
                  </a:cubicBezTo>
                  <a:cubicBezTo>
                    <a:pt x="65" y="775"/>
                    <a:pt x="63" y="805"/>
                    <a:pt x="57" y="833"/>
                  </a:cubicBezTo>
                  <a:cubicBezTo>
                    <a:pt x="53" y="854"/>
                    <a:pt x="47" y="1071"/>
                    <a:pt x="34" y="1179"/>
                  </a:cubicBezTo>
                  <a:cubicBezTo>
                    <a:pt x="32" y="1202"/>
                    <a:pt x="33" y="1209"/>
                    <a:pt x="35" y="1227"/>
                  </a:cubicBezTo>
                  <a:cubicBezTo>
                    <a:pt x="47" y="1309"/>
                    <a:pt x="22" y="1397"/>
                    <a:pt x="18" y="1480"/>
                  </a:cubicBezTo>
                  <a:cubicBezTo>
                    <a:pt x="19" y="1497"/>
                    <a:pt x="19" y="1520"/>
                    <a:pt x="19" y="1544"/>
                  </a:cubicBezTo>
                  <a:cubicBezTo>
                    <a:pt x="21" y="1576"/>
                    <a:pt x="24" y="1608"/>
                    <a:pt x="19" y="1641"/>
                  </a:cubicBezTo>
                  <a:cubicBezTo>
                    <a:pt x="16" y="1616"/>
                    <a:pt x="18" y="1579"/>
                    <a:pt x="19" y="1544"/>
                  </a:cubicBezTo>
                  <a:cubicBezTo>
                    <a:pt x="18" y="1533"/>
                    <a:pt x="17" y="1521"/>
                    <a:pt x="17" y="1510"/>
                  </a:cubicBezTo>
                  <a:cubicBezTo>
                    <a:pt x="17" y="1500"/>
                    <a:pt x="17" y="1490"/>
                    <a:pt x="18" y="1480"/>
                  </a:cubicBezTo>
                  <a:cubicBezTo>
                    <a:pt x="18" y="1480"/>
                    <a:pt x="18" y="1480"/>
                    <a:pt x="18" y="1480"/>
                  </a:cubicBezTo>
                  <a:cubicBezTo>
                    <a:pt x="16" y="1491"/>
                    <a:pt x="15" y="1502"/>
                    <a:pt x="13" y="1513"/>
                  </a:cubicBezTo>
                  <a:cubicBezTo>
                    <a:pt x="12" y="1523"/>
                    <a:pt x="9" y="1534"/>
                    <a:pt x="9" y="1545"/>
                  </a:cubicBezTo>
                  <a:cubicBezTo>
                    <a:pt x="10" y="1556"/>
                    <a:pt x="11" y="1566"/>
                    <a:pt x="11" y="1577"/>
                  </a:cubicBezTo>
                  <a:cubicBezTo>
                    <a:pt x="12" y="1594"/>
                    <a:pt x="12" y="1611"/>
                    <a:pt x="13" y="1628"/>
                  </a:cubicBezTo>
                  <a:cubicBezTo>
                    <a:pt x="13" y="1640"/>
                    <a:pt x="13" y="1652"/>
                    <a:pt x="13" y="1665"/>
                  </a:cubicBezTo>
                  <a:cubicBezTo>
                    <a:pt x="15" y="1704"/>
                    <a:pt x="17" y="1744"/>
                    <a:pt x="16" y="1788"/>
                  </a:cubicBezTo>
                  <a:cubicBezTo>
                    <a:pt x="15" y="1777"/>
                    <a:pt x="13" y="1739"/>
                    <a:pt x="12" y="1701"/>
                  </a:cubicBezTo>
                  <a:cubicBezTo>
                    <a:pt x="11" y="1712"/>
                    <a:pt x="11" y="1723"/>
                    <a:pt x="10" y="1734"/>
                  </a:cubicBezTo>
                  <a:cubicBezTo>
                    <a:pt x="8" y="1754"/>
                    <a:pt x="6" y="1774"/>
                    <a:pt x="3" y="1793"/>
                  </a:cubicBezTo>
                  <a:cubicBezTo>
                    <a:pt x="3" y="1793"/>
                    <a:pt x="9" y="1794"/>
                    <a:pt x="10" y="1794"/>
                  </a:cubicBezTo>
                  <a:cubicBezTo>
                    <a:pt x="17" y="1794"/>
                    <a:pt x="26" y="1797"/>
                    <a:pt x="33" y="1796"/>
                  </a:cubicBezTo>
                  <a:cubicBezTo>
                    <a:pt x="41" y="1795"/>
                    <a:pt x="49" y="1768"/>
                    <a:pt x="50" y="1758"/>
                  </a:cubicBezTo>
                  <a:cubicBezTo>
                    <a:pt x="53" y="1720"/>
                    <a:pt x="41" y="1684"/>
                    <a:pt x="48" y="1645"/>
                  </a:cubicBezTo>
                  <a:cubicBezTo>
                    <a:pt x="50" y="1633"/>
                    <a:pt x="54" y="1622"/>
                    <a:pt x="56" y="1610"/>
                  </a:cubicBezTo>
                  <a:cubicBezTo>
                    <a:pt x="59" y="1593"/>
                    <a:pt x="58" y="1575"/>
                    <a:pt x="59" y="1557"/>
                  </a:cubicBezTo>
                  <a:cubicBezTo>
                    <a:pt x="62" y="1505"/>
                    <a:pt x="65" y="1454"/>
                    <a:pt x="67" y="1402"/>
                  </a:cubicBezTo>
                  <a:cubicBezTo>
                    <a:pt x="68" y="1376"/>
                    <a:pt x="69" y="1349"/>
                    <a:pt x="70" y="1322"/>
                  </a:cubicBezTo>
                  <a:cubicBezTo>
                    <a:pt x="70" y="1302"/>
                    <a:pt x="72" y="1280"/>
                    <a:pt x="71" y="1259"/>
                  </a:cubicBezTo>
                  <a:cubicBezTo>
                    <a:pt x="71" y="1252"/>
                    <a:pt x="71" y="1246"/>
                    <a:pt x="73" y="1239"/>
                  </a:cubicBezTo>
                  <a:cubicBezTo>
                    <a:pt x="75" y="1233"/>
                    <a:pt x="77" y="1227"/>
                    <a:pt x="78" y="1220"/>
                  </a:cubicBezTo>
                  <a:cubicBezTo>
                    <a:pt x="80" y="1211"/>
                    <a:pt x="78" y="1201"/>
                    <a:pt x="77" y="1192"/>
                  </a:cubicBezTo>
                  <a:cubicBezTo>
                    <a:pt x="77" y="1179"/>
                    <a:pt x="77" y="1166"/>
                    <a:pt x="79" y="1153"/>
                  </a:cubicBezTo>
                  <a:cubicBezTo>
                    <a:pt x="80" y="1141"/>
                    <a:pt x="83" y="1129"/>
                    <a:pt x="83" y="1117"/>
                  </a:cubicBezTo>
                  <a:cubicBezTo>
                    <a:pt x="85" y="1095"/>
                    <a:pt x="81" y="1073"/>
                    <a:pt x="81" y="1051"/>
                  </a:cubicBezTo>
                  <a:cubicBezTo>
                    <a:pt x="81" y="981"/>
                    <a:pt x="94" y="929"/>
                    <a:pt x="90" y="867"/>
                  </a:cubicBezTo>
                  <a:cubicBezTo>
                    <a:pt x="96" y="868"/>
                    <a:pt x="98" y="874"/>
                    <a:pt x="104" y="877"/>
                  </a:cubicBezTo>
                  <a:cubicBezTo>
                    <a:pt x="103" y="877"/>
                    <a:pt x="102" y="867"/>
                    <a:pt x="101" y="866"/>
                  </a:cubicBezTo>
                  <a:cubicBezTo>
                    <a:pt x="100" y="863"/>
                    <a:pt x="98" y="860"/>
                    <a:pt x="96" y="857"/>
                  </a:cubicBezTo>
                  <a:cubicBezTo>
                    <a:pt x="92" y="851"/>
                    <a:pt x="89" y="843"/>
                    <a:pt x="94" y="836"/>
                  </a:cubicBezTo>
                  <a:cubicBezTo>
                    <a:pt x="99" y="842"/>
                    <a:pt x="101" y="852"/>
                    <a:pt x="103" y="860"/>
                  </a:cubicBezTo>
                  <a:cubicBezTo>
                    <a:pt x="104" y="847"/>
                    <a:pt x="105" y="835"/>
                    <a:pt x="104" y="823"/>
                  </a:cubicBezTo>
                  <a:cubicBezTo>
                    <a:pt x="103" y="801"/>
                    <a:pt x="97" y="780"/>
                    <a:pt x="96" y="758"/>
                  </a:cubicBezTo>
                  <a:cubicBezTo>
                    <a:pt x="95" y="734"/>
                    <a:pt x="96" y="709"/>
                    <a:pt x="101" y="685"/>
                  </a:cubicBezTo>
                  <a:cubicBezTo>
                    <a:pt x="100" y="716"/>
                    <a:pt x="104" y="748"/>
                    <a:pt x="106" y="777"/>
                  </a:cubicBezTo>
                  <a:cubicBezTo>
                    <a:pt x="107" y="762"/>
                    <a:pt x="108" y="746"/>
                    <a:pt x="111" y="731"/>
                  </a:cubicBezTo>
                  <a:cubicBezTo>
                    <a:pt x="107" y="689"/>
                    <a:pt x="101" y="641"/>
                    <a:pt x="103" y="593"/>
                  </a:cubicBezTo>
                  <a:cubicBezTo>
                    <a:pt x="104" y="558"/>
                    <a:pt x="107" y="523"/>
                    <a:pt x="108" y="488"/>
                  </a:cubicBezTo>
                  <a:close/>
                  <a:moveTo>
                    <a:pt x="107" y="251"/>
                  </a:moveTo>
                  <a:cubicBezTo>
                    <a:pt x="100" y="266"/>
                    <a:pt x="105" y="235"/>
                    <a:pt x="107" y="251"/>
                  </a:cubicBezTo>
                  <a:close/>
                  <a:moveTo>
                    <a:pt x="41" y="1451"/>
                  </a:moveTo>
                  <a:cubicBezTo>
                    <a:pt x="40" y="1471"/>
                    <a:pt x="46" y="1498"/>
                    <a:pt x="30" y="1508"/>
                  </a:cubicBezTo>
                  <a:cubicBezTo>
                    <a:pt x="32" y="1446"/>
                    <a:pt x="44" y="1334"/>
                    <a:pt x="48" y="1263"/>
                  </a:cubicBezTo>
                  <a:cubicBezTo>
                    <a:pt x="49" y="1318"/>
                    <a:pt x="44" y="1392"/>
                    <a:pt x="41" y="1451"/>
                  </a:cubicBezTo>
                  <a:close/>
                  <a:moveTo>
                    <a:pt x="77" y="556"/>
                  </a:moveTo>
                  <a:cubicBezTo>
                    <a:pt x="75" y="555"/>
                    <a:pt x="73" y="556"/>
                    <a:pt x="73" y="552"/>
                  </a:cubicBezTo>
                  <a:cubicBezTo>
                    <a:pt x="74" y="553"/>
                    <a:pt x="77" y="553"/>
                    <a:pt x="77" y="556"/>
                  </a:cubicBezTo>
                  <a:close/>
                  <a:moveTo>
                    <a:pt x="73" y="859"/>
                  </a:moveTo>
                  <a:cubicBezTo>
                    <a:pt x="69" y="883"/>
                    <a:pt x="74" y="907"/>
                    <a:pt x="64" y="916"/>
                  </a:cubicBezTo>
                  <a:cubicBezTo>
                    <a:pt x="54" y="911"/>
                    <a:pt x="62" y="862"/>
                    <a:pt x="73" y="859"/>
                  </a:cubicBezTo>
                  <a:close/>
                  <a:moveTo>
                    <a:pt x="72" y="1051"/>
                  </a:moveTo>
                  <a:cubicBezTo>
                    <a:pt x="71" y="1050"/>
                    <a:pt x="68" y="1050"/>
                    <a:pt x="68" y="1047"/>
                  </a:cubicBezTo>
                  <a:cubicBezTo>
                    <a:pt x="70" y="1048"/>
                    <a:pt x="72" y="1048"/>
                    <a:pt x="72" y="1051"/>
                  </a:cubicBezTo>
                  <a:close/>
                  <a:moveTo>
                    <a:pt x="65" y="1178"/>
                  </a:moveTo>
                  <a:cubicBezTo>
                    <a:pt x="65" y="1174"/>
                    <a:pt x="67" y="1155"/>
                    <a:pt x="68" y="1165"/>
                  </a:cubicBezTo>
                  <a:cubicBezTo>
                    <a:pt x="68" y="1170"/>
                    <a:pt x="67" y="1188"/>
                    <a:pt x="65" y="1178"/>
                  </a:cubicBezTo>
                  <a:close/>
                  <a:moveTo>
                    <a:pt x="66" y="1140"/>
                  </a:moveTo>
                  <a:cubicBezTo>
                    <a:pt x="66" y="1137"/>
                    <a:pt x="70" y="1136"/>
                    <a:pt x="70" y="1140"/>
                  </a:cubicBezTo>
                  <a:cubicBezTo>
                    <a:pt x="68" y="1140"/>
                    <a:pt x="66" y="1144"/>
                    <a:pt x="66" y="1140"/>
                  </a:cubicBezTo>
                  <a:close/>
                  <a:moveTo>
                    <a:pt x="66" y="1101"/>
                  </a:moveTo>
                  <a:cubicBezTo>
                    <a:pt x="68" y="1102"/>
                    <a:pt x="71" y="1102"/>
                    <a:pt x="70" y="1105"/>
                  </a:cubicBezTo>
                  <a:cubicBezTo>
                    <a:pt x="69" y="1104"/>
                    <a:pt x="66" y="1105"/>
                    <a:pt x="66" y="1101"/>
                  </a:cubicBezTo>
                  <a:close/>
                  <a:moveTo>
                    <a:pt x="68" y="1079"/>
                  </a:moveTo>
                  <a:cubicBezTo>
                    <a:pt x="65" y="1074"/>
                    <a:pt x="73" y="1061"/>
                    <a:pt x="73" y="1070"/>
                  </a:cubicBezTo>
                  <a:cubicBezTo>
                    <a:pt x="73" y="1069"/>
                    <a:pt x="68" y="1080"/>
                    <a:pt x="68" y="1079"/>
                  </a:cubicBezTo>
                  <a:close/>
                  <a:moveTo>
                    <a:pt x="68" y="840"/>
                  </a:moveTo>
                  <a:cubicBezTo>
                    <a:pt x="72" y="806"/>
                    <a:pt x="69" y="784"/>
                    <a:pt x="76" y="757"/>
                  </a:cubicBezTo>
                  <a:cubicBezTo>
                    <a:pt x="76" y="796"/>
                    <a:pt x="79" y="831"/>
                    <a:pt x="68" y="840"/>
                  </a:cubicBezTo>
                  <a:close/>
                  <a:moveTo>
                    <a:pt x="77" y="735"/>
                  </a:moveTo>
                  <a:cubicBezTo>
                    <a:pt x="73" y="726"/>
                    <a:pt x="75" y="709"/>
                    <a:pt x="76" y="693"/>
                  </a:cubicBezTo>
                  <a:cubicBezTo>
                    <a:pt x="80" y="632"/>
                    <a:pt x="81" y="735"/>
                    <a:pt x="77" y="735"/>
                  </a:cubicBezTo>
                  <a:close/>
                  <a:moveTo>
                    <a:pt x="92" y="864"/>
                  </a:moveTo>
                  <a:cubicBezTo>
                    <a:pt x="88" y="855"/>
                    <a:pt x="79" y="853"/>
                    <a:pt x="79" y="840"/>
                  </a:cubicBezTo>
                  <a:cubicBezTo>
                    <a:pt x="86" y="843"/>
                    <a:pt x="95" y="859"/>
                    <a:pt x="92" y="864"/>
                  </a:cubicBezTo>
                  <a:close/>
                  <a:moveTo>
                    <a:pt x="103" y="842"/>
                  </a:moveTo>
                  <a:cubicBezTo>
                    <a:pt x="100" y="817"/>
                    <a:pt x="90" y="805"/>
                    <a:pt x="95" y="790"/>
                  </a:cubicBezTo>
                  <a:cubicBezTo>
                    <a:pt x="88" y="798"/>
                    <a:pt x="85" y="764"/>
                    <a:pt x="86" y="761"/>
                  </a:cubicBezTo>
                  <a:cubicBezTo>
                    <a:pt x="93" y="784"/>
                    <a:pt x="107" y="815"/>
                    <a:pt x="103" y="842"/>
                  </a:cubicBezTo>
                  <a:close/>
                  <a:moveTo>
                    <a:pt x="101" y="440"/>
                  </a:moveTo>
                  <a:cubicBezTo>
                    <a:pt x="102" y="434"/>
                    <a:pt x="102" y="408"/>
                    <a:pt x="105" y="417"/>
                  </a:cubicBezTo>
                  <a:cubicBezTo>
                    <a:pt x="104" y="423"/>
                    <a:pt x="104" y="449"/>
                    <a:pt x="101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02" name="Freeform 1316"/>
            <p:cNvSpPr>
              <a:spLocks/>
            </p:cNvSpPr>
            <p:nvPr/>
          </p:nvSpPr>
          <p:spPr bwMode="auto">
            <a:xfrm>
              <a:off x="6002339" y="349726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03" name="Freeform 1317"/>
            <p:cNvSpPr>
              <a:spLocks/>
            </p:cNvSpPr>
            <p:nvPr/>
          </p:nvSpPr>
          <p:spPr bwMode="auto">
            <a:xfrm>
              <a:off x="5908676" y="5859463"/>
              <a:ext cx="6350" cy="139700"/>
            </a:xfrm>
            <a:custGeom>
              <a:avLst/>
              <a:gdLst>
                <a:gd name="T0" fmla="*/ 0 w 3"/>
                <a:gd name="T1" fmla="*/ 0 h 74"/>
                <a:gd name="T2" fmla="*/ 2 w 3"/>
                <a:gd name="T3" fmla="*/ 74 h 74"/>
                <a:gd name="T4" fmla="*/ 3 w 3"/>
                <a:gd name="T5" fmla="*/ 38 h 74"/>
                <a:gd name="T6" fmla="*/ 0 w 3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4">
                  <a:moveTo>
                    <a:pt x="0" y="0"/>
                  </a:moveTo>
                  <a:cubicBezTo>
                    <a:pt x="0" y="17"/>
                    <a:pt x="0" y="45"/>
                    <a:pt x="2" y="74"/>
                  </a:cubicBezTo>
                  <a:cubicBezTo>
                    <a:pt x="2" y="62"/>
                    <a:pt x="2" y="50"/>
                    <a:pt x="3" y="38"/>
                  </a:cubicBezTo>
                  <a:cubicBezTo>
                    <a:pt x="2" y="25"/>
                    <a:pt x="1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3104" name="Group 3103"/>
          <p:cNvGrpSpPr/>
          <p:nvPr/>
        </p:nvGrpSpPr>
        <p:grpSpPr>
          <a:xfrm flipH="1">
            <a:off x="5284236" y="4629893"/>
            <a:ext cx="1450949" cy="2229271"/>
            <a:chOff x="7109040" y="5058249"/>
            <a:chExt cx="719138" cy="1104900"/>
          </a:xfrm>
          <a:solidFill>
            <a:schemeClr val="accent2">
              <a:lumMod val="75000"/>
              <a:alpha val="20000"/>
            </a:schemeClr>
          </a:solidFill>
        </p:grpSpPr>
        <p:sp>
          <p:nvSpPr>
            <p:cNvPr id="3105" name="Freeform 1318"/>
            <p:cNvSpPr>
              <a:spLocks/>
            </p:cNvSpPr>
            <p:nvPr/>
          </p:nvSpPr>
          <p:spPr bwMode="auto">
            <a:xfrm>
              <a:off x="7672602" y="5228112"/>
              <a:ext cx="9525" cy="25400"/>
            </a:xfrm>
            <a:custGeom>
              <a:avLst/>
              <a:gdLst>
                <a:gd name="T0" fmla="*/ 1 w 5"/>
                <a:gd name="T1" fmla="*/ 6 h 13"/>
                <a:gd name="T2" fmla="*/ 1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6"/>
                  </a:moveTo>
                  <a:cubicBezTo>
                    <a:pt x="5" y="0"/>
                    <a:pt x="0" y="13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06" name="Freeform 1319"/>
            <p:cNvSpPr>
              <a:spLocks/>
            </p:cNvSpPr>
            <p:nvPr/>
          </p:nvSpPr>
          <p:spPr bwMode="auto">
            <a:xfrm>
              <a:off x="7664665" y="5237637"/>
              <a:ext cx="14288" cy="30163"/>
            </a:xfrm>
            <a:custGeom>
              <a:avLst/>
              <a:gdLst>
                <a:gd name="T0" fmla="*/ 5 w 8"/>
                <a:gd name="T1" fmla="*/ 7 h 16"/>
                <a:gd name="T2" fmla="*/ 5 w 8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6">
                  <a:moveTo>
                    <a:pt x="5" y="7"/>
                  </a:moveTo>
                  <a:cubicBezTo>
                    <a:pt x="8" y="0"/>
                    <a:pt x="0" y="16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07" name="Freeform 1320"/>
            <p:cNvSpPr>
              <a:spLocks/>
            </p:cNvSpPr>
            <p:nvPr/>
          </p:nvSpPr>
          <p:spPr bwMode="auto">
            <a:xfrm>
              <a:off x="7826590" y="5412262"/>
              <a:ext cx="1588" cy="6350"/>
            </a:xfrm>
            <a:custGeom>
              <a:avLst/>
              <a:gdLst>
                <a:gd name="T0" fmla="*/ 1 w 1"/>
                <a:gd name="T1" fmla="*/ 1 h 3"/>
                <a:gd name="T2" fmla="*/ 1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0" y="0"/>
                    <a:pt x="1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08" name="Freeform 1321"/>
            <p:cNvSpPr>
              <a:spLocks noEditPoints="1"/>
            </p:cNvSpPr>
            <p:nvPr/>
          </p:nvSpPr>
          <p:spPr bwMode="auto">
            <a:xfrm>
              <a:off x="7109040" y="5258274"/>
              <a:ext cx="717550" cy="904875"/>
            </a:xfrm>
            <a:custGeom>
              <a:avLst/>
              <a:gdLst>
                <a:gd name="T0" fmla="*/ 0 w 382"/>
                <a:gd name="T1" fmla="*/ 475 h 481"/>
                <a:gd name="T2" fmla="*/ 19 w 382"/>
                <a:gd name="T3" fmla="*/ 481 h 481"/>
                <a:gd name="T4" fmla="*/ 72 w 382"/>
                <a:gd name="T5" fmla="*/ 421 h 481"/>
                <a:gd name="T6" fmla="*/ 145 w 382"/>
                <a:gd name="T7" fmla="*/ 428 h 481"/>
                <a:gd name="T8" fmla="*/ 155 w 382"/>
                <a:gd name="T9" fmla="*/ 382 h 481"/>
                <a:gd name="T10" fmla="*/ 135 w 382"/>
                <a:gd name="T11" fmla="*/ 278 h 481"/>
                <a:gd name="T12" fmla="*/ 183 w 382"/>
                <a:gd name="T13" fmla="*/ 276 h 481"/>
                <a:gd name="T14" fmla="*/ 364 w 382"/>
                <a:gd name="T15" fmla="*/ 90 h 481"/>
                <a:gd name="T16" fmla="*/ 375 w 382"/>
                <a:gd name="T17" fmla="*/ 105 h 481"/>
                <a:gd name="T18" fmla="*/ 379 w 382"/>
                <a:gd name="T19" fmla="*/ 82 h 481"/>
                <a:gd name="T20" fmla="*/ 260 w 382"/>
                <a:gd name="T21" fmla="*/ 137 h 481"/>
                <a:gd name="T22" fmla="*/ 346 w 382"/>
                <a:gd name="T23" fmla="*/ 51 h 481"/>
                <a:gd name="T24" fmla="*/ 333 w 382"/>
                <a:gd name="T25" fmla="*/ 39 h 481"/>
                <a:gd name="T26" fmla="*/ 301 w 382"/>
                <a:gd name="T27" fmla="*/ 5 h 481"/>
                <a:gd name="T28" fmla="*/ 252 w 382"/>
                <a:gd name="T29" fmla="*/ 20 h 481"/>
                <a:gd name="T30" fmla="*/ 253 w 382"/>
                <a:gd name="T31" fmla="*/ 40 h 481"/>
                <a:gd name="T32" fmla="*/ 258 w 382"/>
                <a:gd name="T33" fmla="*/ 129 h 481"/>
                <a:gd name="T34" fmla="*/ 254 w 382"/>
                <a:gd name="T35" fmla="*/ 112 h 481"/>
                <a:gd name="T36" fmla="*/ 212 w 382"/>
                <a:gd name="T37" fmla="*/ 106 h 481"/>
                <a:gd name="T38" fmla="*/ 240 w 382"/>
                <a:gd name="T39" fmla="*/ 114 h 481"/>
                <a:gd name="T40" fmla="*/ 224 w 382"/>
                <a:gd name="T41" fmla="*/ 171 h 481"/>
                <a:gd name="T42" fmla="*/ 178 w 382"/>
                <a:gd name="T43" fmla="*/ 186 h 481"/>
                <a:gd name="T44" fmla="*/ 158 w 382"/>
                <a:gd name="T45" fmla="*/ 139 h 481"/>
                <a:gd name="T46" fmla="*/ 159 w 382"/>
                <a:gd name="T47" fmla="*/ 143 h 481"/>
                <a:gd name="T48" fmla="*/ 134 w 382"/>
                <a:gd name="T49" fmla="*/ 216 h 481"/>
                <a:gd name="T50" fmla="*/ 121 w 382"/>
                <a:gd name="T51" fmla="*/ 283 h 481"/>
                <a:gd name="T52" fmla="*/ 107 w 382"/>
                <a:gd name="T53" fmla="*/ 302 h 481"/>
                <a:gd name="T54" fmla="*/ 65 w 382"/>
                <a:gd name="T55" fmla="*/ 364 h 481"/>
                <a:gd name="T56" fmla="*/ 42 w 382"/>
                <a:gd name="T57" fmla="*/ 402 h 481"/>
                <a:gd name="T58" fmla="*/ 13 w 382"/>
                <a:gd name="T59" fmla="*/ 451 h 481"/>
                <a:gd name="T60" fmla="*/ 346 w 382"/>
                <a:gd name="T61" fmla="*/ 93 h 481"/>
                <a:gd name="T62" fmla="*/ 296 w 382"/>
                <a:gd name="T63" fmla="*/ 118 h 481"/>
                <a:gd name="T64" fmla="*/ 296 w 382"/>
                <a:gd name="T65" fmla="*/ 118 h 481"/>
                <a:gd name="T66" fmla="*/ 252 w 382"/>
                <a:gd name="T67" fmla="*/ 153 h 481"/>
                <a:gd name="T68" fmla="*/ 247 w 382"/>
                <a:gd name="T69" fmla="*/ 157 h 481"/>
                <a:gd name="T70" fmla="*/ 247 w 382"/>
                <a:gd name="T71" fmla="*/ 157 h 481"/>
                <a:gd name="T72" fmla="*/ 235 w 382"/>
                <a:gd name="T73" fmla="*/ 164 h 481"/>
                <a:gd name="T74" fmla="*/ 192 w 382"/>
                <a:gd name="T75" fmla="*/ 303 h 481"/>
                <a:gd name="T76" fmla="*/ 192 w 382"/>
                <a:gd name="T77" fmla="*/ 303 h 481"/>
                <a:gd name="T78" fmla="*/ 190 w 382"/>
                <a:gd name="T79" fmla="*/ 304 h 481"/>
                <a:gd name="T80" fmla="*/ 135 w 382"/>
                <a:gd name="T81" fmla="*/ 377 h 481"/>
                <a:gd name="T82" fmla="*/ 135 w 382"/>
                <a:gd name="T83" fmla="*/ 377 h 481"/>
                <a:gd name="T84" fmla="*/ 85 w 382"/>
                <a:gd name="T85" fmla="*/ 404 h 481"/>
                <a:gd name="T86" fmla="*/ 85 w 382"/>
                <a:gd name="T87" fmla="*/ 362 h 481"/>
                <a:gd name="T88" fmla="*/ 85 w 382"/>
                <a:gd name="T89" fmla="*/ 362 h 481"/>
                <a:gd name="T90" fmla="*/ 160 w 382"/>
                <a:gd name="T91" fmla="*/ 186 h 481"/>
                <a:gd name="T92" fmla="*/ 116 w 382"/>
                <a:gd name="T93" fmla="*/ 297 h 481"/>
                <a:gd name="T94" fmla="*/ 116 w 382"/>
                <a:gd name="T95" fmla="*/ 297 h 481"/>
                <a:gd name="T96" fmla="*/ 113 w 382"/>
                <a:gd name="T97" fmla="*/ 300 h 481"/>
                <a:gd name="T98" fmla="*/ 95 w 382"/>
                <a:gd name="T99" fmla="*/ 327 h 481"/>
                <a:gd name="T100" fmla="*/ 95 w 382"/>
                <a:gd name="T101" fmla="*/ 327 h 481"/>
                <a:gd name="T102" fmla="*/ 86 w 382"/>
                <a:gd name="T103" fmla="*/ 342 h 481"/>
                <a:gd name="T104" fmla="*/ 59 w 382"/>
                <a:gd name="T105" fmla="*/ 384 h 481"/>
                <a:gd name="T106" fmla="*/ 61 w 382"/>
                <a:gd name="T107" fmla="*/ 383 h 481"/>
                <a:gd name="T108" fmla="*/ 12 w 382"/>
                <a:gd name="T109" fmla="*/ 474 h 481"/>
                <a:gd name="T110" fmla="*/ 55 w 382"/>
                <a:gd name="T111" fmla="*/ 392 h 481"/>
                <a:gd name="T112" fmla="*/ 53 w 382"/>
                <a:gd name="T113" fmla="*/ 396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2" h="481">
                  <a:moveTo>
                    <a:pt x="13" y="451"/>
                  </a:moveTo>
                  <a:cubicBezTo>
                    <a:pt x="12" y="453"/>
                    <a:pt x="1" y="475"/>
                    <a:pt x="0" y="475"/>
                  </a:cubicBezTo>
                  <a:cubicBezTo>
                    <a:pt x="5" y="476"/>
                    <a:pt x="10" y="477"/>
                    <a:pt x="14" y="479"/>
                  </a:cubicBezTo>
                  <a:cubicBezTo>
                    <a:pt x="15" y="479"/>
                    <a:pt x="19" y="480"/>
                    <a:pt x="19" y="481"/>
                  </a:cubicBezTo>
                  <a:cubicBezTo>
                    <a:pt x="30" y="433"/>
                    <a:pt x="58" y="398"/>
                    <a:pt x="78" y="361"/>
                  </a:cubicBezTo>
                  <a:cubicBezTo>
                    <a:pt x="93" y="374"/>
                    <a:pt x="79" y="404"/>
                    <a:pt x="72" y="421"/>
                  </a:cubicBezTo>
                  <a:cubicBezTo>
                    <a:pt x="95" y="401"/>
                    <a:pt x="107" y="371"/>
                    <a:pt x="83" y="352"/>
                  </a:cubicBezTo>
                  <a:cubicBezTo>
                    <a:pt x="140" y="353"/>
                    <a:pt x="125" y="408"/>
                    <a:pt x="145" y="428"/>
                  </a:cubicBezTo>
                  <a:cubicBezTo>
                    <a:pt x="143" y="394"/>
                    <a:pt x="143" y="354"/>
                    <a:pt x="97" y="347"/>
                  </a:cubicBezTo>
                  <a:cubicBezTo>
                    <a:pt x="123" y="342"/>
                    <a:pt x="138" y="375"/>
                    <a:pt x="155" y="382"/>
                  </a:cubicBezTo>
                  <a:cubicBezTo>
                    <a:pt x="140" y="363"/>
                    <a:pt x="117" y="325"/>
                    <a:pt x="90" y="340"/>
                  </a:cubicBezTo>
                  <a:cubicBezTo>
                    <a:pt x="105" y="319"/>
                    <a:pt x="119" y="297"/>
                    <a:pt x="135" y="278"/>
                  </a:cubicBezTo>
                  <a:cubicBezTo>
                    <a:pt x="183" y="270"/>
                    <a:pt x="186" y="319"/>
                    <a:pt x="203" y="337"/>
                  </a:cubicBezTo>
                  <a:cubicBezTo>
                    <a:pt x="199" y="315"/>
                    <a:pt x="196" y="293"/>
                    <a:pt x="183" y="276"/>
                  </a:cubicBezTo>
                  <a:cubicBezTo>
                    <a:pt x="165" y="267"/>
                    <a:pt x="152" y="270"/>
                    <a:pt x="139" y="272"/>
                  </a:cubicBezTo>
                  <a:cubicBezTo>
                    <a:pt x="203" y="191"/>
                    <a:pt x="275" y="122"/>
                    <a:pt x="364" y="90"/>
                  </a:cubicBezTo>
                  <a:cubicBezTo>
                    <a:pt x="372" y="103"/>
                    <a:pt x="374" y="126"/>
                    <a:pt x="382" y="134"/>
                  </a:cubicBezTo>
                  <a:cubicBezTo>
                    <a:pt x="381" y="118"/>
                    <a:pt x="377" y="111"/>
                    <a:pt x="375" y="105"/>
                  </a:cubicBezTo>
                  <a:cubicBezTo>
                    <a:pt x="375" y="102"/>
                    <a:pt x="371" y="91"/>
                    <a:pt x="374" y="88"/>
                  </a:cubicBezTo>
                  <a:cubicBezTo>
                    <a:pt x="375" y="86"/>
                    <a:pt x="381" y="85"/>
                    <a:pt x="379" y="82"/>
                  </a:cubicBezTo>
                  <a:cubicBezTo>
                    <a:pt x="372" y="89"/>
                    <a:pt x="370" y="75"/>
                    <a:pt x="364" y="73"/>
                  </a:cubicBezTo>
                  <a:cubicBezTo>
                    <a:pt x="333" y="102"/>
                    <a:pt x="295" y="115"/>
                    <a:pt x="260" y="137"/>
                  </a:cubicBezTo>
                  <a:cubicBezTo>
                    <a:pt x="274" y="114"/>
                    <a:pt x="290" y="81"/>
                    <a:pt x="295" y="50"/>
                  </a:cubicBezTo>
                  <a:cubicBezTo>
                    <a:pt x="305" y="36"/>
                    <a:pt x="330" y="45"/>
                    <a:pt x="346" y="51"/>
                  </a:cubicBezTo>
                  <a:cubicBezTo>
                    <a:pt x="339" y="41"/>
                    <a:pt x="327" y="43"/>
                    <a:pt x="313" y="36"/>
                  </a:cubicBezTo>
                  <a:cubicBezTo>
                    <a:pt x="318" y="34"/>
                    <a:pt x="328" y="42"/>
                    <a:pt x="333" y="39"/>
                  </a:cubicBezTo>
                  <a:cubicBezTo>
                    <a:pt x="316" y="31"/>
                    <a:pt x="306" y="36"/>
                    <a:pt x="297" y="44"/>
                  </a:cubicBezTo>
                  <a:cubicBezTo>
                    <a:pt x="298" y="31"/>
                    <a:pt x="301" y="17"/>
                    <a:pt x="301" y="5"/>
                  </a:cubicBezTo>
                  <a:cubicBezTo>
                    <a:pt x="298" y="0"/>
                    <a:pt x="298" y="31"/>
                    <a:pt x="293" y="39"/>
                  </a:cubicBezTo>
                  <a:cubicBezTo>
                    <a:pt x="291" y="22"/>
                    <a:pt x="270" y="21"/>
                    <a:pt x="252" y="20"/>
                  </a:cubicBezTo>
                  <a:cubicBezTo>
                    <a:pt x="276" y="25"/>
                    <a:pt x="289" y="36"/>
                    <a:pt x="291" y="52"/>
                  </a:cubicBezTo>
                  <a:cubicBezTo>
                    <a:pt x="287" y="39"/>
                    <a:pt x="264" y="33"/>
                    <a:pt x="253" y="40"/>
                  </a:cubicBezTo>
                  <a:cubicBezTo>
                    <a:pt x="268" y="41"/>
                    <a:pt x="284" y="49"/>
                    <a:pt x="288" y="59"/>
                  </a:cubicBezTo>
                  <a:cubicBezTo>
                    <a:pt x="284" y="78"/>
                    <a:pt x="271" y="112"/>
                    <a:pt x="258" y="129"/>
                  </a:cubicBezTo>
                  <a:cubicBezTo>
                    <a:pt x="256" y="104"/>
                    <a:pt x="258" y="129"/>
                    <a:pt x="253" y="133"/>
                  </a:cubicBezTo>
                  <a:cubicBezTo>
                    <a:pt x="254" y="129"/>
                    <a:pt x="254" y="116"/>
                    <a:pt x="254" y="112"/>
                  </a:cubicBezTo>
                  <a:cubicBezTo>
                    <a:pt x="241" y="104"/>
                    <a:pt x="224" y="106"/>
                    <a:pt x="216" y="106"/>
                  </a:cubicBezTo>
                  <a:cubicBezTo>
                    <a:pt x="214" y="106"/>
                    <a:pt x="213" y="106"/>
                    <a:pt x="212" y="106"/>
                  </a:cubicBezTo>
                  <a:cubicBezTo>
                    <a:pt x="216" y="106"/>
                    <a:pt x="220" y="108"/>
                    <a:pt x="225" y="110"/>
                  </a:cubicBezTo>
                  <a:cubicBezTo>
                    <a:pt x="230" y="113"/>
                    <a:pt x="235" y="114"/>
                    <a:pt x="240" y="114"/>
                  </a:cubicBezTo>
                  <a:cubicBezTo>
                    <a:pt x="243" y="114"/>
                    <a:pt x="248" y="115"/>
                    <a:pt x="248" y="119"/>
                  </a:cubicBezTo>
                  <a:cubicBezTo>
                    <a:pt x="249" y="132"/>
                    <a:pt x="224" y="170"/>
                    <a:pt x="224" y="171"/>
                  </a:cubicBezTo>
                  <a:cubicBezTo>
                    <a:pt x="205" y="184"/>
                    <a:pt x="190" y="203"/>
                    <a:pt x="173" y="219"/>
                  </a:cubicBezTo>
                  <a:cubicBezTo>
                    <a:pt x="177" y="209"/>
                    <a:pt x="179" y="197"/>
                    <a:pt x="178" y="186"/>
                  </a:cubicBezTo>
                  <a:cubicBezTo>
                    <a:pt x="178" y="181"/>
                    <a:pt x="177" y="176"/>
                    <a:pt x="176" y="171"/>
                  </a:cubicBezTo>
                  <a:cubicBezTo>
                    <a:pt x="174" y="161"/>
                    <a:pt x="173" y="139"/>
                    <a:pt x="158" y="139"/>
                  </a:cubicBezTo>
                  <a:cubicBezTo>
                    <a:pt x="156" y="139"/>
                    <a:pt x="150" y="137"/>
                    <a:pt x="150" y="140"/>
                  </a:cubicBezTo>
                  <a:cubicBezTo>
                    <a:pt x="150" y="141"/>
                    <a:pt x="158" y="142"/>
                    <a:pt x="159" y="143"/>
                  </a:cubicBezTo>
                  <a:cubicBezTo>
                    <a:pt x="168" y="151"/>
                    <a:pt x="163" y="166"/>
                    <a:pt x="160" y="177"/>
                  </a:cubicBezTo>
                  <a:cubicBezTo>
                    <a:pt x="155" y="189"/>
                    <a:pt x="140" y="201"/>
                    <a:pt x="134" y="216"/>
                  </a:cubicBezTo>
                  <a:cubicBezTo>
                    <a:pt x="124" y="238"/>
                    <a:pt x="122" y="254"/>
                    <a:pt x="126" y="277"/>
                  </a:cubicBezTo>
                  <a:cubicBezTo>
                    <a:pt x="126" y="278"/>
                    <a:pt x="122" y="282"/>
                    <a:pt x="121" y="283"/>
                  </a:cubicBezTo>
                  <a:cubicBezTo>
                    <a:pt x="120" y="285"/>
                    <a:pt x="118" y="287"/>
                    <a:pt x="116" y="289"/>
                  </a:cubicBezTo>
                  <a:cubicBezTo>
                    <a:pt x="113" y="293"/>
                    <a:pt x="110" y="298"/>
                    <a:pt x="107" y="302"/>
                  </a:cubicBezTo>
                  <a:cubicBezTo>
                    <a:pt x="95" y="318"/>
                    <a:pt x="84" y="334"/>
                    <a:pt x="74" y="351"/>
                  </a:cubicBezTo>
                  <a:cubicBezTo>
                    <a:pt x="71" y="355"/>
                    <a:pt x="68" y="360"/>
                    <a:pt x="65" y="364"/>
                  </a:cubicBezTo>
                  <a:cubicBezTo>
                    <a:pt x="60" y="373"/>
                    <a:pt x="55" y="381"/>
                    <a:pt x="50" y="389"/>
                  </a:cubicBezTo>
                  <a:cubicBezTo>
                    <a:pt x="47" y="393"/>
                    <a:pt x="44" y="398"/>
                    <a:pt x="42" y="402"/>
                  </a:cubicBezTo>
                  <a:cubicBezTo>
                    <a:pt x="31" y="418"/>
                    <a:pt x="21" y="434"/>
                    <a:pt x="13" y="451"/>
                  </a:cubicBezTo>
                  <a:cubicBezTo>
                    <a:pt x="13" y="451"/>
                    <a:pt x="13" y="451"/>
                    <a:pt x="13" y="451"/>
                  </a:cubicBezTo>
                  <a:close/>
                  <a:moveTo>
                    <a:pt x="363" y="86"/>
                  </a:moveTo>
                  <a:cubicBezTo>
                    <a:pt x="359" y="90"/>
                    <a:pt x="352" y="90"/>
                    <a:pt x="346" y="93"/>
                  </a:cubicBezTo>
                  <a:cubicBezTo>
                    <a:pt x="346" y="90"/>
                    <a:pt x="356" y="84"/>
                    <a:pt x="363" y="86"/>
                  </a:cubicBezTo>
                  <a:close/>
                  <a:moveTo>
                    <a:pt x="296" y="118"/>
                  </a:moveTo>
                  <a:cubicBezTo>
                    <a:pt x="294" y="125"/>
                    <a:pt x="280" y="131"/>
                    <a:pt x="272" y="136"/>
                  </a:cubicBezTo>
                  <a:cubicBezTo>
                    <a:pt x="266" y="139"/>
                    <a:pt x="289" y="124"/>
                    <a:pt x="296" y="118"/>
                  </a:cubicBezTo>
                  <a:close/>
                  <a:moveTo>
                    <a:pt x="261" y="145"/>
                  </a:moveTo>
                  <a:cubicBezTo>
                    <a:pt x="258" y="148"/>
                    <a:pt x="254" y="149"/>
                    <a:pt x="252" y="153"/>
                  </a:cubicBezTo>
                  <a:cubicBezTo>
                    <a:pt x="249" y="149"/>
                    <a:pt x="257" y="144"/>
                    <a:pt x="261" y="145"/>
                  </a:cubicBezTo>
                  <a:close/>
                  <a:moveTo>
                    <a:pt x="247" y="157"/>
                  </a:moveTo>
                  <a:cubicBezTo>
                    <a:pt x="244" y="159"/>
                    <a:pt x="241" y="160"/>
                    <a:pt x="239" y="163"/>
                  </a:cubicBezTo>
                  <a:cubicBezTo>
                    <a:pt x="236" y="160"/>
                    <a:pt x="243" y="155"/>
                    <a:pt x="247" y="157"/>
                  </a:cubicBezTo>
                  <a:close/>
                  <a:moveTo>
                    <a:pt x="176" y="224"/>
                  </a:moveTo>
                  <a:cubicBezTo>
                    <a:pt x="189" y="201"/>
                    <a:pt x="216" y="182"/>
                    <a:pt x="235" y="164"/>
                  </a:cubicBezTo>
                  <a:cubicBezTo>
                    <a:pt x="220" y="182"/>
                    <a:pt x="194" y="201"/>
                    <a:pt x="176" y="224"/>
                  </a:cubicBezTo>
                  <a:close/>
                  <a:moveTo>
                    <a:pt x="192" y="303"/>
                  </a:moveTo>
                  <a:cubicBezTo>
                    <a:pt x="197" y="309"/>
                    <a:pt x="194" y="313"/>
                    <a:pt x="199" y="321"/>
                  </a:cubicBezTo>
                  <a:cubicBezTo>
                    <a:pt x="194" y="322"/>
                    <a:pt x="188" y="306"/>
                    <a:pt x="192" y="303"/>
                  </a:cubicBezTo>
                  <a:close/>
                  <a:moveTo>
                    <a:pt x="183" y="285"/>
                  </a:moveTo>
                  <a:cubicBezTo>
                    <a:pt x="186" y="285"/>
                    <a:pt x="196" y="299"/>
                    <a:pt x="190" y="304"/>
                  </a:cubicBezTo>
                  <a:cubicBezTo>
                    <a:pt x="187" y="298"/>
                    <a:pt x="186" y="291"/>
                    <a:pt x="183" y="285"/>
                  </a:cubicBezTo>
                  <a:close/>
                  <a:moveTo>
                    <a:pt x="135" y="377"/>
                  </a:moveTo>
                  <a:cubicBezTo>
                    <a:pt x="140" y="379"/>
                    <a:pt x="141" y="395"/>
                    <a:pt x="139" y="406"/>
                  </a:cubicBezTo>
                  <a:cubicBezTo>
                    <a:pt x="135" y="398"/>
                    <a:pt x="138" y="386"/>
                    <a:pt x="135" y="377"/>
                  </a:cubicBezTo>
                  <a:close/>
                  <a:moveTo>
                    <a:pt x="90" y="367"/>
                  </a:moveTo>
                  <a:cubicBezTo>
                    <a:pt x="98" y="379"/>
                    <a:pt x="94" y="389"/>
                    <a:pt x="85" y="404"/>
                  </a:cubicBezTo>
                  <a:cubicBezTo>
                    <a:pt x="90" y="394"/>
                    <a:pt x="91" y="374"/>
                    <a:pt x="90" y="367"/>
                  </a:cubicBezTo>
                  <a:close/>
                  <a:moveTo>
                    <a:pt x="85" y="362"/>
                  </a:moveTo>
                  <a:cubicBezTo>
                    <a:pt x="88" y="357"/>
                    <a:pt x="86" y="366"/>
                    <a:pt x="91" y="366"/>
                  </a:cubicBezTo>
                  <a:cubicBezTo>
                    <a:pt x="86" y="372"/>
                    <a:pt x="88" y="364"/>
                    <a:pt x="85" y="362"/>
                  </a:cubicBezTo>
                  <a:close/>
                  <a:moveTo>
                    <a:pt x="132" y="270"/>
                  </a:moveTo>
                  <a:cubicBezTo>
                    <a:pt x="141" y="246"/>
                    <a:pt x="148" y="211"/>
                    <a:pt x="160" y="186"/>
                  </a:cubicBezTo>
                  <a:cubicBezTo>
                    <a:pt x="176" y="218"/>
                    <a:pt x="153" y="246"/>
                    <a:pt x="132" y="270"/>
                  </a:cubicBezTo>
                  <a:close/>
                  <a:moveTo>
                    <a:pt x="116" y="297"/>
                  </a:moveTo>
                  <a:cubicBezTo>
                    <a:pt x="120" y="291"/>
                    <a:pt x="124" y="285"/>
                    <a:pt x="129" y="280"/>
                  </a:cubicBezTo>
                  <a:cubicBezTo>
                    <a:pt x="132" y="278"/>
                    <a:pt x="117" y="299"/>
                    <a:pt x="116" y="297"/>
                  </a:cubicBezTo>
                  <a:close/>
                  <a:moveTo>
                    <a:pt x="98" y="322"/>
                  </a:moveTo>
                  <a:cubicBezTo>
                    <a:pt x="103" y="314"/>
                    <a:pt x="108" y="309"/>
                    <a:pt x="113" y="300"/>
                  </a:cubicBezTo>
                  <a:cubicBezTo>
                    <a:pt x="114" y="306"/>
                    <a:pt x="100" y="322"/>
                    <a:pt x="98" y="322"/>
                  </a:cubicBezTo>
                  <a:close/>
                  <a:moveTo>
                    <a:pt x="95" y="327"/>
                  </a:moveTo>
                  <a:cubicBezTo>
                    <a:pt x="100" y="324"/>
                    <a:pt x="92" y="332"/>
                    <a:pt x="92" y="335"/>
                  </a:cubicBezTo>
                  <a:cubicBezTo>
                    <a:pt x="88" y="332"/>
                    <a:pt x="95" y="330"/>
                    <a:pt x="95" y="327"/>
                  </a:cubicBezTo>
                  <a:close/>
                  <a:moveTo>
                    <a:pt x="87" y="339"/>
                  </a:moveTo>
                  <a:cubicBezTo>
                    <a:pt x="89" y="333"/>
                    <a:pt x="89" y="345"/>
                    <a:pt x="86" y="342"/>
                  </a:cubicBezTo>
                  <a:cubicBezTo>
                    <a:pt x="82" y="345"/>
                    <a:pt x="86" y="341"/>
                    <a:pt x="87" y="339"/>
                  </a:cubicBezTo>
                  <a:close/>
                  <a:moveTo>
                    <a:pt x="59" y="384"/>
                  </a:moveTo>
                  <a:cubicBezTo>
                    <a:pt x="64" y="376"/>
                    <a:pt x="69" y="366"/>
                    <a:pt x="75" y="358"/>
                  </a:cubicBezTo>
                  <a:cubicBezTo>
                    <a:pt x="76" y="362"/>
                    <a:pt x="65" y="377"/>
                    <a:pt x="61" y="383"/>
                  </a:cubicBezTo>
                  <a:cubicBezTo>
                    <a:pt x="60" y="385"/>
                    <a:pt x="57" y="393"/>
                    <a:pt x="59" y="384"/>
                  </a:cubicBezTo>
                  <a:close/>
                  <a:moveTo>
                    <a:pt x="12" y="474"/>
                  </a:moveTo>
                  <a:cubicBezTo>
                    <a:pt x="24" y="445"/>
                    <a:pt x="38" y="420"/>
                    <a:pt x="53" y="396"/>
                  </a:cubicBezTo>
                  <a:cubicBezTo>
                    <a:pt x="54" y="394"/>
                    <a:pt x="54" y="393"/>
                    <a:pt x="55" y="392"/>
                  </a:cubicBezTo>
                  <a:cubicBezTo>
                    <a:pt x="53" y="395"/>
                    <a:pt x="53" y="395"/>
                    <a:pt x="53" y="395"/>
                  </a:cubicBezTo>
                  <a:cubicBezTo>
                    <a:pt x="53" y="395"/>
                    <a:pt x="53" y="396"/>
                    <a:pt x="53" y="396"/>
                  </a:cubicBezTo>
                  <a:cubicBezTo>
                    <a:pt x="44" y="416"/>
                    <a:pt x="17" y="465"/>
                    <a:pt x="12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09" name="Freeform 1322"/>
            <p:cNvSpPr>
              <a:spLocks/>
            </p:cNvSpPr>
            <p:nvPr/>
          </p:nvSpPr>
          <p:spPr bwMode="auto">
            <a:xfrm>
              <a:off x="7694827" y="5455124"/>
              <a:ext cx="22225" cy="12700"/>
            </a:xfrm>
            <a:custGeom>
              <a:avLst/>
              <a:gdLst>
                <a:gd name="T0" fmla="*/ 6 w 12"/>
                <a:gd name="T1" fmla="*/ 3 h 7"/>
                <a:gd name="T2" fmla="*/ 6 w 12"/>
                <a:gd name="T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7">
                  <a:moveTo>
                    <a:pt x="6" y="3"/>
                  </a:moveTo>
                  <a:cubicBezTo>
                    <a:pt x="0" y="7"/>
                    <a:pt x="12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10" name="Freeform 1323"/>
            <p:cNvSpPr>
              <a:spLocks/>
            </p:cNvSpPr>
            <p:nvPr/>
          </p:nvSpPr>
          <p:spPr bwMode="auto">
            <a:xfrm>
              <a:off x="7656727" y="5470999"/>
              <a:ext cx="36513" cy="11113"/>
            </a:xfrm>
            <a:custGeom>
              <a:avLst/>
              <a:gdLst>
                <a:gd name="T0" fmla="*/ 14 w 19"/>
                <a:gd name="T1" fmla="*/ 1 h 6"/>
                <a:gd name="T2" fmla="*/ 14 w 19"/>
                <a:gd name="T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6">
                  <a:moveTo>
                    <a:pt x="14" y="1"/>
                  </a:moveTo>
                  <a:cubicBezTo>
                    <a:pt x="0" y="6"/>
                    <a:pt x="19" y="0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11" name="Freeform 1324"/>
            <p:cNvSpPr>
              <a:spLocks/>
            </p:cNvSpPr>
            <p:nvPr/>
          </p:nvSpPr>
          <p:spPr bwMode="auto">
            <a:xfrm>
              <a:off x="7656727" y="5336062"/>
              <a:ext cx="1588" cy="476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12" name="Freeform 1325"/>
            <p:cNvSpPr>
              <a:spLocks/>
            </p:cNvSpPr>
            <p:nvPr/>
          </p:nvSpPr>
          <p:spPr bwMode="auto">
            <a:xfrm>
              <a:off x="7431302" y="5683724"/>
              <a:ext cx="1588" cy="317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13" name="Freeform 1326"/>
            <p:cNvSpPr>
              <a:spLocks/>
            </p:cNvSpPr>
            <p:nvPr/>
          </p:nvSpPr>
          <p:spPr bwMode="auto">
            <a:xfrm>
              <a:off x="7418602" y="5683724"/>
              <a:ext cx="20638" cy="14288"/>
            </a:xfrm>
            <a:custGeom>
              <a:avLst/>
              <a:gdLst>
                <a:gd name="T0" fmla="*/ 3 w 11"/>
                <a:gd name="T1" fmla="*/ 8 h 8"/>
                <a:gd name="T2" fmla="*/ 3 w 11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8">
                  <a:moveTo>
                    <a:pt x="3" y="8"/>
                  </a:moveTo>
                  <a:cubicBezTo>
                    <a:pt x="11" y="0"/>
                    <a:pt x="0" y="3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14" name="Freeform 1327"/>
            <p:cNvSpPr>
              <a:spLocks/>
            </p:cNvSpPr>
            <p:nvPr/>
          </p:nvSpPr>
          <p:spPr bwMode="auto">
            <a:xfrm>
              <a:off x="7397965" y="5709124"/>
              <a:ext cx="9525" cy="25400"/>
            </a:xfrm>
            <a:custGeom>
              <a:avLst/>
              <a:gdLst>
                <a:gd name="T0" fmla="*/ 0 w 5"/>
                <a:gd name="T1" fmla="*/ 6 h 13"/>
                <a:gd name="T2" fmla="*/ 0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0" y="6"/>
                  </a:moveTo>
                  <a:cubicBezTo>
                    <a:pt x="0" y="13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15" name="Freeform 1328"/>
            <p:cNvSpPr>
              <a:spLocks/>
            </p:cNvSpPr>
            <p:nvPr/>
          </p:nvSpPr>
          <p:spPr bwMode="auto">
            <a:xfrm>
              <a:off x="7385265" y="5724999"/>
              <a:ext cx="17463" cy="14288"/>
            </a:xfrm>
            <a:custGeom>
              <a:avLst/>
              <a:gdLst>
                <a:gd name="T0" fmla="*/ 3 w 10"/>
                <a:gd name="T1" fmla="*/ 8 h 8"/>
                <a:gd name="T2" fmla="*/ 3 w 10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8">
                  <a:moveTo>
                    <a:pt x="3" y="8"/>
                  </a:moveTo>
                  <a:cubicBezTo>
                    <a:pt x="10" y="0"/>
                    <a:pt x="0" y="2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16" name="Freeform 1329"/>
            <p:cNvSpPr>
              <a:spLocks/>
            </p:cNvSpPr>
            <p:nvPr/>
          </p:nvSpPr>
          <p:spPr bwMode="auto">
            <a:xfrm>
              <a:off x="7364627" y="5732937"/>
              <a:ext cx="30163" cy="34925"/>
            </a:xfrm>
            <a:custGeom>
              <a:avLst/>
              <a:gdLst>
                <a:gd name="T0" fmla="*/ 9 w 16"/>
                <a:gd name="T1" fmla="*/ 7 h 19"/>
                <a:gd name="T2" fmla="*/ 9 w 16"/>
                <a:gd name="T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9">
                  <a:moveTo>
                    <a:pt x="9" y="7"/>
                  </a:moveTo>
                  <a:cubicBezTo>
                    <a:pt x="0" y="19"/>
                    <a:pt x="16" y="0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17" name="Freeform 1330"/>
            <p:cNvSpPr>
              <a:spLocks/>
            </p:cNvSpPr>
            <p:nvPr/>
          </p:nvSpPr>
          <p:spPr bwMode="auto">
            <a:xfrm>
              <a:off x="7367802" y="5748812"/>
              <a:ext cx="9525" cy="25400"/>
            </a:xfrm>
            <a:custGeom>
              <a:avLst/>
              <a:gdLst>
                <a:gd name="T0" fmla="*/ 1 w 5"/>
                <a:gd name="T1" fmla="*/ 5 h 13"/>
                <a:gd name="T2" fmla="*/ 1 w 5"/>
                <a:gd name="T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5"/>
                  </a:moveTo>
                  <a:cubicBezTo>
                    <a:pt x="0" y="13"/>
                    <a:pt x="5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18" name="Freeform 1331"/>
            <p:cNvSpPr>
              <a:spLocks/>
            </p:cNvSpPr>
            <p:nvPr/>
          </p:nvSpPr>
          <p:spPr bwMode="auto">
            <a:xfrm>
              <a:off x="7353515" y="5756749"/>
              <a:ext cx="22225" cy="23813"/>
            </a:xfrm>
            <a:custGeom>
              <a:avLst/>
              <a:gdLst>
                <a:gd name="T0" fmla="*/ 5 w 12"/>
                <a:gd name="T1" fmla="*/ 7 h 13"/>
                <a:gd name="T2" fmla="*/ 5 w 12"/>
                <a:gd name="T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3">
                  <a:moveTo>
                    <a:pt x="5" y="7"/>
                  </a:moveTo>
                  <a:cubicBezTo>
                    <a:pt x="0" y="13"/>
                    <a:pt x="12" y="0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19" name="Freeform 1332"/>
            <p:cNvSpPr>
              <a:spLocks/>
            </p:cNvSpPr>
            <p:nvPr/>
          </p:nvSpPr>
          <p:spPr bwMode="auto">
            <a:xfrm>
              <a:off x="7478927" y="5869462"/>
              <a:ext cx="1588" cy="6350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20" name="Freeform 1333"/>
            <p:cNvSpPr>
              <a:spLocks/>
            </p:cNvSpPr>
            <p:nvPr/>
          </p:nvSpPr>
          <p:spPr bwMode="auto">
            <a:xfrm>
              <a:off x="7282077" y="5913912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21" name="Freeform 1334"/>
            <p:cNvSpPr>
              <a:spLocks/>
            </p:cNvSpPr>
            <p:nvPr/>
          </p:nvSpPr>
          <p:spPr bwMode="auto">
            <a:xfrm>
              <a:off x="7255090" y="5921849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22" name="Freeform 1335"/>
            <p:cNvSpPr>
              <a:spLocks/>
            </p:cNvSpPr>
            <p:nvPr/>
          </p:nvSpPr>
          <p:spPr bwMode="auto">
            <a:xfrm>
              <a:off x="7367802" y="6015512"/>
              <a:ext cx="7938" cy="25400"/>
            </a:xfrm>
            <a:custGeom>
              <a:avLst/>
              <a:gdLst>
                <a:gd name="T0" fmla="*/ 0 w 4"/>
                <a:gd name="T1" fmla="*/ 6 h 13"/>
                <a:gd name="T2" fmla="*/ 0 w 4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3">
                  <a:moveTo>
                    <a:pt x="0" y="6"/>
                  </a:moveTo>
                  <a:cubicBezTo>
                    <a:pt x="0" y="13"/>
                    <a:pt x="4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23" name="Freeform 1336"/>
            <p:cNvSpPr>
              <a:spLocks/>
            </p:cNvSpPr>
            <p:nvPr/>
          </p:nvSpPr>
          <p:spPr bwMode="auto">
            <a:xfrm>
              <a:off x="7258265" y="6020274"/>
              <a:ext cx="4763" cy="476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2" y="3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24" name="Freeform 1337"/>
            <p:cNvSpPr>
              <a:spLocks/>
            </p:cNvSpPr>
            <p:nvPr/>
          </p:nvSpPr>
          <p:spPr bwMode="auto">
            <a:xfrm>
              <a:off x="7799602" y="5405912"/>
              <a:ext cx="11113" cy="31750"/>
            </a:xfrm>
            <a:custGeom>
              <a:avLst/>
              <a:gdLst>
                <a:gd name="T0" fmla="*/ 1 w 6"/>
                <a:gd name="T1" fmla="*/ 6 h 17"/>
                <a:gd name="T2" fmla="*/ 1 w 6"/>
                <a:gd name="T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7">
                  <a:moveTo>
                    <a:pt x="1" y="6"/>
                  </a:moveTo>
                  <a:cubicBezTo>
                    <a:pt x="6" y="17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25" name="Freeform 1338"/>
            <p:cNvSpPr>
              <a:spLocks/>
            </p:cNvSpPr>
            <p:nvPr/>
          </p:nvSpPr>
          <p:spPr bwMode="auto">
            <a:xfrm>
              <a:off x="7604340" y="5058249"/>
              <a:ext cx="176213" cy="176213"/>
            </a:xfrm>
            <a:custGeom>
              <a:avLst/>
              <a:gdLst>
                <a:gd name="T0" fmla="*/ 31 w 94"/>
                <a:gd name="T1" fmla="*/ 77 h 94"/>
                <a:gd name="T2" fmla="*/ 35 w 94"/>
                <a:gd name="T3" fmla="*/ 86 h 94"/>
                <a:gd name="T4" fmla="*/ 0 w 94"/>
                <a:gd name="T5" fmla="*/ 79 h 94"/>
                <a:gd name="T6" fmla="*/ 35 w 94"/>
                <a:gd name="T7" fmla="*/ 80 h 94"/>
                <a:gd name="T8" fmla="*/ 18 w 94"/>
                <a:gd name="T9" fmla="*/ 0 h 94"/>
                <a:gd name="T10" fmla="*/ 38 w 94"/>
                <a:gd name="T11" fmla="*/ 83 h 94"/>
                <a:gd name="T12" fmla="*/ 61 w 94"/>
                <a:gd name="T13" fmla="*/ 47 h 94"/>
                <a:gd name="T14" fmla="*/ 80 w 94"/>
                <a:gd name="T15" fmla="*/ 59 h 94"/>
                <a:gd name="T16" fmla="*/ 55 w 94"/>
                <a:gd name="T17" fmla="*/ 52 h 94"/>
                <a:gd name="T18" fmla="*/ 94 w 94"/>
                <a:gd name="T19" fmla="*/ 78 h 94"/>
                <a:gd name="T20" fmla="*/ 60 w 94"/>
                <a:gd name="T21" fmla="*/ 59 h 94"/>
                <a:gd name="T22" fmla="*/ 38 w 94"/>
                <a:gd name="T23" fmla="*/ 94 h 94"/>
                <a:gd name="T24" fmla="*/ 31 w 94"/>
                <a:gd name="T25" fmla="*/ 7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94">
                  <a:moveTo>
                    <a:pt x="31" y="77"/>
                  </a:moveTo>
                  <a:cubicBezTo>
                    <a:pt x="26" y="77"/>
                    <a:pt x="33" y="84"/>
                    <a:pt x="35" y="86"/>
                  </a:cubicBezTo>
                  <a:cubicBezTo>
                    <a:pt x="29" y="83"/>
                    <a:pt x="9" y="72"/>
                    <a:pt x="0" y="79"/>
                  </a:cubicBezTo>
                  <a:cubicBezTo>
                    <a:pt x="4" y="73"/>
                    <a:pt x="29" y="65"/>
                    <a:pt x="35" y="80"/>
                  </a:cubicBezTo>
                  <a:cubicBezTo>
                    <a:pt x="29" y="53"/>
                    <a:pt x="27" y="25"/>
                    <a:pt x="18" y="0"/>
                  </a:cubicBezTo>
                  <a:cubicBezTo>
                    <a:pt x="43" y="13"/>
                    <a:pt x="42" y="50"/>
                    <a:pt x="38" y="83"/>
                  </a:cubicBezTo>
                  <a:cubicBezTo>
                    <a:pt x="45" y="71"/>
                    <a:pt x="49" y="50"/>
                    <a:pt x="61" y="47"/>
                  </a:cubicBezTo>
                  <a:cubicBezTo>
                    <a:pt x="71" y="49"/>
                    <a:pt x="76" y="54"/>
                    <a:pt x="80" y="59"/>
                  </a:cubicBezTo>
                  <a:cubicBezTo>
                    <a:pt x="74" y="59"/>
                    <a:pt x="64" y="44"/>
                    <a:pt x="55" y="52"/>
                  </a:cubicBezTo>
                  <a:cubicBezTo>
                    <a:pt x="71" y="53"/>
                    <a:pt x="87" y="64"/>
                    <a:pt x="94" y="78"/>
                  </a:cubicBezTo>
                  <a:cubicBezTo>
                    <a:pt x="85" y="76"/>
                    <a:pt x="77" y="62"/>
                    <a:pt x="60" y="59"/>
                  </a:cubicBezTo>
                  <a:cubicBezTo>
                    <a:pt x="49" y="63"/>
                    <a:pt x="44" y="80"/>
                    <a:pt x="38" y="94"/>
                  </a:cubicBezTo>
                  <a:cubicBezTo>
                    <a:pt x="34" y="88"/>
                    <a:pt x="37" y="84"/>
                    <a:pt x="31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3126" name="Group 3125"/>
          <p:cNvGrpSpPr/>
          <p:nvPr/>
        </p:nvGrpSpPr>
        <p:grpSpPr>
          <a:xfrm>
            <a:off x="4979436" y="4629893"/>
            <a:ext cx="1450949" cy="2229271"/>
            <a:chOff x="7109040" y="5058249"/>
            <a:chExt cx="719138" cy="1104900"/>
          </a:xfrm>
          <a:solidFill>
            <a:schemeClr val="accent2">
              <a:lumMod val="75000"/>
              <a:alpha val="20000"/>
            </a:schemeClr>
          </a:solidFill>
        </p:grpSpPr>
        <p:sp>
          <p:nvSpPr>
            <p:cNvPr id="3127" name="Freeform 1318"/>
            <p:cNvSpPr>
              <a:spLocks/>
            </p:cNvSpPr>
            <p:nvPr/>
          </p:nvSpPr>
          <p:spPr bwMode="auto">
            <a:xfrm>
              <a:off x="7672602" y="5228112"/>
              <a:ext cx="9525" cy="25400"/>
            </a:xfrm>
            <a:custGeom>
              <a:avLst/>
              <a:gdLst>
                <a:gd name="T0" fmla="*/ 1 w 5"/>
                <a:gd name="T1" fmla="*/ 6 h 13"/>
                <a:gd name="T2" fmla="*/ 1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6"/>
                  </a:moveTo>
                  <a:cubicBezTo>
                    <a:pt x="5" y="0"/>
                    <a:pt x="0" y="13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28" name="Freeform 1319"/>
            <p:cNvSpPr>
              <a:spLocks/>
            </p:cNvSpPr>
            <p:nvPr/>
          </p:nvSpPr>
          <p:spPr bwMode="auto">
            <a:xfrm>
              <a:off x="7664665" y="5237637"/>
              <a:ext cx="14288" cy="30163"/>
            </a:xfrm>
            <a:custGeom>
              <a:avLst/>
              <a:gdLst>
                <a:gd name="T0" fmla="*/ 5 w 8"/>
                <a:gd name="T1" fmla="*/ 7 h 16"/>
                <a:gd name="T2" fmla="*/ 5 w 8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6">
                  <a:moveTo>
                    <a:pt x="5" y="7"/>
                  </a:moveTo>
                  <a:cubicBezTo>
                    <a:pt x="8" y="0"/>
                    <a:pt x="0" y="16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29" name="Freeform 1320"/>
            <p:cNvSpPr>
              <a:spLocks/>
            </p:cNvSpPr>
            <p:nvPr/>
          </p:nvSpPr>
          <p:spPr bwMode="auto">
            <a:xfrm>
              <a:off x="7826590" y="5412262"/>
              <a:ext cx="1588" cy="6350"/>
            </a:xfrm>
            <a:custGeom>
              <a:avLst/>
              <a:gdLst>
                <a:gd name="T0" fmla="*/ 1 w 1"/>
                <a:gd name="T1" fmla="*/ 1 h 3"/>
                <a:gd name="T2" fmla="*/ 1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0" y="0"/>
                    <a:pt x="1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30" name="Freeform 1321"/>
            <p:cNvSpPr>
              <a:spLocks noEditPoints="1"/>
            </p:cNvSpPr>
            <p:nvPr/>
          </p:nvSpPr>
          <p:spPr bwMode="auto">
            <a:xfrm>
              <a:off x="7109040" y="5258274"/>
              <a:ext cx="717550" cy="904875"/>
            </a:xfrm>
            <a:custGeom>
              <a:avLst/>
              <a:gdLst>
                <a:gd name="T0" fmla="*/ 0 w 382"/>
                <a:gd name="T1" fmla="*/ 475 h 481"/>
                <a:gd name="T2" fmla="*/ 19 w 382"/>
                <a:gd name="T3" fmla="*/ 481 h 481"/>
                <a:gd name="T4" fmla="*/ 72 w 382"/>
                <a:gd name="T5" fmla="*/ 421 h 481"/>
                <a:gd name="T6" fmla="*/ 145 w 382"/>
                <a:gd name="T7" fmla="*/ 428 h 481"/>
                <a:gd name="T8" fmla="*/ 155 w 382"/>
                <a:gd name="T9" fmla="*/ 382 h 481"/>
                <a:gd name="T10" fmla="*/ 135 w 382"/>
                <a:gd name="T11" fmla="*/ 278 h 481"/>
                <a:gd name="T12" fmla="*/ 183 w 382"/>
                <a:gd name="T13" fmla="*/ 276 h 481"/>
                <a:gd name="T14" fmla="*/ 364 w 382"/>
                <a:gd name="T15" fmla="*/ 90 h 481"/>
                <a:gd name="T16" fmla="*/ 375 w 382"/>
                <a:gd name="T17" fmla="*/ 105 h 481"/>
                <a:gd name="T18" fmla="*/ 379 w 382"/>
                <a:gd name="T19" fmla="*/ 82 h 481"/>
                <a:gd name="T20" fmla="*/ 260 w 382"/>
                <a:gd name="T21" fmla="*/ 137 h 481"/>
                <a:gd name="T22" fmla="*/ 346 w 382"/>
                <a:gd name="T23" fmla="*/ 51 h 481"/>
                <a:gd name="T24" fmla="*/ 333 w 382"/>
                <a:gd name="T25" fmla="*/ 39 h 481"/>
                <a:gd name="T26" fmla="*/ 301 w 382"/>
                <a:gd name="T27" fmla="*/ 5 h 481"/>
                <a:gd name="T28" fmla="*/ 252 w 382"/>
                <a:gd name="T29" fmla="*/ 20 h 481"/>
                <a:gd name="T30" fmla="*/ 253 w 382"/>
                <a:gd name="T31" fmla="*/ 40 h 481"/>
                <a:gd name="T32" fmla="*/ 258 w 382"/>
                <a:gd name="T33" fmla="*/ 129 h 481"/>
                <a:gd name="T34" fmla="*/ 254 w 382"/>
                <a:gd name="T35" fmla="*/ 112 h 481"/>
                <a:gd name="T36" fmla="*/ 212 w 382"/>
                <a:gd name="T37" fmla="*/ 106 h 481"/>
                <a:gd name="T38" fmla="*/ 240 w 382"/>
                <a:gd name="T39" fmla="*/ 114 h 481"/>
                <a:gd name="T40" fmla="*/ 224 w 382"/>
                <a:gd name="T41" fmla="*/ 171 h 481"/>
                <a:gd name="T42" fmla="*/ 178 w 382"/>
                <a:gd name="T43" fmla="*/ 186 h 481"/>
                <a:gd name="T44" fmla="*/ 158 w 382"/>
                <a:gd name="T45" fmla="*/ 139 h 481"/>
                <a:gd name="T46" fmla="*/ 159 w 382"/>
                <a:gd name="T47" fmla="*/ 143 h 481"/>
                <a:gd name="T48" fmla="*/ 134 w 382"/>
                <a:gd name="T49" fmla="*/ 216 h 481"/>
                <a:gd name="T50" fmla="*/ 121 w 382"/>
                <a:gd name="T51" fmla="*/ 283 h 481"/>
                <a:gd name="T52" fmla="*/ 107 w 382"/>
                <a:gd name="T53" fmla="*/ 302 h 481"/>
                <a:gd name="T54" fmla="*/ 65 w 382"/>
                <a:gd name="T55" fmla="*/ 364 h 481"/>
                <a:gd name="T56" fmla="*/ 42 w 382"/>
                <a:gd name="T57" fmla="*/ 402 h 481"/>
                <a:gd name="T58" fmla="*/ 13 w 382"/>
                <a:gd name="T59" fmla="*/ 451 h 481"/>
                <a:gd name="T60" fmla="*/ 346 w 382"/>
                <a:gd name="T61" fmla="*/ 93 h 481"/>
                <a:gd name="T62" fmla="*/ 296 w 382"/>
                <a:gd name="T63" fmla="*/ 118 h 481"/>
                <a:gd name="T64" fmla="*/ 296 w 382"/>
                <a:gd name="T65" fmla="*/ 118 h 481"/>
                <a:gd name="T66" fmla="*/ 252 w 382"/>
                <a:gd name="T67" fmla="*/ 153 h 481"/>
                <a:gd name="T68" fmla="*/ 247 w 382"/>
                <a:gd name="T69" fmla="*/ 157 h 481"/>
                <a:gd name="T70" fmla="*/ 247 w 382"/>
                <a:gd name="T71" fmla="*/ 157 h 481"/>
                <a:gd name="T72" fmla="*/ 235 w 382"/>
                <a:gd name="T73" fmla="*/ 164 h 481"/>
                <a:gd name="T74" fmla="*/ 192 w 382"/>
                <a:gd name="T75" fmla="*/ 303 h 481"/>
                <a:gd name="T76" fmla="*/ 192 w 382"/>
                <a:gd name="T77" fmla="*/ 303 h 481"/>
                <a:gd name="T78" fmla="*/ 190 w 382"/>
                <a:gd name="T79" fmla="*/ 304 h 481"/>
                <a:gd name="T80" fmla="*/ 135 w 382"/>
                <a:gd name="T81" fmla="*/ 377 h 481"/>
                <a:gd name="T82" fmla="*/ 135 w 382"/>
                <a:gd name="T83" fmla="*/ 377 h 481"/>
                <a:gd name="T84" fmla="*/ 85 w 382"/>
                <a:gd name="T85" fmla="*/ 404 h 481"/>
                <a:gd name="T86" fmla="*/ 85 w 382"/>
                <a:gd name="T87" fmla="*/ 362 h 481"/>
                <a:gd name="T88" fmla="*/ 85 w 382"/>
                <a:gd name="T89" fmla="*/ 362 h 481"/>
                <a:gd name="T90" fmla="*/ 160 w 382"/>
                <a:gd name="T91" fmla="*/ 186 h 481"/>
                <a:gd name="T92" fmla="*/ 116 w 382"/>
                <a:gd name="T93" fmla="*/ 297 h 481"/>
                <a:gd name="T94" fmla="*/ 116 w 382"/>
                <a:gd name="T95" fmla="*/ 297 h 481"/>
                <a:gd name="T96" fmla="*/ 113 w 382"/>
                <a:gd name="T97" fmla="*/ 300 h 481"/>
                <a:gd name="T98" fmla="*/ 95 w 382"/>
                <a:gd name="T99" fmla="*/ 327 h 481"/>
                <a:gd name="T100" fmla="*/ 95 w 382"/>
                <a:gd name="T101" fmla="*/ 327 h 481"/>
                <a:gd name="T102" fmla="*/ 86 w 382"/>
                <a:gd name="T103" fmla="*/ 342 h 481"/>
                <a:gd name="T104" fmla="*/ 59 w 382"/>
                <a:gd name="T105" fmla="*/ 384 h 481"/>
                <a:gd name="T106" fmla="*/ 61 w 382"/>
                <a:gd name="T107" fmla="*/ 383 h 481"/>
                <a:gd name="T108" fmla="*/ 12 w 382"/>
                <a:gd name="T109" fmla="*/ 474 h 481"/>
                <a:gd name="T110" fmla="*/ 55 w 382"/>
                <a:gd name="T111" fmla="*/ 392 h 481"/>
                <a:gd name="T112" fmla="*/ 53 w 382"/>
                <a:gd name="T113" fmla="*/ 396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2" h="481">
                  <a:moveTo>
                    <a:pt x="13" y="451"/>
                  </a:moveTo>
                  <a:cubicBezTo>
                    <a:pt x="12" y="453"/>
                    <a:pt x="1" y="475"/>
                    <a:pt x="0" y="475"/>
                  </a:cubicBezTo>
                  <a:cubicBezTo>
                    <a:pt x="5" y="476"/>
                    <a:pt x="10" y="477"/>
                    <a:pt x="14" y="479"/>
                  </a:cubicBezTo>
                  <a:cubicBezTo>
                    <a:pt x="15" y="479"/>
                    <a:pt x="19" y="480"/>
                    <a:pt x="19" y="481"/>
                  </a:cubicBezTo>
                  <a:cubicBezTo>
                    <a:pt x="30" y="433"/>
                    <a:pt x="58" y="398"/>
                    <a:pt x="78" y="361"/>
                  </a:cubicBezTo>
                  <a:cubicBezTo>
                    <a:pt x="93" y="374"/>
                    <a:pt x="79" y="404"/>
                    <a:pt x="72" y="421"/>
                  </a:cubicBezTo>
                  <a:cubicBezTo>
                    <a:pt x="95" y="401"/>
                    <a:pt x="107" y="371"/>
                    <a:pt x="83" y="352"/>
                  </a:cubicBezTo>
                  <a:cubicBezTo>
                    <a:pt x="140" y="353"/>
                    <a:pt x="125" y="408"/>
                    <a:pt x="145" y="428"/>
                  </a:cubicBezTo>
                  <a:cubicBezTo>
                    <a:pt x="143" y="394"/>
                    <a:pt x="143" y="354"/>
                    <a:pt x="97" y="347"/>
                  </a:cubicBezTo>
                  <a:cubicBezTo>
                    <a:pt x="123" y="342"/>
                    <a:pt x="138" y="375"/>
                    <a:pt x="155" y="382"/>
                  </a:cubicBezTo>
                  <a:cubicBezTo>
                    <a:pt x="140" y="363"/>
                    <a:pt x="117" y="325"/>
                    <a:pt x="90" y="340"/>
                  </a:cubicBezTo>
                  <a:cubicBezTo>
                    <a:pt x="105" y="319"/>
                    <a:pt x="119" y="297"/>
                    <a:pt x="135" y="278"/>
                  </a:cubicBezTo>
                  <a:cubicBezTo>
                    <a:pt x="183" y="270"/>
                    <a:pt x="186" y="319"/>
                    <a:pt x="203" y="337"/>
                  </a:cubicBezTo>
                  <a:cubicBezTo>
                    <a:pt x="199" y="315"/>
                    <a:pt x="196" y="293"/>
                    <a:pt x="183" y="276"/>
                  </a:cubicBezTo>
                  <a:cubicBezTo>
                    <a:pt x="165" y="267"/>
                    <a:pt x="152" y="270"/>
                    <a:pt x="139" y="272"/>
                  </a:cubicBezTo>
                  <a:cubicBezTo>
                    <a:pt x="203" y="191"/>
                    <a:pt x="275" y="122"/>
                    <a:pt x="364" y="90"/>
                  </a:cubicBezTo>
                  <a:cubicBezTo>
                    <a:pt x="372" y="103"/>
                    <a:pt x="374" y="126"/>
                    <a:pt x="382" y="134"/>
                  </a:cubicBezTo>
                  <a:cubicBezTo>
                    <a:pt x="381" y="118"/>
                    <a:pt x="377" y="111"/>
                    <a:pt x="375" y="105"/>
                  </a:cubicBezTo>
                  <a:cubicBezTo>
                    <a:pt x="375" y="102"/>
                    <a:pt x="371" y="91"/>
                    <a:pt x="374" y="88"/>
                  </a:cubicBezTo>
                  <a:cubicBezTo>
                    <a:pt x="375" y="86"/>
                    <a:pt x="381" y="85"/>
                    <a:pt x="379" y="82"/>
                  </a:cubicBezTo>
                  <a:cubicBezTo>
                    <a:pt x="372" y="89"/>
                    <a:pt x="370" y="75"/>
                    <a:pt x="364" y="73"/>
                  </a:cubicBezTo>
                  <a:cubicBezTo>
                    <a:pt x="333" y="102"/>
                    <a:pt x="295" y="115"/>
                    <a:pt x="260" y="137"/>
                  </a:cubicBezTo>
                  <a:cubicBezTo>
                    <a:pt x="274" y="114"/>
                    <a:pt x="290" y="81"/>
                    <a:pt x="295" y="50"/>
                  </a:cubicBezTo>
                  <a:cubicBezTo>
                    <a:pt x="305" y="36"/>
                    <a:pt x="330" y="45"/>
                    <a:pt x="346" y="51"/>
                  </a:cubicBezTo>
                  <a:cubicBezTo>
                    <a:pt x="339" y="41"/>
                    <a:pt x="327" y="43"/>
                    <a:pt x="313" y="36"/>
                  </a:cubicBezTo>
                  <a:cubicBezTo>
                    <a:pt x="318" y="34"/>
                    <a:pt x="328" y="42"/>
                    <a:pt x="333" y="39"/>
                  </a:cubicBezTo>
                  <a:cubicBezTo>
                    <a:pt x="316" y="31"/>
                    <a:pt x="306" y="36"/>
                    <a:pt x="297" y="44"/>
                  </a:cubicBezTo>
                  <a:cubicBezTo>
                    <a:pt x="298" y="31"/>
                    <a:pt x="301" y="17"/>
                    <a:pt x="301" y="5"/>
                  </a:cubicBezTo>
                  <a:cubicBezTo>
                    <a:pt x="298" y="0"/>
                    <a:pt x="298" y="31"/>
                    <a:pt x="293" y="39"/>
                  </a:cubicBezTo>
                  <a:cubicBezTo>
                    <a:pt x="291" y="22"/>
                    <a:pt x="270" y="21"/>
                    <a:pt x="252" y="20"/>
                  </a:cubicBezTo>
                  <a:cubicBezTo>
                    <a:pt x="276" y="25"/>
                    <a:pt x="289" y="36"/>
                    <a:pt x="291" y="52"/>
                  </a:cubicBezTo>
                  <a:cubicBezTo>
                    <a:pt x="287" y="39"/>
                    <a:pt x="264" y="33"/>
                    <a:pt x="253" y="40"/>
                  </a:cubicBezTo>
                  <a:cubicBezTo>
                    <a:pt x="268" y="41"/>
                    <a:pt x="284" y="49"/>
                    <a:pt x="288" y="59"/>
                  </a:cubicBezTo>
                  <a:cubicBezTo>
                    <a:pt x="284" y="78"/>
                    <a:pt x="271" y="112"/>
                    <a:pt x="258" y="129"/>
                  </a:cubicBezTo>
                  <a:cubicBezTo>
                    <a:pt x="256" y="104"/>
                    <a:pt x="258" y="129"/>
                    <a:pt x="253" y="133"/>
                  </a:cubicBezTo>
                  <a:cubicBezTo>
                    <a:pt x="254" y="129"/>
                    <a:pt x="254" y="116"/>
                    <a:pt x="254" y="112"/>
                  </a:cubicBezTo>
                  <a:cubicBezTo>
                    <a:pt x="241" y="104"/>
                    <a:pt x="224" y="106"/>
                    <a:pt x="216" y="106"/>
                  </a:cubicBezTo>
                  <a:cubicBezTo>
                    <a:pt x="214" y="106"/>
                    <a:pt x="213" y="106"/>
                    <a:pt x="212" y="106"/>
                  </a:cubicBezTo>
                  <a:cubicBezTo>
                    <a:pt x="216" y="106"/>
                    <a:pt x="220" y="108"/>
                    <a:pt x="225" y="110"/>
                  </a:cubicBezTo>
                  <a:cubicBezTo>
                    <a:pt x="230" y="113"/>
                    <a:pt x="235" y="114"/>
                    <a:pt x="240" y="114"/>
                  </a:cubicBezTo>
                  <a:cubicBezTo>
                    <a:pt x="243" y="114"/>
                    <a:pt x="248" y="115"/>
                    <a:pt x="248" y="119"/>
                  </a:cubicBezTo>
                  <a:cubicBezTo>
                    <a:pt x="249" y="132"/>
                    <a:pt x="224" y="170"/>
                    <a:pt x="224" y="171"/>
                  </a:cubicBezTo>
                  <a:cubicBezTo>
                    <a:pt x="205" y="184"/>
                    <a:pt x="190" y="203"/>
                    <a:pt x="173" y="219"/>
                  </a:cubicBezTo>
                  <a:cubicBezTo>
                    <a:pt x="177" y="209"/>
                    <a:pt x="179" y="197"/>
                    <a:pt x="178" y="186"/>
                  </a:cubicBezTo>
                  <a:cubicBezTo>
                    <a:pt x="178" y="181"/>
                    <a:pt x="177" y="176"/>
                    <a:pt x="176" y="171"/>
                  </a:cubicBezTo>
                  <a:cubicBezTo>
                    <a:pt x="174" y="161"/>
                    <a:pt x="173" y="139"/>
                    <a:pt x="158" y="139"/>
                  </a:cubicBezTo>
                  <a:cubicBezTo>
                    <a:pt x="156" y="139"/>
                    <a:pt x="150" y="137"/>
                    <a:pt x="150" y="140"/>
                  </a:cubicBezTo>
                  <a:cubicBezTo>
                    <a:pt x="150" y="141"/>
                    <a:pt x="158" y="142"/>
                    <a:pt x="159" y="143"/>
                  </a:cubicBezTo>
                  <a:cubicBezTo>
                    <a:pt x="168" y="151"/>
                    <a:pt x="163" y="166"/>
                    <a:pt x="160" y="177"/>
                  </a:cubicBezTo>
                  <a:cubicBezTo>
                    <a:pt x="155" y="189"/>
                    <a:pt x="140" y="201"/>
                    <a:pt x="134" y="216"/>
                  </a:cubicBezTo>
                  <a:cubicBezTo>
                    <a:pt x="124" y="238"/>
                    <a:pt x="122" y="254"/>
                    <a:pt x="126" y="277"/>
                  </a:cubicBezTo>
                  <a:cubicBezTo>
                    <a:pt x="126" y="278"/>
                    <a:pt x="122" y="282"/>
                    <a:pt x="121" y="283"/>
                  </a:cubicBezTo>
                  <a:cubicBezTo>
                    <a:pt x="120" y="285"/>
                    <a:pt x="118" y="287"/>
                    <a:pt x="116" y="289"/>
                  </a:cubicBezTo>
                  <a:cubicBezTo>
                    <a:pt x="113" y="293"/>
                    <a:pt x="110" y="298"/>
                    <a:pt x="107" y="302"/>
                  </a:cubicBezTo>
                  <a:cubicBezTo>
                    <a:pt x="95" y="318"/>
                    <a:pt x="84" y="334"/>
                    <a:pt x="74" y="351"/>
                  </a:cubicBezTo>
                  <a:cubicBezTo>
                    <a:pt x="71" y="355"/>
                    <a:pt x="68" y="360"/>
                    <a:pt x="65" y="364"/>
                  </a:cubicBezTo>
                  <a:cubicBezTo>
                    <a:pt x="60" y="373"/>
                    <a:pt x="55" y="381"/>
                    <a:pt x="50" y="389"/>
                  </a:cubicBezTo>
                  <a:cubicBezTo>
                    <a:pt x="47" y="393"/>
                    <a:pt x="44" y="398"/>
                    <a:pt x="42" y="402"/>
                  </a:cubicBezTo>
                  <a:cubicBezTo>
                    <a:pt x="31" y="418"/>
                    <a:pt x="21" y="434"/>
                    <a:pt x="13" y="451"/>
                  </a:cubicBezTo>
                  <a:cubicBezTo>
                    <a:pt x="13" y="451"/>
                    <a:pt x="13" y="451"/>
                    <a:pt x="13" y="451"/>
                  </a:cubicBezTo>
                  <a:close/>
                  <a:moveTo>
                    <a:pt x="363" y="86"/>
                  </a:moveTo>
                  <a:cubicBezTo>
                    <a:pt x="359" y="90"/>
                    <a:pt x="352" y="90"/>
                    <a:pt x="346" y="93"/>
                  </a:cubicBezTo>
                  <a:cubicBezTo>
                    <a:pt x="346" y="90"/>
                    <a:pt x="356" y="84"/>
                    <a:pt x="363" y="86"/>
                  </a:cubicBezTo>
                  <a:close/>
                  <a:moveTo>
                    <a:pt x="296" y="118"/>
                  </a:moveTo>
                  <a:cubicBezTo>
                    <a:pt x="294" y="125"/>
                    <a:pt x="280" y="131"/>
                    <a:pt x="272" y="136"/>
                  </a:cubicBezTo>
                  <a:cubicBezTo>
                    <a:pt x="266" y="139"/>
                    <a:pt x="289" y="124"/>
                    <a:pt x="296" y="118"/>
                  </a:cubicBezTo>
                  <a:close/>
                  <a:moveTo>
                    <a:pt x="261" y="145"/>
                  </a:moveTo>
                  <a:cubicBezTo>
                    <a:pt x="258" y="148"/>
                    <a:pt x="254" y="149"/>
                    <a:pt x="252" y="153"/>
                  </a:cubicBezTo>
                  <a:cubicBezTo>
                    <a:pt x="249" y="149"/>
                    <a:pt x="257" y="144"/>
                    <a:pt x="261" y="145"/>
                  </a:cubicBezTo>
                  <a:close/>
                  <a:moveTo>
                    <a:pt x="247" y="157"/>
                  </a:moveTo>
                  <a:cubicBezTo>
                    <a:pt x="244" y="159"/>
                    <a:pt x="241" y="160"/>
                    <a:pt x="239" y="163"/>
                  </a:cubicBezTo>
                  <a:cubicBezTo>
                    <a:pt x="236" y="160"/>
                    <a:pt x="243" y="155"/>
                    <a:pt x="247" y="157"/>
                  </a:cubicBezTo>
                  <a:close/>
                  <a:moveTo>
                    <a:pt x="176" y="224"/>
                  </a:moveTo>
                  <a:cubicBezTo>
                    <a:pt x="189" y="201"/>
                    <a:pt x="216" y="182"/>
                    <a:pt x="235" y="164"/>
                  </a:cubicBezTo>
                  <a:cubicBezTo>
                    <a:pt x="220" y="182"/>
                    <a:pt x="194" y="201"/>
                    <a:pt x="176" y="224"/>
                  </a:cubicBezTo>
                  <a:close/>
                  <a:moveTo>
                    <a:pt x="192" y="303"/>
                  </a:moveTo>
                  <a:cubicBezTo>
                    <a:pt x="197" y="309"/>
                    <a:pt x="194" y="313"/>
                    <a:pt x="199" y="321"/>
                  </a:cubicBezTo>
                  <a:cubicBezTo>
                    <a:pt x="194" y="322"/>
                    <a:pt x="188" y="306"/>
                    <a:pt x="192" y="303"/>
                  </a:cubicBezTo>
                  <a:close/>
                  <a:moveTo>
                    <a:pt x="183" y="285"/>
                  </a:moveTo>
                  <a:cubicBezTo>
                    <a:pt x="186" y="285"/>
                    <a:pt x="196" y="299"/>
                    <a:pt x="190" y="304"/>
                  </a:cubicBezTo>
                  <a:cubicBezTo>
                    <a:pt x="187" y="298"/>
                    <a:pt x="186" y="291"/>
                    <a:pt x="183" y="285"/>
                  </a:cubicBezTo>
                  <a:close/>
                  <a:moveTo>
                    <a:pt x="135" y="377"/>
                  </a:moveTo>
                  <a:cubicBezTo>
                    <a:pt x="140" y="379"/>
                    <a:pt x="141" y="395"/>
                    <a:pt x="139" y="406"/>
                  </a:cubicBezTo>
                  <a:cubicBezTo>
                    <a:pt x="135" y="398"/>
                    <a:pt x="138" y="386"/>
                    <a:pt x="135" y="377"/>
                  </a:cubicBezTo>
                  <a:close/>
                  <a:moveTo>
                    <a:pt x="90" y="367"/>
                  </a:moveTo>
                  <a:cubicBezTo>
                    <a:pt x="98" y="379"/>
                    <a:pt x="94" y="389"/>
                    <a:pt x="85" y="404"/>
                  </a:cubicBezTo>
                  <a:cubicBezTo>
                    <a:pt x="90" y="394"/>
                    <a:pt x="91" y="374"/>
                    <a:pt x="90" y="367"/>
                  </a:cubicBezTo>
                  <a:close/>
                  <a:moveTo>
                    <a:pt x="85" y="362"/>
                  </a:moveTo>
                  <a:cubicBezTo>
                    <a:pt x="88" y="357"/>
                    <a:pt x="86" y="366"/>
                    <a:pt x="91" y="366"/>
                  </a:cubicBezTo>
                  <a:cubicBezTo>
                    <a:pt x="86" y="372"/>
                    <a:pt x="88" y="364"/>
                    <a:pt x="85" y="362"/>
                  </a:cubicBezTo>
                  <a:close/>
                  <a:moveTo>
                    <a:pt x="132" y="270"/>
                  </a:moveTo>
                  <a:cubicBezTo>
                    <a:pt x="141" y="246"/>
                    <a:pt x="148" y="211"/>
                    <a:pt x="160" y="186"/>
                  </a:cubicBezTo>
                  <a:cubicBezTo>
                    <a:pt x="176" y="218"/>
                    <a:pt x="153" y="246"/>
                    <a:pt x="132" y="270"/>
                  </a:cubicBezTo>
                  <a:close/>
                  <a:moveTo>
                    <a:pt x="116" y="297"/>
                  </a:moveTo>
                  <a:cubicBezTo>
                    <a:pt x="120" y="291"/>
                    <a:pt x="124" y="285"/>
                    <a:pt x="129" y="280"/>
                  </a:cubicBezTo>
                  <a:cubicBezTo>
                    <a:pt x="132" y="278"/>
                    <a:pt x="117" y="299"/>
                    <a:pt x="116" y="297"/>
                  </a:cubicBezTo>
                  <a:close/>
                  <a:moveTo>
                    <a:pt x="98" y="322"/>
                  </a:moveTo>
                  <a:cubicBezTo>
                    <a:pt x="103" y="314"/>
                    <a:pt x="108" y="309"/>
                    <a:pt x="113" y="300"/>
                  </a:cubicBezTo>
                  <a:cubicBezTo>
                    <a:pt x="114" y="306"/>
                    <a:pt x="100" y="322"/>
                    <a:pt x="98" y="322"/>
                  </a:cubicBezTo>
                  <a:close/>
                  <a:moveTo>
                    <a:pt x="95" y="327"/>
                  </a:moveTo>
                  <a:cubicBezTo>
                    <a:pt x="100" y="324"/>
                    <a:pt x="92" y="332"/>
                    <a:pt x="92" y="335"/>
                  </a:cubicBezTo>
                  <a:cubicBezTo>
                    <a:pt x="88" y="332"/>
                    <a:pt x="95" y="330"/>
                    <a:pt x="95" y="327"/>
                  </a:cubicBezTo>
                  <a:close/>
                  <a:moveTo>
                    <a:pt x="87" y="339"/>
                  </a:moveTo>
                  <a:cubicBezTo>
                    <a:pt x="89" y="333"/>
                    <a:pt x="89" y="345"/>
                    <a:pt x="86" y="342"/>
                  </a:cubicBezTo>
                  <a:cubicBezTo>
                    <a:pt x="82" y="345"/>
                    <a:pt x="86" y="341"/>
                    <a:pt x="87" y="339"/>
                  </a:cubicBezTo>
                  <a:close/>
                  <a:moveTo>
                    <a:pt x="59" y="384"/>
                  </a:moveTo>
                  <a:cubicBezTo>
                    <a:pt x="64" y="376"/>
                    <a:pt x="69" y="366"/>
                    <a:pt x="75" y="358"/>
                  </a:cubicBezTo>
                  <a:cubicBezTo>
                    <a:pt x="76" y="362"/>
                    <a:pt x="65" y="377"/>
                    <a:pt x="61" y="383"/>
                  </a:cubicBezTo>
                  <a:cubicBezTo>
                    <a:pt x="60" y="385"/>
                    <a:pt x="57" y="393"/>
                    <a:pt x="59" y="384"/>
                  </a:cubicBezTo>
                  <a:close/>
                  <a:moveTo>
                    <a:pt x="12" y="474"/>
                  </a:moveTo>
                  <a:cubicBezTo>
                    <a:pt x="24" y="445"/>
                    <a:pt x="38" y="420"/>
                    <a:pt x="53" y="396"/>
                  </a:cubicBezTo>
                  <a:cubicBezTo>
                    <a:pt x="54" y="394"/>
                    <a:pt x="54" y="393"/>
                    <a:pt x="55" y="392"/>
                  </a:cubicBezTo>
                  <a:cubicBezTo>
                    <a:pt x="53" y="395"/>
                    <a:pt x="53" y="395"/>
                    <a:pt x="53" y="395"/>
                  </a:cubicBezTo>
                  <a:cubicBezTo>
                    <a:pt x="53" y="395"/>
                    <a:pt x="53" y="396"/>
                    <a:pt x="53" y="396"/>
                  </a:cubicBezTo>
                  <a:cubicBezTo>
                    <a:pt x="44" y="416"/>
                    <a:pt x="17" y="465"/>
                    <a:pt x="12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31" name="Freeform 1322"/>
            <p:cNvSpPr>
              <a:spLocks/>
            </p:cNvSpPr>
            <p:nvPr/>
          </p:nvSpPr>
          <p:spPr bwMode="auto">
            <a:xfrm>
              <a:off x="7694827" y="5455124"/>
              <a:ext cx="22225" cy="12700"/>
            </a:xfrm>
            <a:custGeom>
              <a:avLst/>
              <a:gdLst>
                <a:gd name="T0" fmla="*/ 6 w 12"/>
                <a:gd name="T1" fmla="*/ 3 h 7"/>
                <a:gd name="T2" fmla="*/ 6 w 12"/>
                <a:gd name="T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7">
                  <a:moveTo>
                    <a:pt x="6" y="3"/>
                  </a:moveTo>
                  <a:cubicBezTo>
                    <a:pt x="0" y="7"/>
                    <a:pt x="12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32" name="Freeform 1323"/>
            <p:cNvSpPr>
              <a:spLocks/>
            </p:cNvSpPr>
            <p:nvPr/>
          </p:nvSpPr>
          <p:spPr bwMode="auto">
            <a:xfrm>
              <a:off x="7656727" y="5470999"/>
              <a:ext cx="36513" cy="11113"/>
            </a:xfrm>
            <a:custGeom>
              <a:avLst/>
              <a:gdLst>
                <a:gd name="T0" fmla="*/ 14 w 19"/>
                <a:gd name="T1" fmla="*/ 1 h 6"/>
                <a:gd name="T2" fmla="*/ 14 w 19"/>
                <a:gd name="T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6">
                  <a:moveTo>
                    <a:pt x="14" y="1"/>
                  </a:moveTo>
                  <a:cubicBezTo>
                    <a:pt x="0" y="6"/>
                    <a:pt x="19" y="0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33" name="Freeform 1324"/>
            <p:cNvSpPr>
              <a:spLocks/>
            </p:cNvSpPr>
            <p:nvPr/>
          </p:nvSpPr>
          <p:spPr bwMode="auto">
            <a:xfrm>
              <a:off x="7656727" y="5336062"/>
              <a:ext cx="1588" cy="476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34" name="Freeform 1325"/>
            <p:cNvSpPr>
              <a:spLocks/>
            </p:cNvSpPr>
            <p:nvPr/>
          </p:nvSpPr>
          <p:spPr bwMode="auto">
            <a:xfrm>
              <a:off x="7431302" y="5683724"/>
              <a:ext cx="1588" cy="317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35" name="Freeform 1326"/>
            <p:cNvSpPr>
              <a:spLocks/>
            </p:cNvSpPr>
            <p:nvPr/>
          </p:nvSpPr>
          <p:spPr bwMode="auto">
            <a:xfrm>
              <a:off x="7418602" y="5683724"/>
              <a:ext cx="20638" cy="14288"/>
            </a:xfrm>
            <a:custGeom>
              <a:avLst/>
              <a:gdLst>
                <a:gd name="T0" fmla="*/ 3 w 11"/>
                <a:gd name="T1" fmla="*/ 8 h 8"/>
                <a:gd name="T2" fmla="*/ 3 w 11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8">
                  <a:moveTo>
                    <a:pt x="3" y="8"/>
                  </a:moveTo>
                  <a:cubicBezTo>
                    <a:pt x="11" y="0"/>
                    <a:pt x="0" y="3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36" name="Freeform 1327"/>
            <p:cNvSpPr>
              <a:spLocks/>
            </p:cNvSpPr>
            <p:nvPr/>
          </p:nvSpPr>
          <p:spPr bwMode="auto">
            <a:xfrm>
              <a:off x="7397965" y="5709124"/>
              <a:ext cx="9525" cy="25400"/>
            </a:xfrm>
            <a:custGeom>
              <a:avLst/>
              <a:gdLst>
                <a:gd name="T0" fmla="*/ 0 w 5"/>
                <a:gd name="T1" fmla="*/ 6 h 13"/>
                <a:gd name="T2" fmla="*/ 0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0" y="6"/>
                  </a:moveTo>
                  <a:cubicBezTo>
                    <a:pt x="0" y="13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37" name="Freeform 1328"/>
            <p:cNvSpPr>
              <a:spLocks/>
            </p:cNvSpPr>
            <p:nvPr/>
          </p:nvSpPr>
          <p:spPr bwMode="auto">
            <a:xfrm>
              <a:off x="7385265" y="5724999"/>
              <a:ext cx="17463" cy="14288"/>
            </a:xfrm>
            <a:custGeom>
              <a:avLst/>
              <a:gdLst>
                <a:gd name="T0" fmla="*/ 3 w 10"/>
                <a:gd name="T1" fmla="*/ 8 h 8"/>
                <a:gd name="T2" fmla="*/ 3 w 10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8">
                  <a:moveTo>
                    <a:pt x="3" y="8"/>
                  </a:moveTo>
                  <a:cubicBezTo>
                    <a:pt x="10" y="0"/>
                    <a:pt x="0" y="2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38" name="Freeform 1329"/>
            <p:cNvSpPr>
              <a:spLocks/>
            </p:cNvSpPr>
            <p:nvPr/>
          </p:nvSpPr>
          <p:spPr bwMode="auto">
            <a:xfrm>
              <a:off x="7364627" y="5732937"/>
              <a:ext cx="30163" cy="34925"/>
            </a:xfrm>
            <a:custGeom>
              <a:avLst/>
              <a:gdLst>
                <a:gd name="T0" fmla="*/ 9 w 16"/>
                <a:gd name="T1" fmla="*/ 7 h 19"/>
                <a:gd name="T2" fmla="*/ 9 w 16"/>
                <a:gd name="T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9">
                  <a:moveTo>
                    <a:pt x="9" y="7"/>
                  </a:moveTo>
                  <a:cubicBezTo>
                    <a:pt x="0" y="19"/>
                    <a:pt x="16" y="0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39" name="Freeform 1330"/>
            <p:cNvSpPr>
              <a:spLocks/>
            </p:cNvSpPr>
            <p:nvPr/>
          </p:nvSpPr>
          <p:spPr bwMode="auto">
            <a:xfrm>
              <a:off x="7367802" y="5748812"/>
              <a:ext cx="9525" cy="25400"/>
            </a:xfrm>
            <a:custGeom>
              <a:avLst/>
              <a:gdLst>
                <a:gd name="T0" fmla="*/ 1 w 5"/>
                <a:gd name="T1" fmla="*/ 5 h 13"/>
                <a:gd name="T2" fmla="*/ 1 w 5"/>
                <a:gd name="T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5"/>
                  </a:moveTo>
                  <a:cubicBezTo>
                    <a:pt x="0" y="13"/>
                    <a:pt x="5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40" name="Freeform 1331"/>
            <p:cNvSpPr>
              <a:spLocks/>
            </p:cNvSpPr>
            <p:nvPr/>
          </p:nvSpPr>
          <p:spPr bwMode="auto">
            <a:xfrm>
              <a:off x="7353515" y="5756749"/>
              <a:ext cx="22225" cy="23813"/>
            </a:xfrm>
            <a:custGeom>
              <a:avLst/>
              <a:gdLst>
                <a:gd name="T0" fmla="*/ 5 w 12"/>
                <a:gd name="T1" fmla="*/ 7 h 13"/>
                <a:gd name="T2" fmla="*/ 5 w 12"/>
                <a:gd name="T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3">
                  <a:moveTo>
                    <a:pt x="5" y="7"/>
                  </a:moveTo>
                  <a:cubicBezTo>
                    <a:pt x="0" y="13"/>
                    <a:pt x="12" y="0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41" name="Freeform 1332"/>
            <p:cNvSpPr>
              <a:spLocks/>
            </p:cNvSpPr>
            <p:nvPr/>
          </p:nvSpPr>
          <p:spPr bwMode="auto">
            <a:xfrm>
              <a:off x="7478927" y="5869462"/>
              <a:ext cx="1588" cy="6350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42" name="Freeform 1333"/>
            <p:cNvSpPr>
              <a:spLocks/>
            </p:cNvSpPr>
            <p:nvPr/>
          </p:nvSpPr>
          <p:spPr bwMode="auto">
            <a:xfrm>
              <a:off x="7282077" y="5913912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43" name="Freeform 1334"/>
            <p:cNvSpPr>
              <a:spLocks/>
            </p:cNvSpPr>
            <p:nvPr/>
          </p:nvSpPr>
          <p:spPr bwMode="auto">
            <a:xfrm>
              <a:off x="7255090" y="5921849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44" name="Freeform 1335"/>
            <p:cNvSpPr>
              <a:spLocks/>
            </p:cNvSpPr>
            <p:nvPr/>
          </p:nvSpPr>
          <p:spPr bwMode="auto">
            <a:xfrm>
              <a:off x="7367802" y="6015512"/>
              <a:ext cx="7938" cy="25400"/>
            </a:xfrm>
            <a:custGeom>
              <a:avLst/>
              <a:gdLst>
                <a:gd name="T0" fmla="*/ 0 w 4"/>
                <a:gd name="T1" fmla="*/ 6 h 13"/>
                <a:gd name="T2" fmla="*/ 0 w 4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3">
                  <a:moveTo>
                    <a:pt x="0" y="6"/>
                  </a:moveTo>
                  <a:cubicBezTo>
                    <a:pt x="0" y="13"/>
                    <a:pt x="4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45" name="Freeform 1336"/>
            <p:cNvSpPr>
              <a:spLocks/>
            </p:cNvSpPr>
            <p:nvPr/>
          </p:nvSpPr>
          <p:spPr bwMode="auto">
            <a:xfrm>
              <a:off x="7258265" y="6020274"/>
              <a:ext cx="4763" cy="476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2" y="3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46" name="Freeform 1337"/>
            <p:cNvSpPr>
              <a:spLocks/>
            </p:cNvSpPr>
            <p:nvPr/>
          </p:nvSpPr>
          <p:spPr bwMode="auto">
            <a:xfrm>
              <a:off x="7799602" y="5405912"/>
              <a:ext cx="11113" cy="31750"/>
            </a:xfrm>
            <a:custGeom>
              <a:avLst/>
              <a:gdLst>
                <a:gd name="T0" fmla="*/ 1 w 6"/>
                <a:gd name="T1" fmla="*/ 6 h 17"/>
                <a:gd name="T2" fmla="*/ 1 w 6"/>
                <a:gd name="T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7">
                  <a:moveTo>
                    <a:pt x="1" y="6"/>
                  </a:moveTo>
                  <a:cubicBezTo>
                    <a:pt x="6" y="17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47" name="Freeform 1338"/>
            <p:cNvSpPr>
              <a:spLocks/>
            </p:cNvSpPr>
            <p:nvPr/>
          </p:nvSpPr>
          <p:spPr bwMode="auto">
            <a:xfrm>
              <a:off x="7604340" y="5058249"/>
              <a:ext cx="176213" cy="176213"/>
            </a:xfrm>
            <a:custGeom>
              <a:avLst/>
              <a:gdLst>
                <a:gd name="T0" fmla="*/ 31 w 94"/>
                <a:gd name="T1" fmla="*/ 77 h 94"/>
                <a:gd name="T2" fmla="*/ 35 w 94"/>
                <a:gd name="T3" fmla="*/ 86 h 94"/>
                <a:gd name="T4" fmla="*/ 0 w 94"/>
                <a:gd name="T5" fmla="*/ 79 h 94"/>
                <a:gd name="T6" fmla="*/ 35 w 94"/>
                <a:gd name="T7" fmla="*/ 80 h 94"/>
                <a:gd name="T8" fmla="*/ 18 w 94"/>
                <a:gd name="T9" fmla="*/ 0 h 94"/>
                <a:gd name="T10" fmla="*/ 38 w 94"/>
                <a:gd name="T11" fmla="*/ 83 h 94"/>
                <a:gd name="T12" fmla="*/ 61 w 94"/>
                <a:gd name="T13" fmla="*/ 47 h 94"/>
                <a:gd name="T14" fmla="*/ 80 w 94"/>
                <a:gd name="T15" fmla="*/ 59 h 94"/>
                <a:gd name="T16" fmla="*/ 55 w 94"/>
                <a:gd name="T17" fmla="*/ 52 h 94"/>
                <a:gd name="T18" fmla="*/ 94 w 94"/>
                <a:gd name="T19" fmla="*/ 78 h 94"/>
                <a:gd name="T20" fmla="*/ 60 w 94"/>
                <a:gd name="T21" fmla="*/ 59 h 94"/>
                <a:gd name="T22" fmla="*/ 38 w 94"/>
                <a:gd name="T23" fmla="*/ 94 h 94"/>
                <a:gd name="T24" fmla="*/ 31 w 94"/>
                <a:gd name="T25" fmla="*/ 7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94">
                  <a:moveTo>
                    <a:pt x="31" y="77"/>
                  </a:moveTo>
                  <a:cubicBezTo>
                    <a:pt x="26" y="77"/>
                    <a:pt x="33" y="84"/>
                    <a:pt x="35" y="86"/>
                  </a:cubicBezTo>
                  <a:cubicBezTo>
                    <a:pt x="29" y="83"/>
                    <a:pt x="9" y="72"/>
                    <a:pt x="0" y="79"/>
                  </a:cubicBezTo>
                  <a:cubicBezTo>
                    <a:pt x="4" y="73"/>
                    <a:pt x="29" y="65"/>
                    <a:pt x="35" y="80"/>
                  </a:cubicBezTo>
                  <a:cubicBezTo>
                    <a:pt x="29" y="53"/>
                    <a:pt x="27" y="25"/>
                    <a:pt x="18" y="0"/>
                  </a:cubicBezTo>
                  <a:cubicBezTo>
                    <a:pt x="43" y="13"/>
                    <a:pt x="42" y="50"/>
                    <a:pt x="38" y="83"/>
                  </a:cubicBezTo>
                  <a:cubicBezTo>
                    <a:pt x="45" y="71"/>
                    <a:pt x="49" y="50"/>
                    <a:pt x="61" y="47"/>
                  </a:cubicBezTo>
                  <a:cubicBezTo>
                    <a:pt x="71" y="49"/>
                    <a:pt x="76" y="54"/>
                    <a:pt x="80" y="59"/>
                  </a:cubicBezTo>
                  <a:cubicBezTo>
                    <a:pt x="74" y="59"/>
                    <a:pt x="64" y="44"/>
                    <a:pt x="55" y="52"/>
                  </a:cubicBezTo>
                  <a:cubicBezTo>
                    <a:pt x="71" y="53"/>
                    <a:pt x="87" y="64"/>
                    <a:pt x="94" y="78"/>
                  </a:cubicBezTo>
                  <a:cubicBezTo>
                    <a:pt x="85" y="76"/>
                    <a:pt x="77" y="62"/>
                    <a:pt x="60" y="59"/>
                  </a:cubicBezTo>
                  <a:cubicBezTo>
                    <a:pt x="49" y="63"/>
                    <a:pt x="44" y="80"/>
                    <a:pt x="38" y="94"/>
                  </a:cubicBezTo>
                  <a:cubicBezTo>
                    <a:pt x="34" y="88"/>
                    <a:pt x="37" y="84"/>
                    <a:pt x="31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3148" name="Group 3147"/>
          <p:cNvGrpSpPr/>
          <p:nvPr/>
        </p:nvGrpSpPr>
        <p:grpSpPr>
          <a:xfrm>
            <a:off x="6963646" y="1736663"/>
            <a:ext cx="1595082" cy="5134372"/>
            <a:chOff x="6221414" y="3597275"/>
            <a:chExt cx="790575" cy="2544763"/>
          </a:xfrm>
          <a:solidFill>
            <a:schemeClr val="accent2">
              <a:alpha val="20000"/>
            </a:schemeClr>
          </a:solidFill>
        </p:grpSpPr>
        <p:sp>
          <p:nvSpPr>
            <p:cNvPr id="3149" name="Freeform 1257"/>
            <p:cNvSpPr>
              <a:spLocks/>
            </p:cNvSpPr>
            <p:nvPr/>
          </p:nvSpPr>
          <p:spPr bwMode="auto">
            <a:xfrm>
              <a:off x="6662739" y="3622675"/>
              <a:ext cx="20638" cy="87313"/>
            </a:xfrm>
            <a:custGeom>
              <a:avLst/>
              <a:gdLst>
                <a:gd name="T0" fmla="*/ 7 w 11"/>
                <a:gd name="T1" fmla="*/ 41 h 47"/>
                <a:gd name="T2" fmla="*/ 3 w 11"/>
                <a:gd name="T3" fmla="*/ 0 h 47"/>
                <a:gd name="T4" fmla="*/ 7 w 11"/>
                <a:gd name="T5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7">
                  <a:moveTo>
                    <a:pt x="7" y="41"/>
                  </a:moveTo>
                  <a:cubicBezTo>
                    <a:pt x="7" y="24"/>
                    <a:pt x="11" y="14"/>
                    <a:pt x="3" y="0"/>
                  </a:cubicBezTo>
                  <a:cubicBezTo>
                    <a:pt x="5" y="11"/>
                    <a:pt x="0" y="47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50" name="Freeform 1258"/>
            <p:cNvSpPr>
              <a:spLocks/>
            </p:cNvSpPr>
            <p:nvPr/>
          </p:nvSpPr>
          <p:spPr bwMode="auto">
            <a:xfrm>
              <a:off x="6654801" y="3648075"/>
              <a:ext cx="7938" cy="50800"/>
            </a:xfrm>
            <a:custGeom>
              <a:avLst/>
              <a:gdLst>
                <a:gd name="T0" fmla="*/ 0 w 4"/>
                <a:gd name="T1" fmla="*/ 14 h 27"/>
                <a:gd name="T2" fmla="*/ 0 w 4"/>
                <a:gd name="T3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7">
                  <a:moveTo>
                    <a:pt x="0" y="14"/>
                  </a:moveTo>
                  <a:cubicBezTo>
                    <a:pt x="4" y="27"/>
                    <a:pt x="4" y="0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51" name="Freeform 1259"/>
            <p:cNvSpPr>
              <a:spLocks/>
            </p:cNvSpPr>
            <p:nvPr/>
          </p:nvSpPr>
          <p:spPr bwMode="auto">
            <a:xfrm>
              <a:off x="6697664" y="3689350"/>
              <a:ext cx="7938" cy="7938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0" y="0"/>
                    <a:pt x="4" y="4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52" name="Freeform 1260"/>
            <p:cNvSpPr>
              <a:spLocks/>
            </p:cNvSpPr>
            <p:nvPr/>
          </p:nvSpPr>
          <p:spPr bwMode="auto">
            <a:xfrm>
              <a:off x="6653214" y="3736975"/>
              <a:ext cx="4763" cy="4763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0"/>
                    <a:pt x="3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53" name="Freeform 1261"/>
            <p:cNvSpPr>
              <a:spLocks/>
            </p:cNvSpPr>
            <p:nvPr/>
          </p:nvSpPr>
          <p:spPr bwMode="auto">
            <a:xfrm>
              <a:off x="6615114" y="4003675"/>
              <a:ext cx="15875" cy="20638"/>
            </a:xfrm>
            <a:custGeom>
              <a:avLst/>
              <a:gdLst>
                <a:gd name="T0" fmla="*/ 7 w 8"/>
                <a:gd name="T1" fmla="*/ 11 h 11"/>
                <a:gd name="T2" fmla="*/ 0 w 8"/>
                <a:gd name="T3" fmla="*/ 0 h 11"/>
                <a:gd name="T4" fmla="*/ 7 w 8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1">
                  <a:moveTo>
                    <a:pt x="7" y="11"/>
                  </a:moveTo>
                  <a:cubicBezTo>
                    <a:pt x="8" y="5"/>
                    <a:pt x="5" y="2"/>
                    <a:pt x="0" y="0"/>
                  </a:cubicBezTo>
                  <a:cubicBezTo>
                    <a:pt x="0" y="6"/>
                    <a:pt x="3" y="9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54" name="Freeform 1262"/>
            <p:cNvSpPr>
              <a:spLocks/>
            </p:cNvSpPr>
            <p:nvPr/>
          </p:nvSpPr>
          <p:spPr bwMode="auto">
            <a:xfrm>
              <a:off x="6492876" y="4024313"/>
              <a:ext cx="7938" cy="50800"/>
            </a:xfrm>
            <a:custGeom>
              <a:avLst/>
              <a:gdLst>
                <a:gd name="T0" fmla="*/ 0 w 4"/>
                <a:gd name="T1" fmla="*/ 13 h 27"/>
                <a:gd name="T2" fmla="*/ 0 w 4"/>
                <a:gd name="T3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7">
                  <a:moveTo>
                    <a:pt x="0" y="13"/>
                  </a:moveTo>
                  <a:cubicBezTo>
                    <a:pt x="4" y="27"/>
                    <a:pt x="4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55" name="Freeform 1263"/>
            <p:cNvSpPr>
              <a:spLocks/>
            </p:cNvSpPr>
            <p:nvPr/>
          </p:nvSpPr>
          <p:spPr bwMode="auto">
            <a:xfrm>
              <a:off x="6648451" y="407352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56" name="Freeform 1264"/>
            <p:cNvSpPr>
              <a:spLocks/>
            </p:cNvSpPr>
            <p:nvPr/>
          </p:nvSpPr>
          <p:spPr bwMode="auto">
            <a:xfrm>
              <a:off x="6645276" y="4078288"/>
              <a:ext cx="1588" cy="9525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5 h 5"/>
                <a:gd name="T4" fmla="*/ 1 w 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1" y="2"/>
                    <a:pt x="1" y="3"/>
                    <a:pt x="0" y="5"/>
                  </a:cubicBezTo>
                  <a:cubicBezTo>
                    <a:pt x="0" y="3"/>
                    <a:pt x="1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57" name="Freeform 1265"/>
            <p:cNvSpPr>
              <a:spLocks/>
            </p:cNvSpPr>
            <p:nvPr/>
          </p:nvSpPr>
          <p:spPr bwMode="auto">
            <a:xfrm>
              <a:off x="6646864" y="4075113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58" name="Freeform 1266"/>
            <p:cNvSpPr>
              <a:spLocks/>
            </p:cNvSpPr>
            <p:nvPr/>
          </p:nvSpPr>
          <p:spPr bwMode="auto">
            <a:xfrm>
              <a:off x="6643689" y="4087813"/>
              <a:ext cx="1588" cy="7938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0 h 4"/>
                <a:gd name="T4" fmla="*/ 0 w 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3"/>
                    <a:pt x="1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59" name="Rectangle 1267"/>
            <p:cNvSpPr>
              <a:spLocks noChangeArrowheads="1"/>
            </p:cNvSpPr>
            <p:nvPr/>
          </p:nvSpPr>
          <p:spPr bwMode="auto">
            <a:xfrm>
              <a:off x="6643689" y="40957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60" name="Freeform 1268"/>
            <p:cNvSpPr>
              <a:spLocks/>
            </p:cNvSpPr>
            <p:nvPr/>
          </p:nvSpPr>
          <p:spPr bwMode="auto">
            <a:xfrm>
              <a:off x="6716714" y="4260850"/>
              <a:ext cx="7938" cy="4763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0" y="0"/>
                    <a:pt x="4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61" name="Freeform 1269"/>
            <p:cNvSpPr>
              <a:spLocks/>
            </p:cNvSpPr>
            <p:nvPr/>
          </p:nvSpPr>
          <p:spPr bwMode="auto">
            <a:xfrm>
              <a:off x="6543676" y="4391025"/>
              <a:ext cx="22225" cy="22225"/>
            </a:xfrm>
            <a:custGeom>
              <a:avLst/>
              <a:gdLst>
                <a:gd name="T0" fmla="*/ 11 w 12"/>
                <a:gd name="T1" fmla="*/ 11 h 12"/>
                <a:gd name="T2" fmla="*/ 1 w 12"/>
                <a:gd name="T3" fmla="*/ 1 h 12"/>
                <a:gd name="T4" fmla="*/ 11 w 12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11" y="11"/>
                  </a:moveTo>
                  <a:cubicBezTo>
                    <a:pt x="12" y="4"/>
                    <a:pt x="8" y="0"/>
                    <a:pt x="1" y="1"/>
                  </a:cubicBezTo>
                  <a:cubicBezTo>
                    <a:pt x="0" y="8"/>
                    <a:pt x="3" y="1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62" name="Freeform 1270"/>
            <p:cNvSpPr>
              <a:spLocks/>
            </p:cNvSpPr>
            <p:nvPr/>
          </p:nvSpPr>
          <p:spPr bwMode="auto">
            <a:xfrm>
              <a:off x="6535739" y="5275263"/>
              <a:ext cx="6350" cy="7938"/>
            </a:xfrm>
            <a:custGeom>
              <a:avLst/>
              <a:gdLst>
                <a:gd name="T0" fmla="*/ 1 w 3"/>
                <a:gd name="T1" fmla="*/ 2 h 4"/>
                <a:gd name="T2" fmla="*/ 1 w 3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4">
                  <a:moveTo>
                    <a:pt x="1" y="2"/>
                  </a:moveTo>
                  <a:cubicBezTo>
                    <a:pt x="3" y="4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63" name="Freeform 1271"/>
            <p:cNvSpPr>
              <a:spLocks/>
            </p:cNvSpPr>
            <p:nvPr/>
          </p:nvSpPr>
          <p:spPr bwMode="auto">
            <a:xfrm>
              <a:off x="6502401" y="5470525"/>
              <a:ext cx="7938" cy="6350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4" y="3"/>
                    <a:pt x="0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64" name="Freeform 1272"/>
            <p:cNvSpPr>
              <a:spLocks noEditPoints="1"/>
            </p:cNvSpPr>
            <p:nvPr/>
          </p:nvSpPr>
          <p:spPr bwMode="auto">
            <a:xfrm>
              <a:off x="6565901" y="3597275"/>
              <a:ext cx="211138" cy="458788"/>
            </a:xfrm>
            <a:custGeom>
              <a:avLst/>
              <a:gdLst>
                <a:gd name="T0" fmla="*/ 89 w 112"/>
                <a:gd name="T1" fmla="*/ 0 h 244"/>
                <a:gd name="T2" fmla="*/ 82 w 112"/>
                <a:gd name="T3" fmla="*/ 37 h 244"/>
                <a:gd name="T4" fmla="*/ 58 w 112"/>
                <a:gd name="T5" fmla="*/ 92 h 244"/>
                <a:gd name="T6" fmla="*/ 68 w 112"/>
                <a:gd name="T7" fmla="*/ 58 h 244"/>
                <a:gd name="T8" fmla="*/ 47 w 112"/>
                <a:gd name="T9" fmla="*/ 82 h 244"/>
                <a:gd name="T10" fmla="*/ 41 w 112"/>
                <a:gd name="T11" fmla="*/ 130 h 244"/>
                <a:gd name="T12" fmla="*/ 37 w 112"/>
                <a:gd name="T13" fmla="*/ 58 h 244"/>
                <a:gd name="T14" fmla="*/ 47 w 112"/>
                <a:gd name="T15" fmla="*/ 244 h 244"/>
                <a:gd name="T16" fmla="*/ 89 w 112"/>
                <a:gd name="T17" fmla="*/ 0 h 244"/>
                <a:gd name="T18" fmla="*/ 47 w 112"/>
                <a:gd name="T19" fmla="*/ 213 h 244"/>
                <a:gd name="T20" fmla="*/ 47 w 112"/>
                <a:gd name="T21" fmla="*/ 21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244">
                  <a:moveTo>
                    <a:pt x="89" y="0"/>
                  </a:moveTo>
                  <a:cubicBezTo>
                    <a:pt x="90" y="9"/>
                    <a:pt x="67" y="51"/>
                    <a:pt x="82" y="37"/>
                  </a:cubicBezTo>
                  <a:cubicBezTo>
                    <a:pt x="76" y="57"/>
                    <a:pt x="69" y="77"/>
                    <a:pt x="58" y="92"/>
                  </a:cubicBezTo>
                  <a:cubicBezTo>
                    <a:pt x="57" y="80"/>
                    <a:pt x="74" y="53"/>
                    <a:pt x="68" y="58"/>
                  </a:cubicBezTo>
                  <a:cubicBezTo>
                    <a:pt x="58" y="62"/>
                    <a:pt x="56" y="97"/>
                    <a:pt x="47" y="82"/>
                  </a:cubicBezTo>
                  <a:cubicBezTo>
                    <a:pt x="44" y="104"/>
                    <a:pt x="50" y="117"/>
                    <a:pt x="41" y="130"/>
                  </a:cubicBezTo>
                  <a:cubicBezTo>
                    <a:pt x="40" y="107"/>
                    <a:pt x="27" y="80"/>
                    <a:pt x="37" y="58"/>
                  </a:cubicBezTo>
                  <a:cubicBezTo>
                    <a:pt x="0" y="108"/>
                    <a:pt x="36" y="208"/>
                    <a:pt x="47" y="244"/>
                  </a:cubicBezTo>
                  <a:cubicBezTo>
                    <a:pt x="70" y="175"/>
                    <a:pt x="112" y="92"/>
                    <a:pt x="89" y="0"/>
                  </a:cubicBezTo>
                  <a:close/>
                  <a:moveTo>
                    <a:pt x="47" y="213"/>
                  </a:moveTo>
                  <a:cubicBezTo>
                    <a:pt x="51" y="199"/>
                    <a:pt x="51" y="226"/>
                    <a:pt x="47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65" name="Freeform 1273"/>
            <p:cNvSpPr>
              <a:spLocks noEditPoints="1"/>
            </p:cNvSpPr>
            <p:nvPr/>
          </p:nvSpPr>
          <p:spPr bwMode="auto">
            <a:xfrm>
              <a:off x="6221414" y="3957638"/>
              <a:ext cx="790575" cy="2184400"/>
            </a:xfrm>
            <a:custGeom>
              <a:avLst/>
              <a:gdLst>
                <a:gd name="T0" fmla="*/ 231 w 421"/>
                <a:gd name="T1" fmla="*/ 655 h 1162"/>
                <a:gd name="T2" fmla="*/ 214 w 421"/>
                <a:gd name="T3" fmla="*/ 661 h 1162"/>
                <a:gd name="T4" fmla="*/ 214 w 421"/>
                <a:gd name="T5" fmla="*/ 648 h 1162"/>
                <a:gd name="T6" fmla="*/ 217 w 421"/>
                <a:gd name="T7" fmla="*/ 634 h 1162"/>
                <a:gd name="T8" fmla="*/ 152 w 421"/>
                <a:gd name="T9" fmla="*/ 720 h 1162"/>
                <a:gd name="T10" fmla="*/ 171 w 421"/>
                <a:gd name="T11" fmla="*/ 474 h 1162"/>
                <a:gd name="T12" fmla="*/ 207 w 421"/>
                <a:gd name="T13" fmla="*/ 227 h 1162"/>
                <a:gd name="T14" fmla="*/ 246 w 421"/>
                <a:gd name="T15" fmla="*/ 188 h 1162"/>
                <a:gd name="T16" fmla="*/ 210 w 421"/>
                <a:gd name="T17" fmla="*/ 221 h 1162"/>
                <a:gd name="T18" fmla="*/ 421 w 421"/>
                <a:gd name="T19" fmla="*/ 0 h 1162"/>
                <a:gd name="T20" fmla="*/ 221 w 421"/>
                <a:gd name="T21" fmla="*/ 72 h 1162"/>
                <a:gd name="T22" fmla="*/ 217 w 421"/>
                <a:gd name="T23" fmla="*/ 97 h 1162"/>
                <a:gd name="T24" fmla="*/ 168 w 421"/>
                <a:gd name="T25" fmla="*/ 134 h 1162"/>
                <a:gd name="T26" fmla="*/ 147 w 421"/>
                <a:gd name="T27" fmla="*/ 107 h 1162"/>
                <a:gd name="T28" fmla="*/ 83 w 421"/>
                <a:gd name="T29" fmla="*/ 45 h 1162"/>
                <a:gd name="T30" fmla="*/ 66 w 421"/>
                <a:gd name="T31" fmla="*/ 55 h 1162"/>
                <a:gd name="T32" fmla="*/ 179 w 421"/>
                <a:gd name="T33" fmla="*/ 341 h 1162"/>
                <a:gd name="T34" fmla="*/ 170 w 421"/>
                <a:gd name="T35" fmla="*/ 381 h 1162"/>
                <a:gd name="T36" fmla="*/ 155 w 421"/>
                <a:gd name="T37" fmla="*/ 437 h 1162"/>
                <a:gd name="T38" fmla="*/ 136 w 421"/>
                <a:gd name="T39" fmla="*/ 499 h 1162"/>
                <a:gd name="T40" fmla="*/ 135 w 421"/>
                <a:gd name="T41" fmla="*/ 562 h 1162"/>
                <a:gd name="T42" fmla="*/ 117 w 421"/>
                <a:gd name="T43" fmla="*/ 644 h 1162"/>
                <a:gd name="T44" fmla="*/ 97 w 421"/>
                <a:gd name="T45" fmla="*/ 703 h 1162"/>
                <a:gd name="T46" fmla="*/ 104 w 421"/>
                <a:gd name="T47" fmla="*/ 741 h 1162"/>
                <a:gd name="T48" fmla="*/ 76 w 421"/>
                <a:gd name="T49" fmla="*/ 775 h 1162"/>
                <a:gd name="T50" fmla="*/ 76 w 421"/>
                <a:gd name="T51" fmla="*/ 830 h 1162"/>
                <a:gd name="T52" fmla="*/ 73 w 421"/>
                <a:gd name="T53" fmla="*/ 882 h 1162"/>
                <a:gd name="T54" fmla="*/ 63 w 421"/>
                <a:gd name="T55" fmla="*/ 889 h 1162"/>
                <a:gd name="T56" fmla="*/ 47 w 421"/>
                <a:gd name="T57" fmla="*/ 961 h 1162"/>
                <a:gd name="T58" fmla="*/ 69 w 421"/>
                <a:gd name="T59" fmla="*/ 906 h 1162"/>
                <a:gd name="T60" fmla="*/ 38 w 421"/>
                <a:gd name="T61" fmla="*/ 1002 h 1162"/>
                <a:gd name="T62" fmla="*/ 4 w 421"/>
                <a:gd name="T63" fmla="*/ 1157 h 1162"/>
                <a:gd name="T64" fmla="*/ 45 w 421"/>
                <a:gd name="T65" fmla="*/ 1106 h 1162"/>
                <a:gd name="T66" fmla="*/ 31 w 421"/>
                <a:gd name="T67" fmla="*/ 1137 h 1162"/>
                <a:gd name="T68" fmla="*/ 59 w 421"/>
                <a:gd name="T69" fmla="*/ 1161 h 1162"/>
                <a:gd name="T70" fmla="*/ 142 w 421"/>
                <a:gd name="T71" fmla="*/ 892 h 1162"/>
                <a:gd name="T72" fmla="*/ 345 w 421"/>
                <a:gd name="T73" fmla="*/ 758 h 1162"/>
                <a:gd name="T74" fmla="*/ 148 w 421"/>
                <a:gd name="T75" fmla="*/ 837 h 1162"/>
                <a:gd name="T76" fmla="*/ 283 w 421"/>
                <a:gd name="T77" fmla="*/ 703 h 1162"/>
                <a:gd name="T78" fmla="*/ 221 w 421"/>
                <a:gd name="T79" fmla="*/ 737 h 1162"/>
                <a:gd name="T80" fmla="*/ 259 w 421"/>
                <a:gd name="T81" fmla="*/ 641 h 1162"/>
                <a:gd name="T82" fmla="*/ 152 w 421"/>
                <a:gd name="T83" fmla="*/ 482 h 1162"/>
                <a:gd name="T84" fmla="*/ 152 w 421"/>
                <a:gd name="T85" fmla="*/ 482 h 1162"/>
                <a:gd name="T86" fmla="*/ 183 w 421"/>
                <a:gd name="T87" fmla="*/ 720 h 1162"/>
                <a:gd name="T88" fmla="*/ 90 w 421"/>
                <a:gd name="T89" fmla="*/ 1016 h 1162"/>
                <a:gd name="T90" fmla="*/ 117 w 421"/>
                <a:gd name="T91" fmla="*/ 737 h 1162"/>
                <a:gd name="T92" fmla="*/ 111 w 421"/>
                <a:gd name="T93" fmla="*/ 899 h 1162"/>
                <a:gd name="T94" fmla="*/ 90 w 421"/>
                <a:gd name="T95" fmla="*/ 1016 h 1162"/>
                <a:gd name="T96" fmla="*/ 169 w 421"/>
                <a:gd name="T97" fmla="*/ 772 h 1162"/>
                <a:gd name="T98" fmla="*/ 183 w 421"/>
                <a:gd name="T99" fmla="*/ 741 h 1162"/>
                <a:gd name="T100" fmla="*/ 221 w 421"/>
                <a:gd name="T101" fmla="*/ 703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1" h="1162">
                  <a:moveTo>
                    <a:pt x="259" y="624"/>
                  </a:moveTo>
                  <a:cubicBezTo>
                    <a:pt x="257" y="641"/>
                    <a:pt x="246" y="650"/>
                    <a:pt x="231" y="655"/>
                  </a:cubicBezTo>
                  <a:cubicBezTo>
                    <a:pt x="231" y="648"/>
                    <a:pt x="249" y="643"/>
                    <a:pt x="238" y="637"/>
                  </a:cubicBezTo>
                  <a:cubicBezTo>
                    <a:pt x="230" y="643"/>
                    <a:pt x="221" y="666"/>
                    <a:pt x="214" y="661"/>
                  </a:cubicBezTo>
                  <a:cubicBezTo>
                    <a:pt x="248" y="628"/>
                    <a:pt x="288" y="581"/>
                    <a:pt x="303" y="541"/>
                  </a:cubicBezTo>
                  <a:cubicBezTo>
                    <a:pt x="266" y="567"/>
                    <a:pt x="234" y="616"/>
                    <a:pt x="214" y="648"/>
                  </a:cubicBezTo>
                  <a:cubicBezTo>
                    <a:pt x="221" y="634"/>
                    <a:pt x="235" y="609"/>
                    <a:pt x="231" y="596"/>
                  </a:cubicBezTo>
                  <a:cubicBezTo>
                    <a:pt x="223" y="605"/>
                    <a:pt x="225" y="624"/>
                    <a:pt x="217" y="634"/>
                  </a:cubicBezTo>
                  <a:cubicBezTo>
                    <a:pt x="218" y="613"/>
                    <a:pt x="226" y="599"/>
                    <a:pt x="224" y="575"/>
                  </a:cubicBezTo>
                  <a:cubicBezTo>
                    <a:pt x="194" y="625"/>
                    <a:pt x="207" y="697"/>
                    <a:pt x="152" y="720"/>
                  </a:cubicBezTo>
                  <a:cubicBezTo>
                    <a:pt x="148" y="720"/>
                    <a:pt x="147" y="716"/>
                    <a:pt x="142" y="716"/>
                  </a:cubicBezTo>
                  <a:cubicBezTo>
                    <a:pt x="107" y="637"/>
                    <a:pt x="157" y="537"/>
                    <a:pt x="171" y="474"/>
                  </a:cubicBezTo>
                  <a:cubicBezTo>
                    <a:pt x="171" y="475"/>
                    <a:pt x="170" y="475"/>
                    <a:pt x="169" y="475"/>
                  </a:cubicBezTo>
                  <a:cubicBezTo>
                    <a:pt x="181" y="394"/>
                    <a:pt x="191" y="293"/>
                    <a:pt x="207" y="227"/>
                  </a:cubicBezTo>
                  <a:cubicBezTo>
                    <a:pt x="224" y="223"/>
                    <a:pt x="243" y="204"/>
                    <a:pt x="246" y="189"/>
                  </a:cubicBezTo>
                  <a:cubicBezTo>
                    <a:pt x="248" y="187"/>
                    <a:pt x="249" y="186"/>
                    <a:pt x="246" y="188"/>
                  </a:cubicBezTo>
                  <a:cubicBezTo>
                    <a:pt x="247" y="185"/>
                    <a:pt x="246" y="182"/>
                    <a:pt x="245" y="179"/>
                  </a:cubicBezTo>
                  <a:cubicBezTo>
                    <a:pt x="238" y="195"/>
                    <a:pt x="222" y="221"/>
                    <a:pt x="210" y="221"/>
                  </a:cubicBezTo>
                  <a:cubicBezTo>
                    <a:pt x="227" y="202"/>
                    <a:pt x="215" y="176"/>
                    <a:pt x="221" y="148"/>
                  </a:cubicBezTo>
                  <a:cubicBezTo>
                    <a:pt x="300" y="112"/>
                    <a:pt x="360" y="56"/>
                    <a:pt x="421" y="0"/>
                  </a:cubicBezTo>
                  <a:cubicBezTo>
                    <a:pt x="348" y="35"/>
                    <a:pt x="268" y="78"/>
                    <a:pt x="224" y="114"/>
                  </a:cubicBezTo>
                  <a:cubicBezTo>
                    <a:pt x="229" y="102"/>
                    <a:pt x="230" y="80"/>
                    <a:pt x="221" y="72"/>
                  </a:cubicBezTo>
                  <a:cubicBezTo>
                    <a:pt x="218" y="84"/>
                    <a:pt x="231" y="98"/>
                    <a:pt x="221" y="107"/>
                  </a:cubicBezTo>
                  <a:cubicBezTo>
                    <a:pt x="222" y="103"/>
                    <a:pt x="220" y="86"/>
                    <a:pt x="217" y="97"/>
                  </a:cubicBezTo>
                  <a:cubicBezTo>
                    <a:pt x="219" y="127"/>
                    <a:pt x="207" y="146"/>
                    <a:pt x="207" y="172"/>
                  </a:cubicBezTo>
                  <a:cubicBezTo>
                    <a:pt x="194" y="162"/>
                    <a:pt x="177" y="156"/>
                    <a:pt x="168" y="134"/>
                  </a:cubicBezTo>
                  <a:cubicBezTo>
                    <a:pt x="160" y="111"/>
                    <a:pt x="163" y="78"/>
                    <a:pt x="147" y="59"/>
                  </a:cubicBezTo>
                  <a:cubicBezTo>
                    <a:pt x="147" y="107"/>
                    <a:pt x="147" y="107"/>
                    <a:pt x="147" y="107"/>
                  </a:cubicBezTo>
                  <a:cubicBezTo>
                    <a:pt x="119" y="86"/>
                    <a:pt x="107" y="33"/>
                    <a:pt x="79" y="24"/>
                  </a:cubicBezTo>
                  <a:cubicBezTo>
                    <a:pt x="87" y="31"/>
                    <a:pt x="93" y="46"/>
                    <a:pt x="83" y="45"/>
                  </a:cubicBezTo>
                  <a:cubicBezTo>
                    <a:pt x="89" y="56"/>
                    <a:pt x="109" y="72"/>
                    <a:pt x="104" y="83"/>
                  </a:cubicBezTo>
                  <a:cubicBezTo>
                    <a:pt x="92" y="72"/>
                    <a:pt x="78" y="65"/>
                    <a:pt x="66" y="55"/>
                  </a:cubicBezTo>
                  <a:cubicBezTo>
                    <a:pt x="93" y="108"/>
                    <a:pt x="113" y="167"/>
                    <a:pt x="162" y="196"/>
                  </a:cubicBezTo>
                  <a:cubicBezTo>
                    <a:pt x="198" y="224"/>
                    <a:pt x="183" y="299"/>
                    <a:pt x="179" y="341"/>
                  </a:cubicBezTo>
                  <a:cubicBezTo>
                    <a:pt x="179" y="337"/>
                    <a:pt x="180" y="331"/>
                    <a:pt x="176" y="331"/>
                  </a:cubicBezTo>
                  <a:cubicBezTo>
                    <a:pt x="180" y="331"/>
                    <a:pt x="171" y="377"/>
                    <a:pt x="170" y="381"/>
                  </a:cubicBezTo>
                  <a:cubicBezTo>
                    <a:pt x="168" y="392"/>
                    <a:pt x="165" y="403"/>
                    <a:pt x="162" y="413"/>
                  </a:cubicBezTo>
                  <a:cubicBezTo>
                    <a:pt x="159" y="421"/>
                    <a:pt x="156" y="429"/>
                    <a:pt x="155" y="437"/>
                  </a:cubicBezTo>
                  <a:cubicBezTo>
                    <a:pt x="153" y="447"/>
                    <a:pt x="150" y="457"/>
                    <a:pt x="145" y="467"/>
                  </a:cubicBezTo>
                  <a:cubicBezTo>
                    <a:pt x="141" y="477"/>
                    <a:pt x="136" y="487"/>
                    <a:pt x="136" y="499"/>
                  </a:cubicBezTo>
                  <a:cubicBezTo>
                    <a:pt x="136" y="513"/>
                    <a:pt x="137" y="527"/>
                    <a:pt x="137" y="541"/>
                  </a:cubicBezTo>
                  <a:cubicBezTo>
                    <a:pt x="137" y="548"/>
                    <a:pt x="136" y="555"/>
                    <a:pt x="135" y="562"/>
                  </a:cubicBezTo>
                  <a:cubicBezTo>
                    <a:pt x="134" y="559"/>
                    <a:pt x="135" y="555"/>
                    <a:pt x="131" y="555"/>
                  </a:cubicBezTo>
                  <a:cubicBezTo>
                    <a:pt x="136" y="582"/>
                    <a:pt x="124" y="618"/>
                    <a:pt x="117" y="644"/>
                  </a:cubicBezTo>
                  <a:cubicBezTo>
                    <a:pt x="111" y="625"/>
                    <a:pt x="106" y="603"/>
                    <a:pt x="90" y="593"/>
                  </a:cubicBezTo>
                  <a:cubicBezTo>
                    <a:pt x="95" y="629"/>
                    <a:pt x="90" y="676"/>
                    <a:pt x="97" y="703"/>
                  </a:cubicBezTo>
                  <a:cubicBezTo>
                    <a:pt x="67" y="693"/>
                    <a:pt x="46" y="698"/>
                    <a:pt x="14" y="699"/>
                  </a:cubicBezTo>
                  <a:cubicBezTo>
                    <a:pt x="38" y="719"/>
                    <a:pt x="72" y="728"/>
                    <a:pt x="104" y="741"/>
                  </a:cubicBezTo>
                  <a:cubicBezTo>
                    <a:pt x="84" y="741"/>
                    <a:pt x="102" y="742"/>
                    <a:pt x="100" y="751"/>
                  </a:cubicBezTo>
                  <a:cubicBezTo>
                    <a:pt x="96" y="768"/>
                    <a:pt x="84" y="770"/>
                    <a:pt x="76" y="775"/>
                  </a:cubicBezTo>
                  <a:cubicBezTo>
                    <a:pt x="87" y="778"/>
                    <a:pt x="80" y="821"/>
                    <a:pt x="80" y="840"/>
                  </a:cubicBezTo>
                  <a:cubicBezTo>
                    <a:pt x="79" y="836"/>
                    <a:pt x="80" y="831"/>
                    <a:pt x="76" y="830"/>
                  </a:cubicBezTo>
                  <a:cubicBezTo>
                    <a:pt x="78" y="848"/>
                    <a:pt x="82" y="867"/>
                    <a:pt x="73" y="844"/>
                  </a:cubicBezTo>
                  <a:cubicBezTo>
                    <a:pt x="69" y="858"/>
                    <a:pt x="83" y="872"/>
                    <a:pt x="73" y="882"/>
                  </a:cubicBezTo>
                  <a:cubicBezTo>
                    <a:pt x="72" y="878"/>
                    <a:pt x="72" y="872"/>
                    <a:pt x="68" y="871"/>
                  </a:cubicBezTo>
                  <a:cubicBezTo>
                    <a:pt x="67" y="887"/>
                    <a:pt x="79" y="908"/>
                    <a:pt x="63" y="889"/>
                  </a:cubicBezTo>
                  <a:cubicBezTo>
                    <a:pt x="63" y="902"/>
                    <a:pt x="63" y="902"/>
                    <a:pt x="63" y="902"/>
                  </a:cubicBezTo>
                  <a:cubicBezTo>
                    <a:pt x="63" y="918"/>
                    <a:pt x="52" y="942"/>
                    <a:pt x="47" y="961"/>
                  </a:cubicBezTo>
                  <a:cubicBezTo>
                    <a:pt x="44" y="974"/>
                    <a:pt x="40" y="1016"/>
                    <a:pt x="51" y="978"/>
                  </a:cubicBezTo>
                  <a:cubicBezTo>
                    <a:pt x="57" y="961"/>
                    <a:pt x="56" y="932"/>
                    <a:pt x="69" y="906"/>
                  </a:cubicBezTo>
                  <a:cubicBezTo>
                    <a:pt x="59" y="949"/>
                    <a:pt x="56" y="998"/>
                    <a:pt x="35" y="1030"/>
                  </a:cubicBezTo>
                  <a:cubicBezTo>
                    <a:pt x="33" y="1020"/>
                    <a:pt x="48" y="1009"/>
                    <a:pt x="38" y="1002"/>
                  </a:cubicBezTo>
                  <a:cubicBezTo>
                    <a:pt x="29" y="1028"/>
                    <a:pt x="23" y="1088"/>
                    <a:pt x="0" y="1078"/>
                  </a:cubicBezTo>
                  <a:cubicBezTo>
                    <a:pt x="5" y="1095"/>
                    <a:pt x="3" y="1139"/>
                    <a:pt x="4" y="1157"/>
                  </a:cubicBezTo>
                  <a:cubicBezTo>
                    <a:pt x="5" y="1151"/>
                    <a:pt x="7" y="1159"/>
                    <a:pt x="11" y="1161"/>
                  </a:cubicBezTo>
                  <a:cubicBezTo>
                    <a:pt x="22" y="1142"/>
                    <a:pt x="11" y="1101"/>
                    <a:pt x="45" y="1106"/>
                  </a:cubicBezTo>
                  <a:cubicBezTo>
                    <a:pt x="43" y="1114"/>
                    <a:pt x="38" y="1123"/>
                    <a:pt x="45" y="1130"/>
                  </a:cubicBezTo>
                  <a:cubicBezTo>
                    <a:pt x="36" y="1121"/>
                    <a:pt x="40" y="1136"/>
                    <a:pt x="31" y="1137"/>
                  </a:cubicBezTo>
                  <a:cubicBezTo>
                    <a:pt x="30" y="1147"/>
                    <a:pt x="39" y="1153"/>
                    <a:pt x="31" y="1161"/>
                  </a:cubicBezTo>
                  <a:cubicBezTo>
                    <a:pt x="47" y="1162"/>
                    <a:pt x="49" y="1156"/>
                    <a:pt x="59" y="1161"/>
                  </a:cubicBezTo>
                  <a:cubicBezTo>
                    <a:pt x="77" y="1076"/>
                    <a:pt x="92" y="966"/>
                    <a:pt x="145" y="906"/>
                  </a:cubicBezTo>
                  <a:cubicBezTo>
                    <a:pt x="146" y="899"/>
                    <a:pt x="141" y="898"/>
                    <a:pt x="142" y="892"/>
                  </a:cubicBezTo>
                  <a:cubicBezTo>
                    <a:pt x="154" y="862"/>
                    <a:pt x="187" y="858"/>
                    <a:pt x="214" y="844"/>
                  </a:cubicBezTo>
                  <a:cubicBezTo>
                    <a:pt x="259" y="821"/>
                    <a:pt x="297" y="776"/>
                    <a:pt x="345" y="758"/>
                  </a:cubicBezTo>
                  <a:cubicBezTo>
                    <a:pt x="262" y="768"/>
                    <a:pt x="193" y="792"/>
                    <a:pt x="159" y="851"/>
                  </a:cubicBezTo>
                  <a:cubicBezTo>
                    <a:pt x="154" y="847"/>
                    <a:pt x="152" y="842"/>
                    <a:pt x="148" y="837"/>
                  </a:cubicBezTo>
                  <a:cubicBezTo>
                    <a:pt x="179" y="755"/>
                    <a:pt x="246" y="717"/>
                    <a:pt x="331" y="696"/>
                  </a:cubicBezTo>
                  <a:cubicBezTo>
                    <a:pt x="319" y="687"/>
                    <a:pt x="291" y="707"/>
                    <a:pt x="283" y="703"/>
                  </a:cubicBezTo>
                  <a:cubicBezTo>
                    <a:pt x="293" y="696"/>
                    <a:pt x="320" y="688"/>
                    <a:pt x="317" y="679"/>
                  </a:cubicBezTo>
                  <a:cubicBezTo>
                    <a:pt x="274" y="710"/>
                    <a:pt x="263" y="711"/>
                    <a:pt x="221" y="737"/>
                  </a:cubicBezTo>
                  <a:cubicBezTo>
                    <a:pt x="250" y="667"/>
                    <a:pt x="336" y="634"/>
                    <a:pt x="369" y="579"/>
                  </a:cubicBezTo>
                  <a:cubicBezTo>
                    <a:pt x="336" y="603"/>
                    <a:pt x="296" y="621"/>
                    <a:pt x="259" y="641"/>
                  </a:cubicBezTo>
                  <a:cubicBezTo>
                    <a:pt x="259" y="636"/>
                    <a:pt x="272" y="621"/>
                    <a:pt x="259" y="624"/>
                  </a:cubicBezTo>
                  <a:close/>
                  <a:moveTo>
                    <a:pt x="152" y="482"/>
                  </a:moveTo>
                  <a:cubicBezTo>
                    <a:pt x="150" y="487"/>
                    <a:pt x="149" y="482"/>
                    <a:pt x="145" y="482"/>
                  </a:cubicBezTo>
                  <a:cubicBezTo>
                    <a:pt x="146" y="478"/>
                    <a:pt x="152" y="479"/>
                    <a:pt x="152" y="482"/>
                  </a:cubicBezTo>
                  <a:close/>
                  <a:moveTo>
                    <a:pt x="190" y="716"/>
                  </a:moveTo>
                  <a:cubicBezTo>
                    <a:pt x="190" y="720"/>
                    <a:pt x="186" y="719"/>
                    <a:pt x="183" y="720"/>
                  </a:cubicBezTo>
                  <a:cubicBezTo>
                    <a:pt x="183" y="717"/>
                    <a:pt x="187" y="717"/>
                    <a:pt x="190" y="716"/>
                  </a:cubicBezTo>
                  <a:close/>
                  <a:moveTo>
                    <a:pt x="90" y="1016"/>
                  </a:moveTo>
                  <a:cubicBezTo>
                    <a:pt x="65" y="1024"/>
                    <a:pt x="71" y="1093"/>
                    <a:pt x="35" y="1102"/>
                  </a:cubicBezTo>
                  <a:cubicBezTo>
                    <a:pt x="59" y="977"/>
                    <a:pt x="89" y="858"/>
                    <a:pt x="117" y="737"/>
                  </a:cubicBezTo>
                  <a:cubicBezTo>
                    <a:pt x="128" y="746"/>
                    <a:pt x="138" y="755"/>
                    <a:pt x="145" y="768"/>
                  </a:cubicBezTo>
                  <a:cubicBezTo>
                    <a:pt x="131" y="809"/>
                    <a:pt x="130" y="857"/>
                    <a:pt x="111" y="899"/>
                  </a:cubicBezTo>
                  <a:cubicBezTo>
                    <a:pt x="116" y="898"/>
                    <a:pt x="117" y="902"/>
                    <a:pt x="117" y="906"/>
                  </a:cubicBezTo>
                  <a:cubicBezTo>
                    <a:pt x="107" y="943"/>
                    <a:pt x="87" y="996"/>
                    <a:pt x="90" y="1016"/>
                  </a:cubicBezTo>
                  <a:close/>
                  <a:moveTo>
                    <a:pt x="138" y="875"/>
                  </a:moveTo>
                  <a:cubicBezTo>
                    <a:pt x="128" y="842"/>
                    <a:pt x="137" y="789"/>
                    <a:pt x="169" y="772"/>
                  </a:cubicBezTo>
                  <a:cubicBezTo>
                    <a:pt x="161" y="752"/>
                    <a:pt x="178" y="749"/>
                    <a:pt x="176" y="727"/>
                  </a:cubicBezTo>
                  <a:cubicBezTo>
                    <a:pt x="182" y="728"/>
                    <a:pt x="184" y="733"/>
                    <a:pt x="183" y="741"/>
                  </a:cubicBezTo>
                  <a:cubicBezTo>
                    <a:pt x="192" y="741"/>
                    <a:pt x="210" y="720"/>
                    <a:pt x="193" y="716"/>
                  </a:cubicBezTo>
                  <a:cubicBezTo>
                    <a:pt x="199" y="709"/>
                    <a:pt x="216" y="712"/>
                    <a:pt x="221" y="703"/>
                  </a:cubicBezTo>
                  <a:cubicBezTo>
                    <a:pt x="215" y="768"/>
                    <a:pt x="137" y="791"/>
                    <a:pt x="138" y="8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3166" name="Group 3165"/>
          <p:cNvGrpSpPr/>
          <p:nvPr/>
        </p:nvGrpSpPr>
        <p:grpSpPr>
          <a:xfrm flipH="1">
            <a:off x="5237742" y="-13341"/>
            <a:ext cx="2398408" cy="6871341"/>
            <a:chOff x="3527426" y="2635250"/>
            <a:chExt cx="1187450" cy="3386138"/>
          </a:xfrm>
          <a:solidFill>
            <a:schemeClr val="accent2">
              <a:alpha val="20000"/>
            </a:schemeClr>
          </a:solidFill>
        </p:grpSpPr>
        <p:sp>
          <p:nvSpPr>
            <p:cNvPr id="3167" name="Freeform 1274"/>
            <p:cNvSpPr>
              <a:spLocks/>
            </p:cNvSpPr>
            <p:nvPr/>
          </p:nvSpPr>
          <p:spPr bwMode="auto">
            <a:xfrm>
              <a:off x="4529139" y="348773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68" name="Freeform 1275"/>
            <p:cNvSpPr>
              <a:spLocks/>
            </p:cNvSpPr>
            <p:nvPr/>
          </p:nvSpPr>
          <p:spPr bwMode="auto">
            <a:xfrm>
              <a:off x="4051301" y="3582988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69" name="Freeform 1276"/>
            <p:cNvSpPr>
              <a:spLocks/>
            </p:cNvSpPr>
            <p:nvPr/>
          </p:nvSpPr>
          <p:spPr bwMode="auto">
            <a:xfrm>
              <a:off x="4048126" y="360521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70" name="Freeform 1277"/>
            <p:cNvSpPr>
              <a:spLocks/>
            </p:cNvSpPr>
            <p:nvPr/>
          </p:nvSpPr>
          <p:spPr bwMode="auto">
            <a:xfrm>
              <a:off x="3589339" y="3879850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71" name="Freeform 1278"/>
            <p:cNvSpPr>
              <a:spLocks noEditPoints="1"/>
            </p:cNvSpPr>
            <p:nvPr/>
          </p:nvSpPr>
          <p:spPr bwMode="auto">
            <a:xfrm>
              <a:off x="3527426" y="2635250"/>
              <a:ext cx="1187450" cy="3386138"/>
            </a:xfrm>
            <a:custGeom>
              <a:avLst/>
              <a:gdLst>
                <a:gd name="T0" fmla="*/ 332 w 632"/>
                <a:gd name="T1" fmla="*/ 1232 h 1802"/>
                <a:gd name="T2" fmla="*/ 316 w 632"/>
                <a:gd name="T3" fmla="*/ 1484 h 1802"/>
                <a:gd name="T4" fmla="*/ 468 w 632"/>
                <a:gd name="T5" fmla="*/ 1632 h 1802"/>
                <a:gd name="T6" fmla="*/ 595 w 632"/>
                <a:gd name="T7" fmla="*/ 1801 h 1802"/>
                <a:gd name="T8" fmla="*/ 611 w 632"/>
                <a:gd name="T9" fmla="*/ 1499 h 1802"/>
                <a:gd name="T10" fmla="*/ 594 w 632"/>
                <a:gd name="T11" fmla="*/ 1100 h 1802"/>
                <a:gd name="T12" fmla="*/ 597 w 632"/>
                <a:gd name="T13" fmla="*/ 946 h 1802"/>
                <a:gd name="T14" fmla="*/ 596 w 632"/>
                <a:gd name="T15" fmla="*/ 630 h 1802"/>
                <a:gd name="T16" fmla="*/ 595 w 632"/>
                <a:gd name="T17" fmla="*/ 575 h 1802"/>
                <a:gd name="T18" fmla="*/ 596 w 632"/>
                <a:gd name="T19" fmla="*/ 459 h 1802"/>
                <a:gd name="T20" fmla="*/ 560 w 632"/>
                <a:gd name="T21" fmla="*/ 132 h 1802"/>
                <a:gd name="T22" fmla="*/ 456 w 632"/>
                <a:gd name="T23" fmla="*/ 0 h 1802"/>
                <a:gd name="T24" fmla="*/ 508 w 632"/>
                <a:gd name="T25" fmla="*/ 228 h 1802"/>
                <a:gd name="T26" fmla="*/ 512 w 632"/>
                <a:gd name="T27" fmla="*/ 436 h 1802"/>
                <a:gd name="T28" fmla="*/ 524 w 632"/>
                <a:gd name="T29" fmla="*/ 1088 h 1802"/>
                <a:gd name="T30" fmla="*/ 484 w 632"/>
                <a:gd name="T31" fmla="*/ 1136 h 1802"/>
                <a:gd name="T32" fmla="*/ 487 w 632"/>
                <a:gd name="T33" fmla="*/ 950 h 1802"/>
                <a:gd name="T34" fmla="*/ 320 w 632"/>
                <a:gd name="T35" fmla="*/ 972 h 1802"/>
                <a:gd name="T36" fmla="*/ 393 w 632"/>
                <a:gd name="T37" fmla="*/ 839 h 1802"/>
                <a:gd name="T38" fmla="*/ 276 w 632"/>
                <a:gd name="T39" fmla="*/ 856 h 1802"/>
                <a:gd name="T40" fmla="*/ 368 w 632"/>
                <a:gd name="T41" fmla="*/ 620 h 1802"/>
                <a:gd name="T42" fmla="*/ 176 w 632"/>
                <a:gd name="T43" fmla="*/ 604 h 1802"/>
                <a:gd name="T44" fmla="*/ 264 w 632"/>
                <a:gd name="T45" fmla="*/ 872 h 1802"/>
                <a:gd name="T46" fmla="*/ 36 w 632"/>
                <a:gd name="T47" fmla="*/ 716 h 1802"/>
                <a:gd name="T48" fmla="*/ 512 w 632"/>
                <a:gd name="T49" fmla="*/ 244 h 1802"/>
                <a:gd name="T50" fmla="*/ 536 w 632"/>
                <a:gd name="T51" fmla="*/ 496 h 1802"/>
                <a:gd name="T52" fmla="*/ 544 w 632"/>
                <a:gd name="T53" fmla="*/ 68 h 1802"/>
                <a:gd name="T54" fmla="*/ 536 w 632"/>
                <a:gd name="T55" fmla="*/ 696 h 1802"/>
                <a:gd name="T56" fmla="*/ 576 w 632"/>
                <a:gd name="T57" fmla="*/ 536 h 1802"/>
                <a:gd name="T58" fmla="*/ 564 w 632"/>
                <a:gd name="T59" fmla="*/ 900 h 1802"/>
                <a:gd name="T60" fmla="*/ 564 w 632"/>
                <a:gd name="T61" fmla="*/ 928 h 1802"/>
                <a:gd name="T62" fmla="*/ 560 w 632"/>
                <a:gd name="T63" fmla="*/ 860 h 1802"/>
                <a:gd name="T64" fmla="*/ 568 w 632"/>
                <a:gd name="T65" fmla="*/ 976 h 1802"/>
                <a:gd name="T66" fmla="*/ 552 w 632"/>
                <a:gd name="T67" fmla="*/ 1132 h 1802"/>
                <a:gd name="T68" fmla="*/ 528 w 632"/>
                <a:gd name="T69" fmla="*/ 1591 h 1802"/>
                <a:gd name="T70" fmla="*/ 528 w 632"/>
                <a:gd name="T71" fmla="*/ 1580 h 1802"/>
                <a:gd name="T72" fmla="*/ 508 w 632"/>
                <a:gd name="T73" fmla="*/ 1492 h 1802"/>
                <a:gd name="T74" fmla="*/ 484 w 632"/>
                <a:gd name="T75" fmla="*/ 1492 h 1802"/>
                <a:gd name="T76" fmla="*/ 332 w 632"/>
                <a:gd name="T77" fmla="*/ 1548 h 1802"/>
                <a:gd name="T78" fmla="*/ 264 w 632"/>
                <a:gd name="T79" fmla="*/ 1320 h 1802"/>
                <a:gd name="T80" fmla="*/ 496 w 632"/>
                <a:gd name="T81" fmla="*/ 1440 h 1802"/>
                <a:gd name="T82" fmla="*/ 488 w 632"/>
                <a:gd name="T83" fmla="*/ 1428 h 1802"/>
                <a:gd name="T84" fmla="*/ 468 w 632"/>
                <a:gd name="T85" fmla="*/ 1336 h 1802"/>
                <a:gd name="T86" fmla="*/ 448 w 632"/>
                <a:gd name="T87" fmla="*/ 1052 h 1802"/>
                <a:gd name="T88" fmla="*/ 384 w 632"/>
                <a:gd name="T89" fmla="*/ 1124 h 1802"/>
                <a:gd name="T90" fmla="*/ 280 w 632"/>
                <a:gd name="T91" fmla="*/ 924 h 1802"/>
                <a:gd name="T92" fmla="*/ 200 w 632"/>
                <a:gd name="T93" fmla="*/ 804 h 1802"/>
                <a:gd name="T94" fmla="*/ 108 w 632"/>
                <a:gd name="T95" fmla="*/ 712 h 1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2" h="1802">
                  <a:moveTo>
                    <a:pt x="0" y="776"/>
                  </a:moveTo>
                  <a:cubicBezTo>
                    <a:pt x="23" y="763"/>
                    <a:pt x="44" y="714"/>
                    <a:pt x="72" y="692"/>
                  </a:cubicBezTo>
                  <a:cubicBezTo>
                    <a:pt x="243" y="828"/>
                    <a:pt x="349" y="1030"/>
                    <a:pt x="432" y="1256"/>
                  </a:cubicBezTo>
                  <a:cubicBezTo>
                    <a:pt x="403" y="1243"/>
                    <a:pt x="378" y="1227"/>
                    <a:pt x="332" y="1232"/>
                  </a:cubicBezTo>
                  <a:cubicBezTo>
                    <a:pt x="291" y="1261"/>
                    <a:pt x="268" y="1307"/>
                    <a:pt x="244" y="1352"/>
                  </a:cubicBezTo>
                  <a:cubicBezTo>
                    <a:pt x="294" y="1323"/>
                    <a:pt x="335" y="1218"/>
                    <a:pt x="436" y="1272"/>
                  </a:cubicBezTo>
                  <a:cubicBezTo>
                    <a:pt x="457" y="1324"/>
                    <a:pt x="470" y="1384"/>
                    <a:pt x="488" y="1440"/>
                  </a:cubicBezTo>
                  <a:cubicBezTo>
                    <a:pt x="441" y="1388"/>
                    <a:pt x="362" y="1454"/>
                    <a:pt x="316" y="1484"/>
                  </a:cubicBezTo>
                  <a:cubicBezTo>
                    <a:pt x="358" y="1481"/>
                    <a:pt x="415" y="1421"/>
                    <a:pt x="468" y="1452"/>
                  </a:cubicBezTo>
                  <a:cubicBezTo>
                    <a:pt x="361" y="1432"/>
                    <a:pt x="332" y="1521"/>
                    <a:pt x="304" y="1592"/>
                  </a:cubicBezTo>
                  <a:cubicBezTo>
                    <a:pt x="362" y="1564"/>
                    <a:pt x="369" y="1433"/>
                    <a:pt x="496" y="1472"/>
                  </a:cubicBezTo>
                  <a:cubicBezTo>
                    <a:pt x="429" y="1496"/>
                    <a:pt x="433" y="1570"/>
                    <a:pt x="468" y="1632"/>
                  </a:cubicBezTo>
                  <a:cubicBezTo>
                    <a:pt x="465" y="1589"/>
                    <a:pt x="456" y="1513"/>
                    <a:pt x="500" y="1496"/>
                  </a:cubicBezTo>
                  <a:cubicBezTo>
                    <a:pt x="516" y="1592"/>
                    <a:pt x="552" y="1688"/>
                    <a:pt x="540" y="1800"/>
                  </a:cubicBezTo>
                  <a:cubicBezTo>
                    <a:pt x="540" y="1800"/>
                    <a:pt x="551" y="1800"/>
                    <a:pt x="552" y="1800"/>
                  </a:cubicBezTo>
                  <a:cubicBezTo>
                    <a:pt x="565" y="1800"/>
                    <a:pt x="581" y="1802"/>
                    <a:pt x="595" y="1801"/>
                  </a:cubicBezTo>
                  <a:cubicBezTo>
                    <a:pt x="609" y="1799"/>
                    <a:pt x="619" y="1764"/>
                    <a:pt x="619" y="1752"/>
                  </a:cubicBezTo>
                  <a:cubicBezTo>
                    <a:pt x="620" y="1704"/>
                    <a:pt x="595" y="1659"/>
                    <a:pt x="602" y="1611"/>
                  </a:cubicBezTo>
                  <a:cubicBezTo>
                    <a:pt x="604" y="1596"/>
                    <a:pt x="610" y="1581"/>
                    <a:pt x="612" y="1566"/>
                  </a:cubicBezTo>
                  <a:cubicBezTo>
                    <a:pt x="614" y="1544"/>
                    <a:pt x="611" y="1521"/>
                    <a:pt x="611" y="1499"/>
                  </a:cubicBezTo>
                  <a:cubicBezTo>
                    <a:pt x="609" y="1434"/>
                    <a:pt x="607" y="1369"/>
                    <a:pt x="604" y="1304"/>
                  </a:cubicBezTo>
                  <a:cubicBezTo>
                    <a:pt x="602" y="1271"/>
                    <a:pt x="601" y="1238"/>
                    <a:pt x="599" y="1204"/>
                  </a:cubicBezTo>
                  <a:cubicBezTo>
                    <a:pt x="597" y="1178"/>
                    <a:pt x="597" y="1151"/>
                    <a:pt x="594" y="1125"/>
                  </a:cubicBezTo>
                  <a:cubicBezTo>
                    <a:pt x="592" y="1116"/>
                    <a:pt x="591" y="1109"/>
                    <a:pt x="594" y="1100"/>
                  </a:cubicBezTo>
                  <a:cubicBezTo>
                    <a:pt x="596" y="1092"/>
                    <a:pt x="600" y="1084"/>
                    <a:pt x="601" y="1075"/>
                  </a:cubicBezTo>
                  <a:cubicBezTo>
                    <a:pt x="603" y="1064"/>
                    <a:pt x="597" y="1052"/>
                    <a:pt x="595" y="1040"/>
                  </a:cubicBezTo>
                  <a:cubicBezTo>
                    <a:pt x="592" y="1024"/>
                    <a:pt x="592" y="1008"/>
                    <a:pt x="593" y="992"/>
                  </a:cubicBezTo>
                  <a:cubicBezTo>
                    <a:pt x="593" y="976"/>
                    <a:pt x="597" y="961"/>
                    <a:pt x="597" y="946"/>
                  </a:cubicBezTo>
                  <a:cubicBezTo>
                    <a:pt x="596" y="918"/>
                    <a:pt x="587" y="891"/>
                    <a:pt x="584" y="864"/>
                  </a:cubicBezTo>
                  <a:cubicBezTo>
                    <a:pt x="574" y="776"/>
                    <a:pt x="592" y="710"/>
                    <a:pt x="576" y="632"/>
                  </a:cubicBezTo>
                  <a:cubicBezTo>
                    <a:pt x="587" y="632"/>
                    <a:pt x="592" y="640"/>
                    <a:pt x="602" y="643"/>
                  </a:cubicBezTo>
                  <a:cubicBezTo>
                    <a:pt x="602" y="643"/>
                    <a:pt x="597" y="631"/>
                    <a:pt x="596" y="630"/>
                  </a:cubicBezTo>
                  <a:cubicBezTo>
                    <a:pt x="593" y="626"/>
                    <a:pt x="589" y="623"/>
                    <a:pt x="585" y="619"/>
                  </a:cubicBezTo>
                  <a:cubicBezTo>
                    <a:pt x="577" y="611"/>
                    <a:pt x="571" y="602"/>
                    <a:pt x="580" y="593"/>
                  </a:cubicBezTo>
                  <a:cubicBezTo>
                    <a:pt x="589" y="600"/>
                    <a:pt x="593" y="612"/>
                    <a:pt x="599" y="622"/>
                  </a:cubicBezTo>
                  <a:cubicBezTo>
                    <a:pt x="599" y="606"/>
                    <a:pt x="598" y="590"/>
                    <a:pt x="595" y="575"/>
                  </a:cubicBezTo>
                  <a:cubicBezTo>
                    <a:pt x="590" y="548"/>
                    <a:pt x="577" y="523"/>
                    <a:pt x="572" y="495"/>
                  </a:cubicBezTo>
                  <a:cubicBezTo>
                    <a:pt x="567" y="465"/>
                    <a:pt x="566" y="434"/>
                    <a:pt x="572" y="404"/>
                  </a:cubicBezTo>
                  <a:cubicBezTo>
                    <a:pt x="574" y="443"/>
                    <a:pt x="586" y="481"/>
                    <a:pt x="593" y="518"/>
                  </a:cubicBezTo>
                  <a:cubicBezTo>
                    <a:pt x="593" y="499"/>
                    <a:pt x="593" y="479"/>
                    <a:pt x="596" y="459"/>
                  </a:cubicBezTo>
                  <a:cubicBezTo>
                    <a:pt x="583" y="408"/>
                    <a:pt x="567" y="348"/>
                    <a:pt x="564" y="288"/>
                  </a:cubicBezTo>
                  <a:cubicBezTo>
                    <a:pt x="561" y="244"/>
                    <a:pt x="562" y="200"/>
                    <a:pt x="560" y="156"/>
                  </a:cubicBezTo>
                  <a:cubicBezTo>
                    <a:pt x="580" y="139"/>
                    <a:pt x="611" y="133"/>
                    <a:pt x="632" y="116"/>
                  </a:cubicBezTo>
                  <a:cubicBezTo>
                    <a:pt x="603" y="117"/>
                    <a:pt x="582" y="125"/>
                    <a:pt x="560" y="132"/>
                  </a:cubicBezTo>
                  <a:cubicBezTo>
                    <a:pt x="552" y="93"/>
                    <a:pt x="560" y="38"/>
                    <a:pt x="552" y="0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502" y="44"/>
                    <a:pt x="515" y="95"/>
                    <a:pt x="504" y="136"/>
                  </a:cubicBezTo>
                  <a:cubicBezTo>
                    <a:pt x="492" y="86"/>
                    <a:pt x="472" y="45"/>
                    <a:pt x="456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70" y="66"/>
                    <a:pt x="505" y="114"/>
                    <a:pt x="508" y="196"/>
                  </a:cubicBezTo>
                  <a:cubicBezTo>
                    <a:pt x="482" y="166"/>
                    <a:pt x="403" y="153"/>
                    <a:pt x="360" y="128"/>
                  </a:cubicBezTo>
                  <a:cubicBezTo>
                    <a:pt x="385" y="169"/>
                    <a:pt x="466" y="190"/>
                    <a:pt x="508" y="228"/>
                  </a:cubicBezTo>
                  <a:cubicBezTo>
                    <a:pt x="487" y="238"/>
                    <a:pt x="507" y="246"/>
                    <a:pt x="484" y="240"/>
                  </a:cubicBezTo>
                  <a:cubicBezTo>
                    <a:pt x="475" y="250"/>
                    <a:pt x="475" y="268"/>
                    <a:pt x="476" y="288"/>
                  </a:cubicBezTo>
                  <a:cubicBezTo>
                    <a:pt x="485" y="277"/>
                    <a:pt x="485" y="257"/>
                    <a:pt x="500" y="252"/>
                  </a:cubicBezTo>
                  <a:cubicBezTo>
                    <a:pt x="504" y="318"/>
                    <a:pt x="503" y="370"/>
                    <a:pt x="512" y="436"/>
                  </a:cubicBezTo>
                  <a:cubicBezTo>
                    <a:pt x="512" y="441"/>
                    <a:pt x="510" y="462"/>
                    <a:pt x="513" y="484"/>
                  </a:cubicBezTo>
                  <a:cubicBezTo>
                    <a:pt x="518" y="519"/>
                    <a:pt x="518" y="557"/>
                    <a:pt x="512" y="592"/>
                  </a:cubicBezTo>
                  <a:cubicBezTo>
                    <a:pt x="508" y="620"/>
                    <a:pt x="525" y="892"/>
                    <a:pt x="516" y="1028"/>
                  </a:cubicBezTo>
                  <a:cubicBezTo>
                    <a:pt x="514" y="1057"/>
                    <a:pt x="517" y="1066"/>
                    <a:pt x="524" y="1088"/>
                  </a:cubicBezTo>
                  <a:cubicBezTo>
                    <a:pt x="560" y="1202"/>
                    <a:pt x="513" y="1329"/>
                    <a:pt x="528" y="1444"/>
                  </a:cubicBezTo>
                  <a:cubicBezTo>
                    <a:pt x="535" y="1499"/>
                    <a:pt x="556" y="1552"/>
                    <a:pt x="548" y="1608"/>
                  </a:cubicBezTo>
                  <a:cubicBezTo>
                    <a:pt x="520" y="1494"/>
                    <a:pt x="494" y="1379"/>
                    <a:pt x="456" y="1276"/>
                  </a:cubicBezTo>
                  <a:cubicBezTo>
                    <a:pt x="480" y="1229"/>
                    <a:pt x="489" y="1191"/>
                    <a:pt x="484" y="1136"/>
                  </a:cubicBezTo>
                  <a:cubicBezTo>
                    <a:pt x="480" y="1099"/>
                    <a:pt x="456" y="1063"/>
                    <a:pt x="456" y="1032"/>
                  </a:cubicBezTo>
                  <a:cubicBezTo>
                    <a:pt x="455" y="1006"/>
                    <a:pt x="457" y="969"/>
                    <a:pt x="482" y="958"/>
                  </a:cubicBezTo>
                  <a:cubicBezTo>
                    <a:pt x="484" y="957"/>
                    <a:pt x="502" y="960"/>
                    <a:pt x="503" y="958"/>
                  </a:cubicBezTo>
                  <a:cubicBezTo>
                    <a:pt x="506" y="952"/>
                    <a:pt x="491" y="952"/>
                    <a:pt x="487" y="950"/>
                  </a:cubicBezTo>
                  <a:cubicBezTo>
                    <a:pt x="454" y="940"/>
                    <a:pt x="435" y="987"/>
                    <a:pt x="422" y="1008"/>
                  </a:cubicBezTo>
                  <a:cubicBezTo>
                    <a:pt x="417" y="1018"/>
                    <a:pt x="413" y="1028"/>
                    <a:pt x="409" y="1038"/>
                  </a:cubicBezTo>
                  <a:cubicBezTo>
                    <a:pt x="399" y="1063"/>
                    <a:pt x="393" y="1089"/>
                    <a:pt x="396" y="1116"/>
                  </a:cubicBezTo>
                  <a:cubicBezTo>
                    <a:pt x="370" y="1068"/>
                    <a:pt x="350" y="1015"/>
                    <a:pt x="320" y="972"/>
                  </a:cubicBezTo>
                  <a:cubicBezTo>
                    <a:pt x="321" y="969"/>
                    <a:pt x="293" y="868"/>
                    <a:pt x="304" y="840"/>
                  </a:cubicBezTo>
                  <a:cubicBezTo>
                    <a:pt x="307" y="832"/>
                    <a:pt x="318" y="834"/>
                    <a:pt x="324" y="836"/>
                  </a:cubicBezTo>
                  <a:cubicBezTo>
                    <a:pt x="337" y="838"/>
                    <a:pt x="349" y="840"/>
                    <a:pt x="362" y="839"/>
                  </a:cubicBezTo>
                  <a:cubicBezTo>
                    <a:pt x="372" y="838"/>
                    <a:pt x="383" y="836"/>
                    <a:pt x="393" y="839"/>
                  </a:cubicBezTo>
                  <a:cubicBezTo>
                    <a:pt x="391" y="839"/>
                    <a:pt x="388" y="837"/>
                    <a:pt x="384" y="836"/>
                  </a:cubicBezTo>
                  <a:cubicBezTo>
                    <a:pt x="366" y="829"/>
                    <a:pt x="331" y="814"/>
                    <a:pt x="296" y="820"/>
                  </a:cubicBezTo>
                  <a:cubicBezTo>
                    <a:pt x="293" y="829"/>
                    <a:pt x="285" y="858"/>
                    <a:pt x="284" y="868"/>
                  </a:cubicBezTo>
                  <a:cubicBezTo>
                    <a:pt x="275" y="854"/>
                    <a:pt x="298" y="801"/>
                    <a:pt x="276" y="856"/>
                  </a:cubicBezTo>
                  <a:cubicBezTo>
                    <a:pt x="258" y="809"/>
                    <a:pt x="256" y="724"/>
                    <a:pt x="260" y="680"/>
                  </a:cubicBezTo>
                  <a:cubicBezTo>
                    <a:pt x="277" y="660"/>
                    <a:pt x="317" y="655"/>
                    <a:pt x="352" y="664"/>
                  </a:cubicBezTo>
                  <a:cubicBezTo>
                    <a:pt x="331" y="641"/>
                    <a:pt x="278" y="637"/>
                    <a:pt x="260" y="664"/>
                  </a:cubicBezTo>
                  <a:cubicBezTo>
                    <a:pt x="275" y="628"/>
                    <a:pt x="311" y="614"/>
                    <a:pt x="368" y="620"/>
                  </a:cubicBezTo>
                  <a:cubicBezTo>
                    <a:pt x="328" y="610"/>
                    <a:pt x="282" y="598"/>
                    <a:pt x="264" y="632"/>
                  </a:cubicBezTo>
                  <a:cubicBezTo>
                    <a:pt x="259" y="612"/>
                    <a:pt x="281" y="543"/>
                    <a:pt x="272" y="552"/>
                  </a:cubicBezTo>
                  <a:cubicBezTo>
                    <a:pt x="264" y="580"/>
                    <a:pt x="259" y="611"/>
                    <a:pt x="252" y="640"/>
                  </a:cubicBezTo>
                  <a:cubicBezTo>
                    <a:pt x="238" y="616"/>
                    <a:pt x="219" y="598"/>
                    <a:pt x="176" y="604"/>
                  </a:cubicBezTo>
                  <a:cubicBezTo>
                    <a:pt x="185" y="613"/>
                    <a:pt x="213" y="604"/>
                    <a:pt x="224" y="612"/>
                  </a:cubicBezTo>
                  <a:cubicBezTo>
                    <a:pt x="186" y="616"/>
                    <a:pt x="163" y="602"/>
                    <a:pt x="140" y="620"/>
                  </a:cubicBezTo>
                  <a:cubicBezTo>
                    <a:pt x="178" y="618"/>
                    <a:pt x="241" y="618"/>
                    <a:pt x="252" y="656"/>
                  </a:cubicBezTo>
                  <a:cubicBezTo>
                    <a:pt x="241" y="728"/>
                    <a:pt x="250" y="811"/>
                    <a:pt x="264" y="872"/>
                  </a:cubicBezTo>
                  <a:cubicBezTo>
                    <a:pt x="205" y="799"/>
                    <a:pt x="129" y="742"/>
                    <a:pt x="84" y="656"/>
                  </a:cubicBezTo>
                  <a:cubicBezTo>
                    <a:pt x="69" y="656"/>
                    <a:pt x="55" y="685"/>
                    <a:pt x="44" y="664"/>
                  </a:cubicBezTo>
                  <a:cubicBezTo>
                    <a:pt x="37" y="669"/>
                    <a:pt x="49" y="675"/>
                    <a:pt x="52" y="680"/>
                  </a:cubicBezTo>
                  <a:cubicBezTo>
                    <a:pt x="55" y="689"/>
                    <a:pt x="39" y="711"/>
                    <a:pt x="36" y="716"/>
                  </a:cubicBezTo>
                  <a:cubicBezTo>
                    <a:pt x="28" y="729"/>
                    <a:pt x="14" y="742"/>
                    <a:pt x="0" y="776"/>
                  </a:cubicBezTo>
                  <a:close/>
                  <a:moveTo>
                    <a:pt x="512" y="244"/>
                  </a:moveTo>
                  <a:cubicBezTo>
                    <a:pt x="508" y="243"/>
                    <a:pt x="504" y="244"/>
                    <a:pt x="504" y="240"/>
                  </a:cubicBezTo>
                  <a:cubicBezTo>
                    <a:pt x="507" y="241"/>
                    <a:pt x="511" y="240"/>
                    <a:pt x="512" y="244"/>
                  </a:cubicBezTo>
                  <a:close/>
                  <a:moveTo>
                    <a:pt x="536" y="468"/>
                  </a:moveTo>
                  <a:cubicBezTo>
                    <a:pt x="526" y="458"/>
                    <a:pt x="527" y="436"/>
                    <a:pt x="528" y="416"/>
                  </a:cubicBezTo>
                  <a:cubicBezTo>
                    <a:pt x="527" y="339"/>
                    <a:pt x="542" y="467"/>
                    <a:pt x="536" y="468"/>
                  </a:cubicBezTo>
                  <a:close/>
                  <a:moveTo>
                    <a:pt x="536" y="496"/>
                  </a:moveTo>
                  <a:cubicBezTo>
                    <a:pt x="541" y="545"/>
                    <a:pt x="551" y="588"/>
                    <a:pt x="532" y="600"/>
                  </a:cubicBezTo>
                  <a:cubicBezTo>
                    <a:pt x="535" y="558"/>
                    <a:pt x="527" y="530"/>
                    <a:pt x="536" y="496"/>
                  </a:cubicBezTo>
                  <a:close/>
                  <a:moveTo>
                    <a:pt x="540" y="96"/>
                  </a:moveTo>
                  <a:cubicBezTo>
                    <a:pt x="540" y="88"/>
                    <a:pt x="537" y="56"/>
                    <a:pt x="544" y="68"/>
                  </a:cubicBezTo>
                  <a:cubicBezTo>
                    <a:pt x="543" y="75"/>
                    <a:pt x="546" y="107"/>
                    <a:pt x="540" y="96"/>
                  </a:cubicBezTo>
                  <a:close/>
                  <a:moveTo>
                    <a:pt x="536" y="696"/>
                  </a:moveTo>
                  <a:cubicBezTo>
                    <a:pt x="517" y="691"/>
                    <a:pt x="524" y="628"/>
                    <a:pt x="544" y="624"/>
                  </a:cubicBezTo>
                  <a:cubicBezTo>
                    <a:pt x="539" y="654"/>
                    <a:pt x="551" y="683"/>
                    <a:pt x="536" y="696"/>
                  </a:cubicBezTo>
                  <a:close/>
                  <a:moveTo>
                    <a:pt x="576" y="536"/>
                  </a:moveTo>
                  <a:cubicBezTo>
                    <a:pt x="564" y="545"/>
                    <a:pt x="553" y="504"/>
                    <a:pt x="556" y="500"/>
                  </a:cubicBezTo>
                  <a:cubicBezTo>
                    <a:pt x="571" y="528"/>
                    <a:pt x="599" y="566"/>
                    <a:pt x="596" y="600"/>
                  </a:cubicBezTo>
                  <a:cubicBezTo>
                    <a:pt x="588" y="569"/>
                    <a:pt x="568" y="554"/>
                    <a:pt x="576" y="536"/>
                  </a:cubicBezTo>
                  <a:close/>
                  <a:moveTo>
                    <a:pt x="552" y="600"/>
                  </a:moveTo>
                  <a:cubicBezTo>
                    <a:pt x="565" y="603"/>
                    <a:pt x="583" y="621"/>
                    <a:pt x="580" y="628"/>
                  </a:cubicBezTo>
                  <a:cubicBezTo>
                    <a:pt x="571" y="618"/>
                    <a:pt x="555" y="616"/>
                    <a:pt x="552" y="600"/>
                  </a:cubicBezTo>
                  <a:close/>
                  <a:moveTo>
                    <a:pt x="564" y="900"/>
                  </a:moveTo>
                  <a:cubicBezTo>
                    <a:pt x="557" y="894"/>
                    <a:pt x="570" y="877"/>
                    <a:pt x="572" y="888"/>
                  </a:cubicBezTo>
                  <a:cubicBezTo>
                    <a:pt x="571" y="886"/>
                    <a:pt x="564" y="900"/>
                    <a:pt x="564" y="900"/>
                  </a:cubicBezTo>
                  <a:close/>
                  <a:moveTo>
                    <a:pt x="572" y="932"/>
                  </a:moveTo>
                  <a:cubicBezTo>
                    <a:pt x="568" y="931"/>
                    <a:pt x="564" y="932"/>
                    <a:pt x="564" y="928"/>
                  </a:cubicBezTo>
                  <a:cubicBezTo>
                    <a:pt x="567" y="929"/>
                    <a:pt x="571" y="928"/>
                    <a:pt x="572" y="932"/>
                  </a:cubicBezTo>
                  <a:close/>
                  <a:moveTo>
                    <a:pt x="560" y="860"/>
                  </a:moveTo>
                  <a:cubicBezTo>
                    <a:pt x="563" y="861"/>
                    <a:pt x="567" y="860"/>
                    <a:pt x="568" y="864"/>
                  </a:cubicBezTo>
                  <a:cubicBezTo>
                    <a:pt x="564" y="863"/>
                    <a:pt x="560" y="864"/>
                    <a:pt x="560" y="860"/>
                  </a:cubicBezTo>
                  <a:close/>
                  <a:moveTo>
                    <a:pt x="576" y="1008"/>
                  </a:moveTo>
                  <a:cubicBezTo>
                    <a:pt x="576" y="1013"/>
                    <a:pt x="576" y="1037"/>
                    <a:pt x="572" y="1024"/>
                  </a:cubicBezTo>
                  <a:cubicBezTo>
                    <a:pt x="571" y="1019"/>
                    <a:pt x="571" y="995"/>
                    <a:pt x="576" y="1008"/>
                  </a:cubicBezTo>
                  <a:close/>
                  <a:moveTo>
                    <a:pt x="568" y="976"/>
                  </a:moveTo>
                  <a:cubicBezTo>
                    <a:pt x="568" y="972"/>
                    <a:pt x="575" y="971"/>
                    <a:pt x="576" y="976"/>
                  </a:cubicBezTo>
                  <a:cubicBezTo>
                    <a:pt x="571" y="975"/>
                    <a:pt x="569" y="982"/>
                    <a:pt x="568" y="976"/>
                  </a:cubicBezTo>
                  <a:close/>
                  <a:moveTo>
                    <a:pt x="552" y="1440"/>
                  </a:moveTo>
                  <a:cubicBezTo>
                    <a:pt x="547" y="1362"/>
                    <a:pt x="553" y="1222"/>
                    <a:pt x="552" y="1132"/>
                  </a:cubicBezTo>
                  <a:cubicBezTo>
                    <a:pt x="560" y="1201"/>
                    <a:pt x="561" y="1294"/>
                    <a:pt x="564" y="1368"/>
                  </a:cubicBezTo>
                  <a:cubicBezTo>
                    <a:pt x="564" y="1392"/>
                    <a:pt x="579" y="1426"/>
                    <a:pt x="552" y="1440"/>
                  </a:cubicBezTo>
                  <a:close/>
                  <a:moveTo>
                    <a:pt x="528" y="1580"/>
                  </a:moveTo>
                  <a:cubicBezTo>
                    <a:pt x="528" y="1583"/>
                    <a:pt x="528" y="1586"/>
                    <a:pt x="528" y="1591"/>
                  </a:cubicBezTo>
                  <a:cubicBezTo>
                    <a:pt x="542" y="1654"/>
                    <a:pt x="555" y="1719"/>
                    <a:pt x="560" y="1792"/>
                  </a:cubicBezTo>
                  <a:cubicBezTo>
                    <a:pt x="556" y="1768"/>
                    <a:pt x="532" y="1640"/>
                    <a:pt x="528" y="1591"/>
                  </a:cubicBezTo>
                  <a:cubicBezTo>
                    <a:pt x="528" y="1590"/>
                    <a:pt x="528" y="1589"/>
                    <a:pt x="528" y="1588"/>
                  </a:cubicBezTo>
                  <a:lnTo>
                    <a:pt x="528" y="1580"/>
                  </a:lnTo>
                  <a:close/>
                  <a:moveTo>
                    <a:pt x="508" y="1492"/>
                  </a:moveTo>
                  <a:cubicBezTo>
                    <a:pt x="515" y="1513"/>
                    <a:pt x="518" y="1538"/>
                    <a:pt x="524" y="1560"/>
                  </a:cubicBezTo>
                  <a:cubicBezTo>
                    <a:pt x="521" y="1580"/>
                    <a:pt x="521" y="1562"/>
                    <a:pt x="520" y="1556"/>
                  </a:cubicBezTo>
                  <a:cubicBezTo>
                    <a:pt x="515" y="1540"/>
                    <a:pt x="503" y="1498"/>
                    <a:pt x="508" y="1492"/>
                  </a:cubicBezTo>
                  <a:close/>
                  <a:moveTo>
                    <a:pt x="468" y="1500"/>
                  </a:moveTo>
                  <a:cubicBezTo>
                    <a:pt x="461" y="1514"/>
                    <a:pt x="449" y="1558"/>
                    <a:pt x="452" y="1584"/>
                  </a:cubicBezTo>
                  <a:cubicBezTo>
                    <a:pt x="442" y="1545"/>
                    <a:pt x="442" y="1521"/>
                    <a:pt x="468" y="1500"/>
                  </a:cubicBezTo>
                  <a:close/>
                  <a:moveTo>
                    <a:pt x="484" y="1492"/>
                  </a:moveTo>
                  <a:cubicBezTo>
                    <a:pt x="475" y="1494"/>
                    <a:pt x="474" y="1513"/>
                    <a:pt x="468" y="1496"/>
                  </a:cubicBezTo>
                  <a:cubicBezTo>
                    <a:pt x="478" y="1501"/>
                    <a:pt x="480" y="1480"/>
                    <a:pt x="484" y="1492"/>
                  </a:cubicBezTo>
                  <a:close/>
                  <a:moveTo>
                    <a:pt x="364" y="1488"/>
                  </a:moveTo>
                  <a:cubicBezTo>
                    <a:pt x="350" y="1505"/>
                    <a:pt x="348" y="1534"/>
                    <a:pt x="332" y="1548"/>
                  </a:cubicBezTo>
                  <a:cubicBezTo>
                    <a:pt x="335" y="1523"/>
                    <a:pt x="351" y="1490"/>
                    <a:pt x="364" y="1488"/>
                  </a:cubicBezTo>
                  <a:close/>
                  <a:moveTo>
                    <a:pt x="264" y="1320"/>
                  </a:moveTo>
                  <a:cubicBezTo>
                    <a:pt x="279" y="1306"/>
                    <a:pt x="277" y="1293"/>
                    <a:pt x="292" y="1284"/>
                  </a:cubicBezTo>
                  <a:cubicBezTo>
                    <a:pt x="298" y="1295"/>
                    <a:pt x="273" y="1326"/>
                    <a:pt x="264" y="1320"/>
                  </a:cubicBezTo>
                  <a:close/>
                  <a:moveTo>
                    <a:pt x="324" y="1252"/>
                  </a:moveTo>
                  <a:cubicBezTo>
                    <a:pt x="313" y="1263"/>
                    <a:pt x="307" y="1277"/>
                    <a:pt x="296" y="1288"/>
                  </a:cubicBezTo>
                  <a:cubicBezTo>
                    <a:pt x="285" y="1273"/>
                    <a:pt x="318" y="1250"/>
                    <a:pt x="324" y="1252"/>
                  </a:cubicBezTo>
                  <a:close/>
                  <a:moveTo>
                    <a:pt x="496" y="1440"/>
                  </a:moveTo>
                  <a:cubicBezTo>
                    <a:pt x="495" y="1446"/>
                    <a:pt x="502" y="1457"/>
                    <a:pt x="496" y="1448"/>
                  </a:cubicBezTo>
                  <a:cubicBezTo>
                    <a:pt x="486" y="1452"/>
                    <a:pt x="494" y="1425"/>
                    <a:pt x="496" y="1440"/>
                  </a:cubicBezTo>
                  <a:close/>
                  <a:moveTo>
                    <a:pt x="488" y="1408"/>
                  </a:moveTo>
                  <a:cubicBezTo>
                    <a:pt x="485" y="1415"/>
                    <a:pt x="499" y="1424"/>
                    <a:pt x="488" y="1428"/>
                  </a:cubicBezTo>
                  <a:cubicBezTo>
                    <a:pt x="489" y="1420"/>
                    <a:pt x="478" y="1399"/>
                    <a:pt x="488" y="1408"/>
                  </a:cubicBezTo>
                  <a:close/>
                  <a:moveTo>
                    <a:pt x="468" y="1336"/>
                  </a:moveTo>
                  <a:cubicBezTo>
                    <a:pt x="471" y="1358"/>
                    <a:pt x="479" y="1375"/>
                    <a:pt x="484" y="1396"/>
                  </a:cubicBezTo>
                  <a:cubicBezTo>
                    <a:pt x="478" y="1394"/>
                    <a:pt x="461" y="1349"/>
                    <a:pt x="468" y="1336"/>
                  </a:cubicBezTo>
                  <a:close/>
                  <a:moveTo>
                    <a:pt x="448" y="1280"/>
                  </a:moveTo>
                  <a:cubicBezTo>
                    <a:pt x="454" y="1295"/>
                    <a:pt x="459" y="1311"/>
                    <a:pt x="464" y="1328"/>
                  </a:cubicBezTo>
                  <a:cubicBezTo>
                    <a:pt x="459" y="1332"/>
                    <a:pt x="441" y="1275"/>
                    <a:pt x="448" y="1280"/>
                  </a:cubicBezTo>
                  <a:close/>
                  <a:moveTo>
                    <a:pt x="448" y="1052"/>
                  </a:moveTo>
                  <a:cubicBezTo>
                    <a:pt x="456" y="1117"/>
                    <a:pt x="446" y="1197"/>
                    <a:pt x="448" y="1256"/>
                  </a:cubicBezTo>
                  <a:cubicBezTo>
                    <a:pt x="419" y="1187"/>
                    <a:pt x="390" y="1109"/>
                    <a:pt x="448" y="1052"/>
                  </a:cubicBezTo>
                  <a:close/>
                  <a:moveTo>
                    <a:pt x="300" y="948"/>
                  </a:moveTo>
                  <a:cubicBezTo>
                    <a:pt x="329" y="1003"/>
                    <a:pt x="372" y="1064"/>
                    <a:pt x="384" y="1124"/>
                  </a:cubicBezTo>
                  <a:cubicBezTo>
                    <a:pt x="363" y="1060"/>
                    <a:pt x="319" y="999"/>
                    <a:pt x="300" y="948"/>
                  </a:cubicBezTo>
                  <a:close/>
                  <a:moveTo>
                    <a:pt x="280" y="924"/>
                  </a:moveTo>
                  <a:cubicBezTo>
                    <a:pt x="288" y="924"/>
                    <a:pt x="300" y="940"/>
                    <a:pt x="292" y="944"/>
                  </a:cubicBezTo>
                  <a:cubicBezTo>
                    <a:pt x="289" y="936"/>
                    <a:pt x="283" y="931"/>
                    <a:pt x="280" y="924"/>
                  </a:cubicBezTo>
                  <a:close/>
                  <a:moveTo>
                    <a:pt x="256" y="888"/>
                  </a:moveTo>
                  <a:cubicBezTo>
                    <a:pt x="267" y="888"/>
                    <a:pt x="279" y="907"/>
                    <a:pt x="272" y="912"/>
                  </a:cubicBezTo>
                  <a:cubicBezTo>
                    <a:pt x="269" y="901"/>
                    <a:pt x="260" y="897"/>
                    <a:pt x="256" y="888"/>
                  </a:cubicBezTo>
                  <a:close/>
                  <a:moveTo>
                    <a:pt x="200" y="804"/>
                  </a:moveTo>
                  <a:cubicBezTo>
                    <a:pt x="210" y="821"/>
                    <a:pt x="251" y="872"/>
                    <a:pt x="240" y="860"/>
                  </a:cubicBezTo>
                  <a:cubicBezTo>
                    <a:pt x="225" y="845"/>
                    <a:pt x="200" y="820"/>
                    <a:pt x="200" y="804"/>
                  </a:cubicBezTo>
                  <a:close/>
                  <a:moveTo>
                    <a:pt x="76" y="684"/>
                  </a:moveTo>
                  <a:cubicBezTo>
                    <a:pt x="93" y="684"/>
                    <a:pt x="110" y="706"/>
                    <a:pt x="108" y="712"/>
                  </a:cubicBezTo>
                  <a:cubicBezTo>
                    <a:pt x="99" y="701"/>
                    <a:pt x="82" y="697"/>
                    <a:pt x="76" y="6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72" name="Freeform 1279"/>
            <p:cNvSpPr>
              <a:spLocks/>
            </p:cNvSpPr>
            <p:nvPr/>
          </p:nvSpPr>
          <p:spPr bwMode="auto">
            <a:xfrm>
              <a:off x="3803651" y="4049713"/>
              <a:ext cx="44450" cy="44450"/>
            </a:xfrm>
            <a:custGeom>
              <a:avLst/>
              <a:gdLst>
                <a:gd name="T0" fmla="*/ 13 w 24"/>
                <a:gd name="T1" fmla="*/ 11 h 23"/>
                <a:gd name="T2" fmla="*/ 13 w 24"/>
                <a:gd name="T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3">
                  <a:moveTo>
                    <a:pt x="13" y="11"/>
                  </a:moveTo>
                  <a:cubicBezTo>
                    <a:pt x="0" y="0"/>
                    <a:pt x="24" y="23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73" name="Freeform 1280"/>
            <p:cNvSpPr>
              <a:spLocks/>
            </p:cNvSpPr>
            <p:nvPr/>
          </p:nvSpPr>
          <p:spPr bwMode="auto">
            <a:xfrm>
              <a:off x="3848101" y="4105275"/>
              <a:ext cx="69850" cy="47625"/>
            </a:xfrm>
            <a:custGeom>
              <a:avLst/>
              <a:gdLst>
                <a:gd name="T0" fmla="*/ 9 w 37"/>
                <a:gd name="T1" fmla="*/ 6 h 26"/>
                <a:gd name="T2" fmla="*/ 9 w 37"/>
                <a:gd name="T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26">
                  <a:moveTo>
                    <a:pt x="9" y="6"/>
                  </a:moveTo>
                  <a:cubicBezTo>
                    <a:pt x="0" y="0"/>
                    <a:pt x="37" y="2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74" name="Freeform 1281"/>
            <p:cNvSpPr>
              <a:spLocks/>
            </p:cNvSpPr>
            <p:nvPr/>
          </p:nvSpPr>
          <p:spPr bwMode="auto">
            <a:xfrm>
              <a:off x="4543426" y="2744788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75" name="Freeform 1282"/>
            <p:cNvSpPr>
              <a:spLocks/>
            </p:cNvSpPr>
            <p:nvPr/>
          </p:nvSpPr>
          <p:spPr bwMode="auto">
            <a:xfrm>
              <a:off x="4543426" y="28797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76" name="Freeform 1283"/>
            <p:cNvSpPr>
              <a:spLocks/>
            </p:cNvSpPr>
            <p:nvPr/>
          </p:nvSpPr>
          <p:spPr bwMode="auto">
            <a:xfrm>
              <a:off x="4543426" y="2901950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77" name="Freeform 1284"/>
            <p:cNvSpPr>
              <a:spLocks/>
            </p:cNvSpPr>
            <p:nvPr/>
          </p:nvSpPr>
          <p:spPr bwMode="auto">
            <a:xfrm>
              <a:off x="4479926" y="287655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78" name="Freeform 1285"/>
            <p:cNvSpPr>
              <a:spLocks/>
            </p:cNvSpPr>
            <p:nvPr/>
          </p:nvSpPr>
          <p:spPr bwMode="auto">
            <a:xfrm>
              <a:off x="4487864" y="28987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79" name="Freeform 1286"/>
            <p:cNvSpPr>
              <a:spLocks/>
            </p:cNvSpPr>
            <p:nvPr/>
          </p:nvSpPr>
          <p:spPr bwMode="auto">
            <a:xfrm>
              <a:off x="4494214" y="292100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80" name="Freeform 1287"/>
            <p:cNvSpPr>
              <a:spLocks/>
            </p:cNvSpPr>
            <p:nvPr/>
          </p:nvSpPr>
          <p:spPr bwMode="auto">
            <a:xfrm>
              <a:off x="4502151" y="29432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81" name="Freeform 1288"/>
            <p:cNvSpPr>
              <a:spLocks/>
            </p:cNvSpPr>
            <p:nvPr/>
          </p:nvSpPr>
          <p:spPr bwMode="auto">
            <a:xfrm>
              <a:off x="4535489" y="30829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82" name="Freeform 1289"/>
            <p:cNvSpPr>
              <a:spLocks/>
            </p:cNvSpPr>
            <p:nvPr/>
          </p:nvSpPr>
          <p:spPr bwMode="auto">
            <a:xfrm>
              <a:off x="4540251" y="30718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83" name="Freeform 1290"/>
            <p:cNvSpPr>
              <a:spLocks/>
            </p:cNvSpPr>
            <p:nvPr/>
          </p:nvSpPr>
          <p:spPr bwMode="auto">
            <a:xfrm>
              <a:off x="4551364" y="3094038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84" name="Freeform 1291"/>
            <p:cNvSpPr>
              <a:spLocks/>
            </p:cNvSpPr>
            <p:nvPr/>
          </p:nvSpPr>
          <p:spPr bwMode="auto">
            <a:xfrm>
              <a:off x="4554539" y="3132138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85" name="Freeform 1292"/>
            <p:cNvSpPr>
              <a:spLocks/>
            </p:cNvSpPr>
            <p:nvPr/>
          </p:nvSpPr>
          <p:spPr bwMode="auto">
            <a:xfrm>
              <a:off x="4570414" y="31908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86" name="Freeform 1293"/>
            <p:cNvSpPr>
              <a:spLocks/>
            </p:cNvSpPr>
            <p:nvPr/>
          </p:nvSpPr>
          <p:spPr bwMode="auto">
            <a:xfrm>
              <a:off x="4581526" y="3255963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87" name="Freeform 1294"/>
            <p:cNvSpPr>
              <a:spLocks/>
            </p:cNvSpPr>
            <p:nvPr/>
          </p:nvSpPr>
          <p:spPr bwMode="auto">
            <a:xfrm>
              <a:off x="4017964" y="3833813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88" name="Freeform 1295"/>
            <p:cNvSpPr>
              <a:spLocks/>
            </p:cNvSpPr>
            <p:nvPr/>
          </p:nvSpPr>
          <p:spPr bwMode="auto">
            <a:xfrm>
              <a:off x="4257676" y="4759325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89" name="Freeform 1296"/>
            <p:cNvSpPr>
              <a:spLocks/>
            </p:cNvSpPr>
            <p:nvPr/>
          </p:nvSpPr>
          <p:spPr bwMode="auto">
            <a:xfrm>
              <a:off x="4248151" y="4756150"/>
              <a:ext cx="39688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90" name="Freeform 1297"/>
            <p:cNvSpPr>
              <a:spLocks/>
            </p:cNvSpPr>
            <p:nvPr/>
          </p:nvSpPr>
          <p:spPr bwMode="auto">
            <a:xfrm>
              <a:off x="4298951" y="48371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91" name="Freeform 1298"/>
            <p:cNvSpPr>
              <a:spLocks/>
            </p:cNvSpPr>
            <p:nvPr/>
          </p:nvSpPr>
          <p:spPr bwMode="auto">
            <a:xfrm>
              <a:off x="4294189" y="4868863"/>
              <a:ext cx="38100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92" name="Freeform 1299"/>
            <p:cNvSpPr>
              <a:spLocks/>
            </p:cNvSpPr>
            <p:nvPr/>
          </p:nvSpPr>
          <p:spPr bwMode="auto">
            <a:xfrm>
              <a:off x="4308476" y="4894263"/>
              <a:ext cx="42863" cy="98425"/>
            </a:xfrm>
            <a:custGeom>
              <a:avLst/>
              <a:gdLst>
                <a:gd name="T0" fmla="*/ 12 w 23"/>
                <a:gd name="T1" fmla="*/ 22 h 53"/>
                <a:gd name="T2" fmla="*/ 12 w 23"/>
                <a:gd name="T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53">
                  <a:moveTo>
                    <a:pt x="12" y="22"/>
                  </a:moveTo>
                  <a:cubicBezTo>
                    <a:pt x="0" y="0"/>
                    <a:pt x="23" y="53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93" name="Freeform 1300"/>
            <p:cNvSpPr>
              <a:spLocks/>
            </p:cNvSpPr>
            <p:nvPr/>
          </p:nvSpPr>
          <p:spPr bwMode="auto">
            <a:xfrm>
              <a:off x="4337051" y="4943475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94" name="Freeform 1301"/>
            <p:cNvSpPr>
              <a:spLocks/>
            </p:cNvSpPr>
            <p:nvPr/>
          </p:nvSpPr>
          <p:spPr bwMode="auto">
            <a:xfrm>
              <a:off x="4332289" y="4964113"/>
              <a:ext cx="34925" cy="66675"/>
            </a:xfrm>
            <a:custGeom>
              <a:avLst/>
              <a:gdLst>
                <a:gd name="T0" fmla="*/ 11 w 18"/>
                <a:gd name="T1" fmla="*/ 21 h 36"/>
                <a:gd name="T2" fmla="*/ 11 w 18"/>
                <a:gd name="T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36">
                  <a:moveTo>
                    <a:pt x="11" y="21"/>
                  </a:moveTo>
                  <a:cubicBezTo>
                    <a:pt x="0" y="0"/>
                    <a:pt x="18" y="36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95" name="Freeform 1302"/>
            <p:cNvSpPr>
              <a:spLocks/>
            </p:cNvSpPr>
            <p:nvPr/>
          </p:nvSpPr>
          <p:spPr bwMode="auto">
            <a:xfrm>
              <a:off x="4017964" y="513397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96" name="Freeform 1303"/>
            <p:cNvSpPr>
              <a:spLocks/>
            </p:cNvSpPr>
            <p:nvPr/>
          </p:nvSpPr>
          <p:spPr bwMode="auto">
            <a:xfrm>
              <a:off x="4416426" y="5375275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97" name="Freeform 1304"/>
            <p:cNvSpPr>
              <a:spLocks/>
            </p:cNvSpPr>
            <p:nvPr/>
          </p:nvSpPr>
          <p:spPr bwMode="auto">
            <a:xfrm>
              <a:off x="4468814" y="541178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98" name="Freeform 1305"/>
            <p:cNvSpPr>
              <a:spLocks/>
            </p:cNvSpPr>
            <p:nvPr/>
          </p:nvSpPr>
          <p:spPr bwMode="auto">
            <a:xfrm>
              <a:off x="4141789" y="552926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99" name="Freeform 1306"/>
            <p:cNvSpPr>
              <a:spLocks/>
            </p:cNvSpPr>
            <p:nvPr/>
          </p:nvSpPr>
          <p:spPr bwMode="auto">
            <a:xfrm>
              <a:off x="4386264" y="562292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00" name="Freeform 1307"/>
            <p:cNvSpPr>
              <a:spLocks/>
            </p:cNvSpPr>
            <p:nvPr/>
          </p:nvSpPr>
          <p:spPr bwMode="auto">
            <a:xfrm>
              <a:off x="4664076" y="589756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01" name="Freeform 1308"/>
            <p:cNvSpPr>
              <a:spLocks/>
            </p:cNvSpPr>
            <p:nvPr/>
          </p:nvSpPr>
          <p:spPr bwMode="auto">
            <a:xfrm>
              <a:off x="4659314" y="59277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02" name="Freeform 1309"/>
            <p:cNvSpPr>
              <a:spLocks/>
            </p:cNvSpPr>
            <p:nvPr/>
          </p:nvSpPr>
          <p:spPr bwMode="auto">
            <a:xfrm>
              <a:off x="3613151" y="3881438"/>
              <a:ext cx="47625" cy="63500"/>
            </a:xfrm>
            <a:custGeom>
              <a:avLst/>
              <a:gdLst>
                <a:gd name="T0" fmla="*/ 18 w 25"/>
                <a:gd name="T1" fmla="*/ 13 h 34"/>
                <a:gd name="T2" fmla="*/ 18 w 25"/>
                <a:gd name="T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34">
                  <a:moveTo>
                    <a:pt x="18" y="13"/>
                  </a:moveTo>
                  <a:cubicBezTo>
                    <a:pt x="25" y="0"/>
                    <a:pt x="0" y="34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03" name="Freeform 1310"/>
            <p:cNvSpPr>
              <a:spLocks/>
            </p:cNvSpPr>
            <p:nvPr/>
          </p:nvSpPr>
          <p:spPr bwMode="auto">
            <a:xfrm>
              <a:off x="3849689" y="3236913"/>
              <a:ext cx="420688" cy="360363"/>
            </a:xfrm>
            <a:custGeom>
              <a:avLst/>
              <a:gdLst>
                <a:gd name="T0" fmla="*/ 140 w 224"/>
                <a:gd name="T1" fmla="*/ 160 h 192"/>
                <a:gd name="T2" fmla="*/ 124 w 224"/>
                <a:gd name="T3" fmla="*/ 176 h 192"/>
                <a:gd name="T4" fmla="*/ 204 w 224"/>
                <a:gd name="T5" fmla="*/ 188 h 192"/>
                <a:gd name="T6" fmla="*/ 128 w 224"/>
                <a:gd name="T7" fmla="*/ 164 h 192"/>
                <a:gd name="T8" fmla="*/ 224 w 224"/>
                <a:gd name="T9" fmla="*/ 0 h 192"/>
                <a:gd name="T10" fmla="*/ 120 w 224"/>
                <a:gd name="T11" fmla="*/ 168 h 192"/>
                <a:gd name="T12" fmla="*/ 96 w 224"/>
                <a:gd name="T13" fmla="*/ 72 h 192"/>
                <a:gd name="T14" fmla="*/ 44 w 224"/>
                <a:gd name="T15" fmla="*/ 84 h 192"/>
                <a:gd name="T16" fmla="*/ 104 w 224"/>
                <a:gd name="T17" fmla="*/ 88 h 192"/>
                <a:gd name="T18" fmla="*/ 0 w 224"/>
                <a:gd name="T19" fmla="*/ 116 h 192"/>
                <a:gd name="T20" fmla="*/ 88 w 224"/>
                <a:gd name="T21" fmla="*/ 100 h 192"/>
                <a:gd name="T22" fmla="*/ 112 w 224"/>
                <a:gd name="T23" fmla="*/ 192 h 192"/>
                <a:gd name="T24" fmla="*/ 140 w 224"/>
                <a:gd name="T25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4" h="192">
                  <a:moveTo>
                    <a:pt x="140" y="160"/>
                  </a:moveTo>
                  <a:cubicBezTo>
                    <a:pt x="149" y="164"/>
                    <a:pt x="129" y="173"/>
                    <a:pt x="124" y="176"/>
                  </a:cubicBezTo>
                  <a:cubicBezTo>
                    <a:pt x="140" y="174"/>
                    <a:pt x="190" y="166"/>
                    <a:pt x="204" y="188"/>
                  </a:cubicBezTo>
                  <a:cubicBezTo>
                    <a:pt x="201" y="171"/>
                    <a:pt x="153" y="135"/>
                    <a:pt x="128" y="164"/>
                  </a:cubicBezTo>
                  <a:cubicBezTo>
                    <a:pt x="160" y="110"/>
                    <a:pt x="186" y="49"/>
                    <a:pt x="224" y="0"/>
                  </a:cubicBezTo>
                  <a:cubicBezTo>
                    <a:pt x="159" y="10"/>
                    <a:pt x="133" y="94"/>
                    <a:pt x="120" y="168"/>
                  </a:cubicBezTo>
                  <a:cubicBezTo>
                    <a:pt x="112" y="136"/>
                    <a:pt x="119" y="88"/>
                    <a:pt x="96" y="72"/>
                  </a:cubicBezTo>
                  <a:cubicBezTo>
                    <a:pt x="72" y="70"/>
                    <a:pt x="57" y="76"/>
                    <a:pt x="44" y="84"/>
                  </a:cubicBezTo>
                  <a:cubicBezTo>
                    <a:pt x="58" y="89"/>
                    <a:pt x="90" y="64"/>
                    <a:pt x="104" y="88"/>
                  </a:cubicBezTo>
                  <a:cubicBezTo>
                    <a:pt x="68" y="78"/>
                    <a:pt x="25" y="91"/>
                    <a:pt x="0" y="116"/>
                  </a:cubicBezTo>
                  <a:cubicBezTo>
                    <a:pt x="22" y="119"/>
                    <a:pt x="49" y="94"/>
                    <a:pt x="88" y="100"/>
                  </a:cubicBezTo>
                  <a:cubicBezTo>
                    <a:pt x="109" y="117"/>
                    <a:pt x="107" y="157"/>
                    <a:pt x="112" y="192"/>
                  </a:cubicBezTo>
                  <a:cubicBezTo>
                    <a:pt x="125" y="181"/>
                    <a:pt x="121" y="170"/>
                    <a:pt x="140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3204" name="Group 3203"/>
          <p:cNvGrpSpPr/>
          <p:nvPr/>
        </p:nvGrpSpPr>
        <p:grpSpPr>
          <a:xfrm>
            <a:off x="5372498" y="-13341"/>
            <a:ext cx="2398408" cy="6871341"/>
            <a:chOff x="3527426" y="2635250"/>
            <a:chExt cx="1187450" cy="3386138"/>
          </a:xfrm>
          <a:solidFill>
            <a:schemeClr val="accent2">
              <a:alpha val="20000"/>
            </a:schemeClr>
          </a:solidFill>
        </p:grpSpPr>
        <p:sp>
          <p:nvSpPr>
            <p:cNvPr id="3205" name="Freeform 1274"/>
            <p:cNvSpPr>
              <a:spLocks/>
            </p:cNvSpPr>
            <p:nvPr/>
          </p:nvSpPr>
          <p:spPr bwMode="auto">
            <a:xfrm>
              <a:off x="4529139" y="348773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06" name="Freeform 1275"/>
            <p:cNvSpPr>
              <a:spLocks/>
            </p:cNvSpPr>
            <p:nvPr/>
          </p:nvSpPr>
          <p:spPr bwMode="auto">
            <a:xfrm>
              <a:off x="4051301" y="3582988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07" name="Freeform 1276"/>
            <p:cNvSpPr>
              <a:spLocks/>
            </p:cNvSpPr>
            <p:nvPr/>
          </p:nvSpPr>
          <p:spPr bwMode="auto">
            <a:xfrm>
              <a:off x="4048126" y="360521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08" name="Freeform 1277"/>
            <p:cNvSpPr>
              <a:spLocks/>
            </p:cNvSpPr>
            <p:nvPr/>
          </p:nvSpPr>
          <p:spPr bwMode="auto">
            <a:xfrm>
              <a:off x="3589339" y="3879850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09" name="Freeform 1278"/>
            <p:cNvSpPr>
              <a:spLocks noEditPoints="1"/>
            </p:cNvSpPr>
            <p:nvPr/>
          </p:nvSpPr>
          <p:spPr bwMode="auto">
            <a:xfrm>
              <a:off x="3527426" y="2635250"/>
              <a:ext cx="1187450" cy="3386138"/>
            </a:xfrm>
            <a:custGeom>
              <a:avLst/>
              <a:gdLst>
                <a:gd name="T0" fmla="*/ 332 w 632"/>
                <a:gd name="T1" fmla="*/ 1232 h 1802"/>
                <a:gd name="T2" fmla="*/ 316 w 632"/>
                <a:gd name="T3" fmla="*/ 1484 h 1802"/>
                <a:gd name="T4" fmla="*/ 468 w 632"/>
                <a:gd name="T5" fmla="*/ 1632 h 1802"/>
                <a:gd name="T6" fmla="*/ 595 w 632"/>
                <a:gd name="T7" fmla="*/ 1801 h 1802"/>
                <a:gd name="T8" fmla="*/ 611 w 632"/>
                <a:gd name="T9" fmla="*/ 1499 h 1802"/>
                <a:gd name="T10" fmla="*/ 594 w 632"/>
                <a:gd name="T11" fmla="*/ 1100 h 1802"/>
                <a:gd name="T12" fmla="*/ 597 w 632"/>
                <a:gd name="T13" fmla="*/ 946 h 1802"/>
                <a:gd name="T14" fmla="*/ 596 w 632"/>
                <a:gd name="T15" fmla="*/ 630 h 1802"/>
                <a:gd name="T16" fmla="*/ 595 w 632"/>
                <a:gd name="T17" fmla="*/ 575 h 1802"/>
                <a:gd name="T18" fmla="*/ 596 w 632"/>
                <a:gd name="T19" fmla="*/ 459 h 1802"/>
                <a:gd name="T20" fmla="*/ 560 w 632"/>
                <a:gd name="T21" fmla="*/ 132 h 1802"/>
                <a:gd name="T22" fmla="*/ 456 w 632"/>
                <a:gd name="T23" fmla="*/ 0 h 1802"/>
                <a:gd name="T24" fmla="*/ 508 w 632"/>
                <a:gd name="T25" fmla="*/ 228 h 1802"/>
                <a:gd name="T26" fmla="*/ 512 w 632"/>
                <a:gd name="T27" fmla="*/ 436 h 1802"/>
                <a:gd name="T28" fmla="*/ 524 w 632"/>
                <a:gd name="T29" fmla="*/ 1088 h 1802"/>
                <a:gd name="T30" fmla="*/ 484 w 632"/>
                <a:gd name="T31" fmla="*/ 1136 h 1802"/>
                <a:gd name="T32" fmla="*/ 487 w 632"/>
                <a:gd name="T33" fmla="*/ 950 h 1802"/>
                <a:gd name="T34" fmla="*/ 320 w 632"/>
                <a:gd name="T35" fmla="*/ 972 h 1802"/>
                <a:gd name="T36" fmla="*/ 393 w 632"/>
                <a:gd name="T37" fmla="*/ 839 h 1802"/>
                <a:gd name="T38" fmla="*/ 276 w 632"/>
                <a:gd name="T39" fmla="*/ 856 h 1802"/>
                <a:gd name="T40" fmla="*/ 368 w 632"/>
                <a:gd name="T41" fmla="*/ 620 h 1802"/>
                <a:gd name="T42" fmla="*/ 176 w 632"/>
                <a:gd name="T43" fmla="*/ 604 h 1802"/>
                <a:gd name="T44" fmla="*/ 264 w 632"/>
                <a:gd name="T45" fmla="*/ 872 h 1802"/>
                <a:gd name="T46" fmla="*/ 36 w 632"/>
                <a:gd name="T47" fmla="*/ 716 h 1802"/>
                <a:gd name="T48" fmla="*/ 512 w 632"/>
                <a:gd name="T49" fmla="*/ 244 h 1802"/>
                <a:gd name="T50" fmla="*/ 536 w 632"/>
                <a:gd name="T51" fmla="*/ 496 h 1802"/>
                <a:gd name="T52" fmla="*/ 544 w 632"/>
                <a:gd name="T53" fmla="*/ 68 h 1802"/>
                <a:gd name="T54" fmla="*/ 536 w 632"/>
                <a:gd name="T55" fmla="*/ 696 h 1802"/>
                <a:gd name="T56" fmla="*/ 576 w 632"/>
                <a:gd name="T57" fmla="*/ 536 h 1802"/>
                <a:gd name="T58" fmla="*/ 564 w 632"/>
                <a:gd name="T59" fmla="*/ 900 h 1802"/>
                <a:gd name="T60" fmla="*/ 564 w 632"/>
                <a:gd name="T61" fmla="*/ 928 h 1802"/>
                <a:gd name="T62" fmla="*/ 560 w 632"/>
                <a:gd name="T63" fmla="*/ 860 h 1802"/>
                <a:gd name="T64" fmla="*/ 568 w 632"/>
                <a:gd name="T65" fmla="*/ 976 h 1802"/>
                <a:gd name="T66" fmla="*/ 552 w 632"/>
                <a:gd name="T67" fmla="*/ 1132 h 1802"/>
                <a:gd name="T68" fmla="*/ 528 w 632"/>
                <a:gd name="T69" fmla="*/ 1591 h 1802"/>
                <a:gd name="T70" fmla="*/ 528 w 632"/>
                <a:gd name="T71" fmla="*/ 1580 h 1802"/>
                <a:gd name="T72" fmla="*/ 508 w 632"/>
                <a:gd name="T73" fmla="*/ 1492 h 1802"/>
                <a:gd name="T74" fmla="*/ 484 w 632"/>
                <a:gd name="T75" fmla="*/ 1492 h 1802"/>
                <a:gd name="T76" fmla="*/ 332 w 632"/>
                <a:gd name="T77" fmla="*/ 1548 h 1802"/>
                <a:gd name="T78" fmla="*/ 264 w 632"/>
                <a:gd name="T79" fmla="*/ 1320 h 1802"/>
                <a:gd name="T80" fmla="*/ 496 w 632"/>
                <a:gd name="T81" fmla="*/ 1440 h 1802"/>
                <a:gd name="T82" fmla="*/ 488 w 632"/>
                <a:gd name="T83" fmla="*/ 1428 h 1802"/>
                <a:gd name="T84" fmla="*/ 468 w 632"/>
                <a:gd name="T85" fmla="*/ 1336 h 1802"/>
                <a:gd name="T86" fmla="*/ 448 w 632"/>
                <a:gd name="T87" fmla="*/ 1052 h 1802"/>
                <a:gd name="T88" fmla="*/ 384 w 632"/>
                <a:gd name="T89" fmla="*/ 1124 h 1802"/>
                <a:gd name="T90" fmla="*/ 280 w 632"/>
                <a:gd name="T91" fmla="*/ 924 h 1802"/>
                <a:gd name="T92" fmla="*/ 200 w 632"/>
                <a:gd name="T93" fmla="*/ 804 h 1802"/>
                <a:gd name="T94" fmla="*/ 108 w 632"/>
                <a:gd name="T95" fmla="*/ 712 h 1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2" h="1802">
                  <a:moveTo>
                    <a:pt x="0" y="776"/>
                  </a:moveTo>
                  <a:cubicBezTo>
                    <a:pt x="23" y="763"/>
                    <a:pt x="44" y="714"/>
                    <a:pt x="72" y="692"/>
                  </a:cubicBezTo>
                  <a:cubicBezTo>
                    <a:pt x="243" y="828"/>
                    <a:pt x="349" y="1030"/>
                    <a:pt x="432" y="1256"/>
                  </a:cubicBezTo>
                  <a:cubicBezTo>
                    <a:pt x="403" y="1243"/>
                    <a:pt x="378" y="1227"/>
                    <a:pt x="332" y="1232"/>
                  </a:cubicBezTo>
                  <a:cubicBezTo>
                    <a:pt x="291" y="1261"/>
                    <a:pt x="268" y="1307"/>
                    <a:pt x="244" y="1352"/>
                  </a:cubicBezTo>
                  <a:cubicBezTo>
                    <a:pt x="294" y="1323"/>
                    <a:pt x="335" y="1218"/>
                    <a:pt x="436" y="1272"/>
                  </a:cubicBezTo>
                  <a:cubicBezTo>
                    <a:pt x="457" y="1324"/>
                    <a:pt x="470" y="1384"/>
                    <a:pt x="488" y="1440"/>
                  </a:cubicBezTo>
                  <a:cubicBezTo>
                    <a:pt x="441" y="1388"/>
                    <a:pt x="362" y="1454"/>
                    <a:pt x="316" y="1484"/>
                  </a:cubicBezTo>
                  <a:cubicBezTo>
                    <a:pt x="358" y="1481"/>
                    <a:pt x="415" y="1421"/>
                    <a:pt x="468" y="1452"/>
                  </a:cubicBezTo>
                  <a:cubicBezTo>
                    <a:pt x="361" y="1432"/>
                    <a:pt x="332" y="1521"/>
                    <a:pt x="304" y="1592"/>
                  </a:cubicBezTo>
                  <a:cubicBezTo>
                    <a:pt x="362" y="1564"/>
                    <a:pt x="369" y="1433"/>
                    <a:pt x="496" y="1472"/>
                  </a:cubicBezTo>
                  <a:cubicBezTo>
                    <a:pt x="429" y="1496"/>
                    <a:pt x="433" y="1570"/>
                    <a:pt x="468" y="1632"/>
                  </a:cubicBezTo>
                  <a:cubicBezTo>
                    <a:pt x="465" y="1589"/>
                    <a:pt x="456" y="1513"/>
                    <a:pt x="500" y="1496"/>
                  </a:cubicBezTo>
                  <a:cubicBezTo>
                    <a:pt x="516" y="1592"/>
                    <a:pt x="552" y="1688"/>
                    <a:pt x="540" y="1800"/>
                  </a:cubicBezTo>
                  <a:cubicBezTo>
                    <a:pt x="540" y="1800"/>
                    <a:pt x="551" y="1800"/>
                    <a:pt x="552" y="1800"/>
                  </a:cubicBezTo>
                  <a:cubicBezTo>
                    <a:pt x="565" y="1800"/>
                    <a:pt x="581" y="1802"/>
                    <a:pt x="595" y="1801"/>
                  </a:cubicBezTo>
                  <a:cubicBezTo>
                    <a:pt x="609" y="1799"/>
                    <a:pt x="619" y="1764"/>
                    <a:pt x="619" y="1752"/>
                  </a:cubicBezTo>
                  <a:cubicBezTo>
                    <a:pt x="620" y="1704"/>
                    <a:pt x="595" y="1659"/>
                    <a:pt x="602" y="1611"/>
                  </a:cubicBezTo>
                  <a:cubicBezTo>
                    <a:pt x="604" y="1596"/>
                    <a:pt x="610" y="1581"/>
                    <a:pt x="612" y="1566"/>
                  </a:cubicBezTo>
                  <a:cubicBezTo>
                    <a:pt x="614" y="1544"/>
                    <a:pt x="611" y="1521"/>
                    <a:pt x="611" y="1499"/>
                  </a:cubicBezTo>
                  <a:cubicBezTo>
                    <a:pt x="609" y="1434"/>
                    <a:pt x="607" y="1369"/>
                    <a:pt x="604" y="1304"/>
                  </a:cubicBezTo>
                  <a:cubicBezTo>
                    <a:pt x="602" y="1271"/>
                    <a:pt x="601" y="1238"/>
                    <a:pt x="599" y="1204"/>
                  </a:cubicBezTo>
                  <a:cubicBezTo>
                    <a:pt x="597" y="1178"/>
                    <a:pt x="597" y="1151"/>
                    <a:pt x="594" y="1125"/>
                  </a:cubicBezTo>
                  <a:cubicBezTo>
                    <a:pt x="592" y="1116"/>
                    <a:pt x="591" y="1109"/>
                    <a:pt x="594" y="1100"/>
                  </a:cubicBezTo>
                  <a:cubicBezTo>
                    <a:pt x="596" y="1092"/>
                    <a:pt x="600" y="1084"/>
                    <a:pt x="601" y="1075"/>
                  </a:cubicBezTo>
                  <a:cubicBezTo>
                    <a:pt x="603" y="1064"/>
                    <a:pt x="597" y="1052"/>
                    <a:pt x="595" y="1040"/>
                  </a:cubicBezTo>
                  <a:cubicBezTo>
                    <a:pt x="592" y="1024"/>
                    <a:pt x="592" y="1008"/>
                    <a:pt x="593" y="992"/>
                  </a:cubicBezTo>
                  <a:cubicBezTo>
                    <a:pt x="593" y="976"/>
                    <a:pt x="597" y="961"/>
                    <a:pt x="597" y="946"/>
                  </a:cubicBezTo>
                  <a:cubicBezTo>
                    <a:pt x="596" y="918"/>
                    <a:pt x="587" y="891"/>
                    <a:pt x="584" y="864"/>
                  </a:cubicBezTo>
                  <a:cubicBezTo>
                    <a:pt x="574" y="776"/>
                    <a:pt x="592" y="710"/>
                    <a:pt x="576" y="632"/>
                  </a:cubicBezTo>
                  <a:cubicBezTo>
                    <a:pt x="587" y="632"/>
                    <a:pt x="592" y="640"/>
                    <a:pt x="602" y="643"/>
                  </a:cubicBezTo>
                  <a:cubicBezTo>
                    <a:pt x="602" y="643"/>
                    <a:pt x="597" y="631"/>
                    <a:pt x="596" y="630"/>
                  </a:cubicBezTo>
                  <a:cubicBezTo>
                    <a:pt x="593" y="626"/>
                    <a:pt x="589" y="623"/>
                    <a:pt x="585" y="619"/>
                  </a:cubicBezTo>
                  <a:cubicBezTo>
                    <a:pt x="577" y="611"/>
                    <a:pt x="571" y="602"/>
                    <a:pt x="580" y="593"/>
                  </a:cubicBezTo>
                  <a:cubicBezTo>
                    <a:pt x="589" y="600"/>
                    <a:pt x="593" y="612"/>
                    <a:pt x="599" y="622"/>
                  </a:cubicBezTo>
                  <a:cubicBezTo>
                    <a:pt x="599" y="606"/>
                    <a:pt x="598" y="590"/>
                    <a:pt x="595" y="575"/>
                  </a:cubicBezTo>
                  <a:cubicBezTo>
                    <a:pt x="590" y="548"/>
                    <a:pt x="577" y="523"/>
                    <a:pt x="572" y="495"/>
                  </a:cubicBezTo>
                  <a:cubicBezTo>
                    <a:pt x="567" y="465"/>
                    <a:pt x="566" y="434"/>
                    <a:pt x="572" y="404"/>
                  </a:cubicBezTo>
                  <a:cubicBezTo>
                    <a:pt x="574" y="443"/>
                    <a:pt x="586" y="481"/>
                    <a:pt x="593" y="518"/>
                  </a:cubicBezTo>
                  <a:cubicBezTo>
                    <a:pt x="593" y="499"/>
                    <a:pt x="593" y="479"/>
                    <a:pt x="596" y="459"/>
                  </a:cubicBezTo>
                  <a:cubicBezTo>
                    <a:pt x="583" y="408"/>
                    <a:pt x="567" y="348"/>
                    <a:pt x="564" y="288"/>
                  </a:cubicBezTo>
                  <a:cubicBezTo>
                    <a:pt x="561" y="244"/>
                    <a:pt x="562" y="200"/>
                    <a:pt x="560" y="156"/>
                  </a:cubicBezTo>
                  <a:cubicBezTo>
                    <a:pt x="580" y="139"/>
                    <a:pt x="611" y="133"/>
                    <a:pt x="632" y="116"/>
                  </a:cubicBezTo>
                  <a:cubicBezTo>
                    <a:pt x="603" y="117"/>
                    <a:pt x="582" y="125"/>
                    <a:pt x="560" y="132"/>
                  </a:cubicBezTo>
                  <a:cubicBezTo>
                    <a:pt x="552" y="93"/>
                    <a:pt x="560" y="38"/>
                    <a:pt x="552" y="0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502" y="44"/>
                    <a:pt x="515" y="95"/>
                    <a:pt x="504" y="136"/>
                  </a:cubicBezTo>
                  <a:cubicBezTo>
                    <a:pt x="492" y="86"/>
                    <a:pt x="472" y="45"/>
                    <a:pt x="456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70" y="66"/>
                    <a:pt x="505" y="114"/>
                    <a:pt x="508" y="196"/>
                  </a:cubicBezTo>
                  <a:cubicBezTo>
                    <a:pt x="482" y="166"/>
                    <a:pt x="403" y="153"/>
                    <a:pt x="360" y="128"/>
                  </a:cubicBezTo>
                  <a:cubicBezTo>
                    <a:pt x="385" y="169"/>
                    <a:pt x="466" y="190"/>
                    <a:pt x="508" y="228"/>
                  </a:cubicBezTo>
                  <a:cubicBezTo>
                    <a:pt x="487" y="238"/>
                    <a:pt x="507" y="246"/>
                    <a:pt x="484" y="240"/>
                  </a:cubicBezTo>
                  <a:cubicBezTo>
                    <a:pt x="475" y="250"/>
                    <a:pt x="475" y="268"/>
                    <a:pt x="476" y="288"/>
                  </a:cubicBezTo>
                  <a:cubicBezTo>
                    <a:pt x="485" y="277"/>
                    <a:pt x="485" y="257"/>
                    <a:pt x="500" y="252"/>
                  </a:cubicBezTo>
                  <a:cubicBezTo>
                    <a:pt x="504" y="318"/>
                    <a:pt x="503" y="370"/>
                    <a:pt x="512" y="436"/>
                  </a:cubicBezTo>
                  <a:cubicBezTo>
                    <a:pt x="512" y="441"/>
                    <a:pt x="510" y="462"/>
                    <a:pt x="513" y="484"/>
                  </a:cubicBezTo>
                  <a:cubicBezTo>
                    <a:pt x="518" y="519"/>
                    <a:pt x="518" y="557"/>
                    <a:pt x="512" y="592"/>
                  </a:cubicBezTo>
                  <a:cubicBezTo>
                    <a:pt x="508" y="620"/>
                    <a:pt x="525" y="892"/>
                    <a:pt x="516" y="1028"/>
                  </a:cubicBezTo>
                  <a:cubicBezTo>
                    <a:pt x="514" y="1057"/>
                    <a:pt x="517" y="1066"/>
                    <a:pt x="524" y="1088"/>
                  </a:cubicBezTo>
                  <a:cubicBezTo>
                    <a:pt x="560" y="1202"/>
                    <a:pt x="513" y="1329"/>
                    <a:pt x="528" y="1444"/>
                  </a:cubicBezTo>
                  <a:cubicBezTo>
                    <a:pt x="535" y="1499"/>
                    <a:pt x="556" y="1552"/>
                    <a:pt x="548" y="1608"/>
                  </a:cubicBezTo>
                  <a:cubicBezTo>
                    <a:pt x="520" y="1494"/>
                    <a:pt x="494" y="1379"/>
                    <a:pt x="456" y="1276"/>
                  </a:cubicBezTo>
                  <a:cubicBezTo>
                    <a:pt x="480" y="1229"/>
                    <a:pt x="489" y="1191"/>
                    <a:pt x="484" y="1136"/>
                  </a:cubicBezTo>
                  <a:cubicBezTo>
                    <a:pt x="480" y="1099"/>
                    <a:pt x="456" y="1063"/>
                    <a:pt x="456" y="1032"/>
                  </a:cubicBezTo>
                  <a:cubicBezTo>
                    <a:pt x="455" y="1006"/>
                    <a:pt x="457" y="969"/>
                    <a:pt x="482" y="958"/>
                  </a:cubicBezTo>
                  <a:cubicBezTo>
                    <a:pt x="484" y="957"/>
                    <a:pt x="502" y="960"/>
                    <a:pt x="503" y="958"/>
                  </a:cubicBezTo>
                  <a:cubicBezTo>
                    <a:pt x="506" y="952"/>
                    <a:pt x="491" y="952"/>
                    <a:pt x="487" y="950"/>
                  </a:cubicBezTo>
                  <a:cubicBezTo>
                    <a:pt x="454" y="940"/>
                    <a:pt x="435" y="987"/>
                    <a:pt x="422" y="1008"/>
                  </a:cubicBezTo>
                  <a:cubicBezTo>
                    <a:pt x="417" y="1018"/>
                    <a:pt x="413" y="1028"/>
                    <a:pt x="409" y="1038"/>
                  </a:cubicBezTo>
                  <a:cubicBezTo>
                    <a:pt x="399" y="1063"/>
                    <a:pt x="393" y="1089"/>
                    <a:pt x="396" y="1116"/>
                  </a:cubicBezTo>
                  <a:cubicBezTo>
                    <a:pt x="370" y="1068"/>
                    <a:pt x="350" y="1015"/>
                    <a:pt x="320" y="972"/>
                  </a:cubicBezTo>
                  <a:cubicBezTo>
                    <a:pt x="321" y="969"/>
                    <a:pt x="293" y="868"/>
                    <a:pt x="304" y="840"/>
                  </a:cubicBezTo>
                  <a:cubicBezTo>
                    <a:pt x="307" y="832"/>
                    <a:pt x="318" y="834"/>
                    <a:pt x="324" y="836"/>
                  </a:cubicBezTo>
                  <a:cubicBezTo>
                    <a:pt x="337" y="838"/>
                    <a:pt x="349" y="840"/>
                    <a:pt x="362" y="839"/>
                  </a:cubicBezTo>
                  <a:cubicBezTo>
                    <a:pt x="372" y="838"/>
                    <a:pt x="383" y="836"/>
                    <a:pt x="393" y="839"/>
                  </a:cubicBezTo>
                  <a:cubicBezTo>
                    <a:pt x="391" y="839"/>
                    <a:pt x="388" y="837"/>
                    <a:pt x="384" y="836"/>
                  </a:cubicBezTo>
                  <a:cubicBezTo>
                    <a:pt x="366" y="829"/>
                    <a:pt x="331" y="814"/>
                    <a:pt x="296" y="820"/>
                  </a:cubicBezTo>
                  <a:cubicBezTo>
                    <a:pt x="293" y="829"/>
                    <a:pt x="285" y="858"/>
                    <a:pt x="284" y="868"/>
                  </a:cubicBezTo>
                  <a:cubicBezTo>
                    <a:pt x="275" y="854"/>
                    <a:pt x="298" y="801"/>
                    <a:pt x="276" y="856"/>
                  </a:cubicBezTo>
                  <a:cubicBezTo>
                    <a:pt x="258" y="809"/>
                    <a:pt x="256" y="724"/>
                    <a:pt x="260" y="680"/>
                  </a:cubicBezTo>
                  <a:cubicBezTo>
                    <a:pt x="277" y="660"/>
                    <a:pt x="317" y="655"/>
                    <a:pt x="352" y="664"/>
                  </a:cubicBezTo>
                  <a:cubicBezTo>
                    <a:pt x="331" y="641"/>
                    <a:pt x="278" y="637"/>
                    <a:pt x="260" y="664"/>
                  </a:cubicBezTo>
                  <a:cubicBezTo>
                    <a:pt x="275" y="628"/>
                    <a:pt x="311" y="614"/>
                    <a:pt x="368" y="620"/>
                  </a:cubicBezTo>
                  <a:cubicBezTo>
                    <a:pt x="328" y="610"/>
                    <a:pt x="282" y="598"/>
                    <a:pt x="264" y="632"/>
                  </a:cubicBezTo>
                  <a:cubicBezTo>
                    <a:pt x="259" y="612"/>
                    <a:pt x="281" y="543"/>
                    <a:pt x="272" y="552"/>
                  </a:cubicBezTo>
                  <a:cubicBezTo>
                    <a:pt x="264" y="580"/>
                    <a:pt x="259" y="611"/>
                    <a:pt x="252" y="640"/>
                  </a:cubicBezTo>
                  <a:cubicBezTo>
                    <a:pt x="238" y="616"/>
                    <a:pt x="219" y="598"/>
                    <a:pt x="176" y="604"/>
                  </a:cubicBezTo>
                  <a:cubicBezTo>
                    <a:pt x="185" y="613"/>
                    <a:pt x="213" y="604"/>
                    <a:pt x="224" y="612"/>
                  </a:cubicBezTo>
                  <a:cubicBezTo>
                    <a:pt x="186" y="616"/>
                    <a:pt x="163" y="602"/>
                    <a:pt x="140" y="620"/>
                  </a:cubicBezTo>
                  <a:cubicBezTo>
                    <a:pt x="178" y="618"/>
                    <a:pt x="241" y="618"/>
                    <a:pt x="252" y="656"/>
                  </a:cubicBezTo>
                  <a:cubicBezTo>
                    <a:pt x="241" y="728"/>
                    <a:pt x="250" y="811"/>
                    <a:pt x="264" y="872"/>
                  </a:cubicBezTo>
                  <a:cubicBezTo>
                    <a:pt x="205" y="799"/>
                    <a:pt x="129" y="742"/>
                    <a:pt x="84" y="656"/>
                  </a:cubicBezTo>
                  <a:cubicBezTo>
                    <a:pt x="69" y="656"/>
                    <a:pt x="55" y="685"/>
                    <a:pt x="44" y="664"/>
                  </a:cubicBezTo>
                  <a:cubicBezTo>
                    <a:pt x="37" y="669"/>
                    <a:pt x="49" y="675"/>
                    <a:pt x="52" y="680"/>
                  </a:cubicBezTo>
                  <a:cubicBezTo>
                    <a:pt x="55" y="689"/>
                    <a:pt x="39" y="711"/>
                    <a:pt x="36" y="716"/>
                  </a:cubicBezTo>
                  <a:cubicBezTo>
                    <a:pt x="28" y="729"/>
                    <a:pt x="14" y="742"/>
                    <a:pt x="0" y="776"/>
                  </a:cubicBezTo>
                  <a:close/>
                  <a:moveTo>
                    <a:pt x="512" y="244"/>
                  </a:moveTo>
                  <a:cubicBezTo>
                    <a:pt x="508" y="243"/>
                    <a:pt x="504" y="244"/>
                    <a:pt x="504" y="240"/>
                  </a:cubicBezTo>
                  <a:cubicBezTo>
                    <a:pt x="507" y="241"/>
                    <a:pt x="511" y="240"/>
                    <a:pt x="512" y="244"/>
                  </a:cubicBezTo>
                  <a:close/>
                  <a:moveTo>
                    <a:pt x="536" y="468"/>
                  </a:moveTo>
                  <a:cubicBezTo>
                    <a:pt x="526" y="458"/>
                    <a:pt x="527" y="436"/>
                    <a:pt x="528" y="416"/>
                  </a:cubicBezTo>
                  <a:cubicBezTo>
                    <a:pt x="527" y="339"/>
                    <a:pt x="542" y="467"/>
                    <a:pt x="536" y="468"/>
                  </a:cubicBezTo>
                  <a:close/>
                  <a:moveTo>
                    <a:pt x="536" y="496"/>
                  </a:moveTo>
                  <a:cubicBezTo>
                    <a:pt x="541" y="545"/>
                    <a:pt x="551" y="588"/>
                    <a:pt x="532" y="600"/>
                  </a:cubicBezTo>
                  <a:cubicBezTo>
                    <a:pt x="535" y="558"/>
                    <a:pt x="527" y="530"/>
                    <a:pt x="536" y="496"/>
                  </a:cubicBezTo>
                  <a:close/>
                  <a:moveTo>
                    <a:pt x="540" y="96"/>
                  </a:moveTo>
                  <a:cubicBezTo>
                    <a:pt x="540" y="88"/>
                    <a:pt x="537" y="56"/>
                    <a:pt x="544" y="68"/>
                  </a:cubicBezTo>
                  <a:cubicBezTo>
                    <a:pt x="543" y="75"/>
                    <a:pt x="546" y="107"/>
                    <a:pt x="540" y="96"/>
                  </a:cubicBezTo>
                  <a:close/>
                  <a:moveTo>
                    <a:pt x="536" y="696"/>
                  </a:moveTo>
                  <a:cubicBezTo>
                    <a:pt x="517" y="691"/>
                    <a:pt x="524" y="628"/>
                    <a:pt x="544" y="624"/>
                  </a:cubicBezTo>
                  <a:cubicBezTo>
                    <a:pt x="539" y="654"/>
                    <a:pt x="551" y="683"/>
                    <a:pt x="536" y="696"/>
                  </a:cubicBezTo>
                  <a:close/>
                  <a:moveTo>
                    <a:pt x="576" y="536"/>
                  </a:moveTo>
                  <a:cubicBezTo>
                    <a:pt x="564" y="545"/>
                    <a:pt x="553" y="504"/>
                    <a:pt x="556" y="500"/>
                  </a:cubicBezTo>
                  <a:cubicBezTo>
                    <a:pt x="571" y="528"/>
                    <a:pt x="599" y="566"/>
                    <a:pt x="596" y="600"/>
                  </a:cubicBezTo>
                  <a:cubicBezTo>
                    <a:pt x="588" y="569"/>
                    <a:pt x="568" y="554"/>
                    <a:pt x="576" y="536"/>
                  </a:cubicBezTo>
                  <a:close/>
                  <a:moveTo>
                    <a:pt x="552" y="600"/>
                  </a:moveTo>
                  <a:cubicBezTo>
                    <a:pt x="565" y="603"/>
                    <a:pt x="583" y="621"/>
                    <a:pt x="580" y="628"/>
                  </a:cubicBezTo>
                  <a:cubicBezTo>
                    <a:pt x="571" y="618"/>
                    <a:pt x="555" y="616"/>
                    <a:pt x="552" y="600"/>
                  </a:cubicBezTo>
                  <a:close/>
                  <a:moveTo>
                    <a:pt x="564" y="900"/>
                  </a:moveTo>
                  <a:cubicBezTo>
                    <a:pt x="557" y="894"/>
                    <a:pt x="570" y="877"/>
                    <a:pt x="572" y="888"/>
                  </a:cubicBezTo>
                  <a:cubicBezTo>
                    <a:pt x="571" y="886"/>
                    <a:pt x="564" y="900"/>
                    <a:pt x="564" y="900"/>
                  </a:cubicBezTo>
                  <a:close/>
                  <a:moveTo>
                    <a:pt x="572" y="932"/>
                  </a:moveTo>
                  <a:cubicBezTo>
                    <a:pt x="568" y="931"/>
                    <a:pt x="564" y="932"/>
                    <a:pt x="564" y="928"/>
                  </a:cubicBezTo>
                  <a:cubicBezTo>
                    <a:pt x="567" y="929"/>
                    <a:pt x="571" y="928"/>
                    <a:pt x="572" y="932"/>
                  </a:cubicBezTo>
                  <a:close/>
                  <a:moveTo>
                    <a:pt x="560" y="860"/>
                  </a:moveTo>
                  <a:cubicBezTo>
                    <a:pt x="563" y="861"/>
                    <a:pt x="567" y="860"/>
                    <a:pt x="568" y="864"/>
                  </a:cubicBezTo>
                  <a:cubicBezTo>
                    <a:pt x="564" y="863"/>
                    <a:pt x="560" y="864"/>
                    <a:pt x="560" y="860"/>
                  </a:cubicBezTo>
                  <a:close/>
                  <a:moveTo>
                    <a:pt x="576" y="1008"/>
                  </a:moveTo>
                  <a:cubicBezTo>
                    <a:pt x="576" y="1013"/>
                    <a:pt x="576" y="1037"/>
                    <a:pt x="572" y="1024"/>
                  </a:cubicBezTo>
                  <a:cubicBezTo>
                    <a:pt x="571" y="1019"/>
                    <a:pt x="571" y="995"/>
                    <a:pt x="576" y="1008"/>
                  </a:cubicBezTo>
                  <a:close/>
                  <a:moveTo>
                    <a:pt x="568" y="976"/>
                  </a:moveTo>
                  <a:cubicBezTo>
                    <a:pt x="568" y="972"/>
                    <a:pt x="575" y="971"/>
                    <a:pt x="576" y="976"/>
                  </a:cubicBezTo>
                  <a:cubicBezTo>
                    <a:pt x="571" y="975"/>
                    <a:pt x="569" y="982"/>
                    <a:pt x="568" y="976"/>
                  </a:cubicBezTo>
                  <a:close/>
                  <a:moveTo>
                    <a:pt x="552" y="1440"/>
                  </a:moveTo>
                  <a:cubicBezTo>
                    <a:pt x="547" y="1362"/>
                    <a:pt x="553" y="1222"/>
                    <a:pt x="552" y="1132"/>
                  </a:cubicBezTo>
                  <a:cubicBezTo>
                    <a:pt x="560" y="1201"/>
                    <a:pt x="561" y="1294"/>
                    <a:pt x="564" y="1368"/>
                  </a:cubicBezTo>
                  <a:cubicBezTo>
                    <a:pt x="564" y="1392"/>
                    <a:pt x="579" y="1426"/>
                    <a:pt x="552" y="1440"/>
                  </a:cubicBezTo>
                  <a:close/>
                  <a:moveTo>
                    <a:pt x="528" y="1580"/>
                  </a:moveTo>
                  <a:cubicBezTo>
                    <a:pt x="528" y="1583"/>
                    <a:pt x="528" y="1586"/>
                    <a:pt x="528" y="1591"/>
                  </a:cubicBezTo>
                  <a:cubicBezTo>
                    <a:pt x="542" y="1654"/>
                    <a:pt x="555" y="1719"/>
                    <a:pt x="560" y="1792"/>
                  </a:cubicBezTo>
                  <a:cubicBezTo>
                    <a:pt x="556" y="1768"/>
                    <a:pt x="532" y="1640"/>
                    <a:pt x="528" y="1591"/>
                  </a:cubicBezTo>
                  <a:cubicBezTo>
                    <a:pt x="528" y="1590"/>
                    <a:pt x="528" y="1589"/>
                    <a:pt x="528" y="1588"/>
                  </a:cubicBezTo>
                  <a:lnTo>
                    <a:pt x="528" y="1580"/>
                  </a:lnTo>
                  <a:close/>
                  <a:moveTo>
                    <a:pt x="508" y="1492"/>
                  </a:moveTo>
                  <a:cubicBezTo>
                    <a:pt x="515" y="1513"/>
                    <a:pt x="518" y="1538"/>
                    <a:pt x="524" y="1560"/>
                  </a:cubicBezTo>
                  <a:cubicBezTo>
                    <a:pt x="521" y="1580"/>
                    <a:pt x="521" y="1562"/>
                    <a:pt x="520" y="1556"/>
                  </a:cubicBezTo>
                  <a:cubicBezTo>
                    <a:pt x="515" y="1540"/>
                    <a:pt x="503" y="1498"/>
                    <a:pt x="508" y="1492"/>
                  </a:cubicBezTo>
                  <a:close/>
                  <a:moveTo>
                    <a:pt x="468" y="1500"/>
                  </a:moveTo>
                  <a:cubicBezTo>
                    <a:pt x="461" y="1514"/>
                    <a:pt x="449" y="1558"/>
                    <a:pt x="452" y="1584"/>
                  </a:cubicBezTo>
                  <a:cubicBezTo>
                    <a:pt x="442" y="1545"/>
                    <a:pt x="442" y="1521"/>
                    <a:pt x="468" y="1500"/>
                  </a:cubicBezTo>
                  <a:close/>
                  <a:moveTo>
                    <a:pt x="484" y="1492"/>
                  </a:moveTo>
                  <a:cubicBezTo>
                    <a:pt x="475" y="1494"/>
                    <a:pt x="474" y="1513"/>
                    <a:pt x="468" y="1496"/>
                  </a:cubicBezTo>
                  <a:cubicBezTo>
                    <a:pt x="478" y="1501"/>
                    <a:pt x="480" y="1480"/>
                    <a:pt x="484" y="1492"/>
                  </a:cubicBezTo>
                  <a:close/>
                  <a:moveTo>
                    <a:pt x="364" y="1488"/>
                  </a:moveTo>
                  <a:cubicBezTo>
                    <a:pt x="350" y="1505"/>
                    <a:pt x="348" y="1534"/>
                    <a:pt x="332" y="1548"/>
                  </a:cubicBezTo>
                  <a:cubicBezTo>
                    <a:pt x="335" y="1523"/>
                    <a:pt x="351" y="1490"/>
                    <a:pt x="364" y="1488"/>
                  </a:cubicBezTo>
                  <a:close/>
                  <a:moveTo>
                    <a:pt x="264" y="1320"/>
                  </a:moveTo>
                  <a:cubicBezTo>
                    <a:pt x="279" y="1306"/>
                    <a:pt x="277" y="1293"/>
                    <a:pt x="292" y="1284"/>
                  </a:cubicBezTo>
                  <a:cubicBezTo>
                    <a:pt x="298" y="1295"/>
                    <a:pt x="273" y="1326"/>
                    <a:pt x="264" y="1320"/>
                  </a:cubicBezTo>
                  <a:close/>
                  <a:moveTo>
                    <a:pt x="324" y="1252"/>
                  </a:moveTo>
                  <a:cubicBezTo>
                    <a:pt x="313" y="1263"/>
                    <a:pt x="307" y="1277"/>
                    <a:pt x="296" y="1288"/>
                  </a:cubicBezTo>
                  <a:cubicBezTo>
                    <a:pt x="285" y="1273"/>
                    <a:pt x="318" y="1250"/>
                    <a:pt x="324" y="1252"/>
                  </a:cubicBezTo>
                  <a:close/>
                  <a:moveTo>
                    <a:pt x="496" y="1440"/>
                  </a:moveTo>
                  <a:cubicBezTo>
                    <a:pt x="495" y="1446"/>
                    <a:pt x="502" y="1457"/>
                    <a:pt x="496" y="1448"/>
                  </a:cubicBezTo>
                  <a:cubicBezTo>
                    <a:pt x="486" y="1452"/>
                    <a:pt x="494" y="1425"/>
                    <a:pt x="496" y="1440"/>
                  </a:cubicBezTo>
                  <a:close/>
                  <a:moveTo>
                    <a:pt x="488" y="1408"/>
                  </a:moveTo>
                  <a:cubicBezTo>
                    <a:pt x="485" y="1415"/>
                    <a:pt x="499" y="1424"/>
                    <a:pt x="488" y="1428"/>
                  </a:cubicBezTo>
                  <a:cubicBezTo>
                    <a:pt x="489" y="1420"/>
                    <a:pt x="478" y="1399"/>
                    <a:pt x="488" y="1408"/>
                  </a:cubicBezTo>
                  <a:close/>
                  <a:moveTo>
                    <a:pt x="468" y="1336"/>
                  </a:moveTo>
                  <a:cubicBezTo>
                    <a:pt x="471" y="1358"/>
                    <a:pt x="479" y="1375"/>
                    <a:pt x="484" y="1396"/>
                  </a:cubicBezTo>
                  <a:cubicBezTo>
                    <a:pt x="478" y="1394"/>
                    <a:pt x="461" y="1349"/>
                    <a:pt x="468" y="1336"/>
                  </a:cubicBezTo>
                  <a:close/>
                  <a:moveTo>
                    <a:pt x="448" y="1280"/>
                  </a:moveTo>
                  <a:cubicBezTo>
                    <a:pt x="454" y="1295"/>
                    <a:pt x="459" y="1311"/>
                    <a:pt x="464" y="1328"/>
                  </a:cubicBezTo>
                  <a:cubicBezTo>
                    <a:pt x="459" y="1332"/>
                    <a:pt x="441" y="1275"/>
                    <a:pt x="448" y="1280"/>
                  </a:cubicBezTo>
                  <a:close/>
                  <a:moveTo>
                    <a:pt x="448" y="1052"/>
                  </a:moveTo>
                  <a:cubicBezTo>
                    <a:pt x="456" y="1117"/>
                    <a:pt x="446" y="1197"/>
                    <a:pt x="448" y="1256"/>
                  </a:cubicBezTo>
                  <a:cubicBezTo>
                    <a:pt x="419" y="1187"/>
                    <a:pt x="390" y="1109"/>
                    <a:pt x="448" y="1052"/>
                  </a:cubicBezTo>
                  <a:close/>
                  <a:moveTo>
                    <a:pt x="300" y="948"/>
                  </a:moveTo>
                  <a:cubicBezTo>
                    <a:pt x="329" y="1003"/>
                    <a:pt x="372" y="1064"/>
                    <a:pt x="384" y="1124"/>
                  </a:cubicBezTo>
                  <a:cubicBezTo>
                    <a:pt x="363" y="1060"/>
                    <a:pt x="319" y="999"/>
                    <a:pt x="300" y="948"/>
                  </a:cubicBezTo>
                  <a:close/>
                  <a:moveTo>
                    <a:pt x="280" y="924"/>
                  </a:moveTo>
                  <a:cubicBezTo>
                    <a:pt x="288" y="924"/>
                    <a:pt x="300" y="940"/>
                    <a:pt x="292" y="944"/>
                  </a:cubicBezTo>
                  <a:cubicBezTo>
                    <a:pt x="289" y="936"/>
                    <a:pt x="283" y="931"/>
                    <a:pt x="280" y="924"/>
                  </a:cubicBezTo>
                  <a:close/>
                  <a:moveTo>
                    <a:pt x="256" y="888"/>
                  </a:moveTo>
                  <a:cubicBezTo>
                    <a:pt x="267" y="888"/>
                    <a:pt x="279" y="907"/>
                    <a:pt x="272" y="912"/>
                  </a:cubicBezTo>
                  <a:cubicBezTo>
                    <a:pt x="269" y="901"/>
                    <a:pt x="260" y="897"/>
                    <a:pt x="256" y="888"/>
                  </a:cubicBezTo>
                  <a:close/>
                  <a:moveTo>
                    <a:pt x="200" y="804"/>
                  </a:moveTo>
                  <a:cubicBezTo>
                    <a:pt x="210" y="821"/>
                    <a:pt x="251" y="872"/>
                    <a:pt x="240" y="860"/>
                  </a:cubicBezTo>
                  <a:cubicBezTo>
                    <a:pt x="225" y="845"/>
                    <a:pt x="200" y="820"/>
                    <a:pt x="200" y="804"/>
                  </a:cubicBezTo>
                  <a:close/>
                  <a:moveTo>
                    <a:pt x="76" y="684"/>
                  </a:moveTo>
                  <a:cubicBezTo>
                    <a:pt x="93" y="684"/>
                    <a:pt x="110" y="706"/>
                    <a:pt x="108" y="712"/>
                  </a:cubicBezTo>
                  <a:cubicBezTo>
                    <a:pt x="99" y="701"/>
                    <a:pt x="82" y="697"/>
                    <a:pt x="76" y="6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10" name="Freeform 1279"/>
            <p:cNvSpPr>
              <a:spLocks/>
            </p:cNvSpPr>
            <p:nvPr/>
          </p:nvSpPr>
          <p:spPr bwMode="auto">
            <a:xfrm>
              <a:off x="3803651" y="4049713"/>
              <a:ext cx="44450" cy="44450"/>
            </a:xfrm>
            <a:custGeom>
              <a:avLst/>
              <a:gdLst>
                <a:gd name="T0" fmla="*/ 13 w 24"/>
                <a:gd name="T1" fmla="*/ 11 h 23"/>
                <a:gd name="T2" fmla="*/ 13 w 24"/>
                <a:gd name="T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3">
                  <a:moveTo>
                    <a:pt x="13" y="11"/>
                  </a:moveTo>
                  <a:cubicBezTo>
                    <a:pt x="0" y="0"/>
                    <a:pt x="24" y="23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11" name="Freeform 1280"/>
            <p:cNvSpPr>
              <a:spLocks/>
            </p:cNvSpPr>
            <p:nvPr/>
          </p:nvSpPr>
          <p:spPr bwMode="auto">
            <a:xfrm>
              <a:off x="3848101" y="4105275"/>
              <a:ext cx="69850" cy="47625"/>
            </a:xfrm>
            <a:custGeom>
              <a:avLst/>
              <a:gdLst>
                <a:gd name="T0" fmla="*/ 9 w 37"/>
                <a:gd name="T1" fmla="*/ 6 h 26"/>
                <a:gd name="T2" fmla="*/ 9 w 37"/>
                <a:gd name="T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26">
                  <a:moveTo>
                    <a:pt x="9" y="6"/>
                  </a:moveTo>
                  <a:cubicBezTo>
                    <a:pt x="0" y="0"/>
                    <a:pt x="37" y="2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12" name="Freeform 1281"/>
            <p:cNvSpPr>
              <a:spLocks/>
            </p:cNvSpPr>
            <p:nvPr/>
          </p:nvSpPr>
          <p:spPr bwMode="auto">
            <a:xfrm>
              <a:off x="4543426" y="2744788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13" name="Freeform 1282"/>
            <p:cNvSpPr>
              <a:spLocks/>
            </p:cNvSpPr>
            <p:nvPr/>
          </p:nvSpPr>
          <p:spPr bwMode="auto">
            <a:xfrm>
              <a:off x="4543426" y="28797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14" name="Freeform 1283"/>
            <p:cNvSpPr>
              <a:spLocks/>
            </p:cNvSpPr>
            <p:nvPr/>
          </p:nvSpPr>
          <p:spPr bwMode="auto">
            <a:xfrm>
              <a:off x="4543426" y="2901950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15" name="Freeform 1284"/>
            <p:cNvSpPr>
              <a:spLocks/>
            </p:cNvSpPr>
            <p:nvPr/>
          </p:nvSpPr>
          <p:spPr bwMode="auto">
            <a:xfrm>
              <a:off x="4479926" y="287655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16" name="Freeform 1285"/>
            <p:cNvSpPr>
              <a:spLocks/>
            </p:cNvSpPr>
            <p:nvPr/>
          </p:nvSpPr>
          <p:spPr bwMode="auto">
            <a:xfrm>
              <a:off x="4487864" y="28987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17" name="Freeform 1286"/>
            <p:cNvSpPr>
              <a:spLocks/>
            </p:cNvSpPr>
            <p:nvPr/>
          </p:nvSpPr>
          <p:spPr bwMode="auto">
            <a:xfrm>
              <a:off x="4494214" y="292100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18" name="Freeform 1287"/>
            <p:cNvSpPr>
              <a:spLocks/>
            </p:cNvSpPr>
            <p:nvPr/>
          </p:nvSpPr>
          <p:spPr bwMode="auto">
            <a:xfrm>
              <a:off x="4502151" y="29432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19" name="Freeform 1288"/>
            <p:cNvSpPr>
              <a:spLocks/>
            </p:cNvSpPr>
            <p:nvPr/>
          </p:nvSpPr>
          <p:spPr bwMode="auto">
            <a:xfrm>
              <a:off x="4535489" y="30829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20" name="Freeform 1289"/>
            <p:cNvSpPr>
              <a:spLocks/>
            </p:cNvSpPr>
            <p:nvPr/>
          </p:nvSpPr>
          <p:spPr bwMode="auto">
            <a:xfrm>
              <a:off x="4540251" y="30718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21" name="Freeform 1290"/>
            <p:cNvSpPr>
              <a:spLocks/>
            </p:cNvSpPr>
            <p:nvPr/>
          </p:nvSpPr>
          <p:spPr bwMode="auto">
            <a:xfrm>
              <a:off x="4551364" y="3094038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22" name="Freeform 1291"/>
            <p:cNvSpPr>
              <a:spLocks/>
            </p:cNvSpPr>
            <p:nvPr/>
          </p:nvSpPr>
          <p:spPr bwMode="auto">
            <a:xfrm>
              <a:off x="4554539" y="3132138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23" name="Freeform 1292"/>
            <p:cNvSpPr>
              <a:spLocks/>
            </p:cNvSpPr>
            <p:nvPr/>
          </p:nvSpPr>
          <p:spPr bwMode="auto">
            <a:xfrm>
              <a:off x="4570414" y="31908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24" name="Freeform 1293"/>
            <p:cNvSpPr>
              <a:spLocks/>
            </p:cNvSpPr>
            <p:nvPr/>
          </p:nvSpPr>
          <p:spPr bwMode="auto">
            <a:xfrm>
              <a:off x="4581526" y="3255963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25" name="Freeform 1294"/>
            <p:cNvSpPr>
              <a:spLocks/>
            </p:cNvSpPr>
            <p:nvPr/>
          </p:nvSpPr>
          <p:spPr bwMode="auto">
            <a:xfrm>
              <a:off x="4017964" y="3833813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26" name="Freeform 1295"/>
            <p:cNvSpPr>
              <a:spLocks/>
            </p:cNvSpPr>
            <p:nvPr/>
          </p:nvSpPr>
          <p:spPr bwMode="auto">
            <a:xfrm>
              <a:off x="4257676" y="4759325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27" name="Freeform 1296"/>
            <p:cNvSpPr>
              <a:spLocks/>
            </p:cNvSpPr>
            <p:nvPr/>
          </p:nvSpPr>
          <p:spPr bwMode="auto">
            <a:xfrm>
              <a:off x="4248151" y="4756150"/>
              <a:ext cx="39688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28" name="Freeform 1297"/>
            <p:cNvSpPr>
              <a:spLocks/>
            </p:cNvSpPr>
            <p:nvPr/>
          </p:nvSpPr>
          <p:spPr bwMode="auto">
            <a:xfrm>
              <a:off x="4298951" y="48371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29" name="Freeform 1298"/>
            <p:cNvSpPr>
              <a:spLocks/>
            </p:cNvSpPr>
            <p:nvPr/>
          </p:nvSpPr>
          <p:spPr bwMode="auto">
            <a:xfrm>
              <a:off x="4294189" y="4868863"/>
              <a:ext cx="38100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30" name="Freeform 1299"/>
            <p:cNvSpPr>
              <a:spLocks/>
            </p:cNvSpPr>
            <p:nvPr/>
          </p:nvSpPr>
          <p:spPr bwMode="auto">
            <a:xfrm>
              <a:off x="4308476" y="4894263"/>
              <a:ext cx="42863" cy="98425"/>
            </a:xfrm>
            <a:custGeom>
              <a:avLst/>
              <a:gdLst>
                <a:gd name="T0" fmla="*/ 12 w 23"/>
                <a:gd name="T1" fmla="*/ 22 h 53"/>
                <a:gd name="T2" fmla="*/ 12 w 23"/>
                <a:gd name="T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53">
                  <a:moveTo>
                    <a:pt x="12" y="22"/>
                  </a:moveTo>
                  <a:cubicBezTo>
                    <a:pt x="0" y="0"/>
                    <a:pt x="23" y="53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31" name="Freeform 1300"/>
            <p:cNvSpPr>
              <a:spLocks/>
            </p:cNvSpPr>
            <p:nvPr/>
          </p:nvSpPr>
          <p:spPr bwMode="auto">
            <a:xfrm>
              <a:off x="4337051" y="4943475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32" name="Freeform 1301"/>
            <p:cNvSpPr>
              <a:spLocks/>
            </p:cNvSpPr>
            <p:nvPr/>
          </p:nvSpPr>
          <p:spPr bwMode="auto">
            <a:xfrm>
              <a:off x="4332289" y="4964113"/>
              <a:ext cx="34925" cy="66675"/>
            </a:xfrm>
            <a:custGeom>
              <a:avLst/>
              <a:gdLst>
                <a:gd name="T0" fmla="*/ 11 w 18"/>
                <a:gd name="T1" fmla="*/ 21 h 36"/>
                <a:gd name="T2" fmla="*/ 11 w 18"/>
                <a:gd name="T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36">
                  <a:moveTo>
                    <a:pt x="11" y="21"/>
                  </a:moveTo>
                  <a:cubicBezTo>
                    <a:pt x="0" y="0"/>
                    <a:pt x="18" y="36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33" name="Freeform 1302"/>
            <p:cNvSpPr>
              <a:spLocks/>
            </p:cNvSpPr>
            <p:nvPr/>
          </p:nvSpPr>
          <p:spPr bwMode="auto">
            <a:xfrm>
              <a:off x="4017964" y="513397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34" name="Freeform 1303"/>
            <p:cNvSpPr>
              <a:spLocks/>
            </p:cNvSpPr>
            <p:nvPr/>
          </p:nvSpPr>
          <p:spPr bwMode="auto">
            <a:xfrm>
              <a:off x="4416426" y="5375275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35" name="Freeform 1304"/>
            <p:cNvSpPr>
              <a:spLocks/>
            </p:cNvSpPr>
            <p:nvPr/>
          </p:nvSpPr>
          <p:spPr bwMode="auto">
            <a:xfrm>
              <a:off x="4468814" y="541178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36" name="Freeform 1305"/>
            <p:cNvSpPr>
              <a:spLocks/>
            </p:cNvSpPr>
            <p:nvPr/>
          </p:nvSpPr>
          <p:spPr bwMode="auto">
            <a:xfrm>
              <a:off x="4141789" y="552926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37" name="Freeform 1306"/>
            <p:cNvSpPr>
              <a:spLocks/>
            </p:cNvSpPr>
            <p:nvPr/>
          </p:nvSpPr>
          <p:spPr bwMode="auto">
            <a:xfrm>
              <a:off x="4386264" y="562292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38" name="Freeform 1307"/>
            <p:cNvSpPr>
              <a:spLocks/>
            </p:cNvSpPr>
            <p:nvPr/>
          </p:nvSpPr>
          <p:spPr bwMode="auto">
            <a:xfrm>
              <a:off x="4664076" y="589756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39" name="Freeform 1308"/>
            <p:cNvSpPr>
              <a:spLocks/>
            </p:cNvSpPr>
            <p:nvPr/>
          </p:nvSpPr>
          <p:spPr bwMode="auto">
            <a:xfrm>
              <a:off x="4659314" y="59277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40" name="Freeform 1309"/>
            <p:cNvSpPr>
              <a:spLocks/>
            </p:cNvSpPr>
            <p:nvPr/>
          </p:nvSpPr>
          <p:spPr bwMode="auto">
            <a:xfrm>
              <a:off x="3613151" y="3881438"/>
              <a:ext cx="47625" cy="63500"/>
            </a:xfrm>
            <a:custGeom>
              <a:avLst/>
              <a:gdLst>
                <a:gd name="T0" fmla="*/ 18 w 25"/>
                <a:gd name="T1" fmla="*/ 13 h 34"/>
                <a:gd name="T2" fmla="*/ 18 w 25"/>
                <a:gd name="T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34">
                  <a:moveTo>
                    <a:pt x="18" y="13"/>
                  </a:moveTo>
                  <a:cubicBezTo>
                    <a:pt x="25" y="0"/>
                    <a:pt x="0" y="34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41" name="Freeform 1310"/>
            <p:cNvSpPr>
              <a:spLocks/>
            </p:cNvSpPr>
            <p:nvPr/>
          </p:nvSpPr>
          <p:spPr bwMode="auto">
            <a:xfrm>
              <a:off x="3849689" y="3236913"/>
              <a:ext cx="420688" cy="360363"/>
            </a:xfrm>
            <a:custGeom>
              <a:avLst/>
              <a:gdLst>
                <a:gd name="T0" fmla="*/ 140 w 224"/>
                <a:gd name="T1" fmla="*/ 160 h 192"/>
                <a:gd name="T2" fmla="*/ 124 w 224"/>
                <a:gd name="T3" fmla="*/ 176 h 192"/>
                <a:gd name="T4" fmla="*/ 204 w 224"/>
                <a:gd name="T5" fmla="*/ 188 h 192"/>
                <a:gd name="T6" fmla="*/ 128 w 224"/>
                <a:gd name="T7" fmla="*/ 164 h 192"/>
                <a:gd name="T8" fmla="*/ 224 w 224"/>
                <a:gd name="T9" fmla="*/ 0 h 192"/>
                <a:gd name="T10" fmla="*/ 120 w 224"/>
                <a:gd name="T11" fmla="*/ 168 h 192"/>
                <a:gd name="T12" fmla="*/ 96 w 224"/>
                <a:gd name="T13" fmla="*/ 72 h 192"/>
                <a:gd name="T14" fmla="*/ 44 w 224"/>
                <a:gd name="T15" fmla="*/ 84 h 192"/>
                <a:gd name="T16" fmla="*/ 104 w 224"/>
                <a:gd name="T17" fmla="*/ 88 h 192"/>
                <a:gd name="T18" fmla="*/ 0 w 224"/>
                <a:gd name="T19" fmla="*/ 116 h 192"/>
                <a:gd name="T20" fmla="*/ 88 w 224"/>
                <a:gd name="T21" fmla="*/ 100 h 192"/>
                <a:gd name="T22" fmla="*/ 112 w 224"/>
                <a:gd name="T23" fmla="*/ 192 h 192"/>
                <a:gd name="T24" fmla="*/ 140 w 224"/>
                <a:gd name="T25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4" h="192">
                  <a:moveTo>
                    <a:pt x="140" y="160"/>
                  </a:moveTo>
                  <a:cubicBezTo>
                    <a:pt x="149" y="164"/>
                    <a:pt x="129" y="173"/>
                    <a:pt x="124" y="176"/>
                  </a:cubicBezTo>
                  <a:cubicBezTo>
                    <a:pt x="140" y="174"/>
                    <a:pt x="190" y="166"/>
                    <a:pt x="204" y="188"/>
                  </a:cubicBezTo>
                  <a:cubicBezTo>
                    <a:pt x="201" y="171"/>
                    <a:pt x="153" y="135"/>
                    <a:pt x="128" y="164"/>
                  </a:cubicBezTo>
                  <a:cubicBezTo>
                    <a:pt x="160" y="110"/>
                    <a:pt x="186" y="49"/>
                    <a:pt x="224" y="0"/>
                  </a:cubicBezTo>
                  <a:cubicBezTo>
                    <a:pt x="159" y="10"/>
                    <a:pt x="133" y="94"/>
                    <a:pt x="120" y="168"/>
                  </a:cubicBezTo>
                  <a:cubicBezTo>
                    <a:pt x="112" y="136"/>
                    <a:pt x="119" y="88"/>
                    <a:pt x="96" y="72"/>
                  </a:cubicBezTo>
                  <a:cubicBezTo>
                    <a:pt x="72" y="70"/>
                    <a:pt x="57" y="76"/>
                    <a:pt x="44" y="84"/>
                  </a:cubicBezTo>
                  <a:cubicBezTo>
                    <a:pt x="58" y="89"/>
                    <a:pt x="90" y="64"/>
                    <a:pt x="104" y="88"/>
                  </a:cubicBezTo>
                  <a:cubicBezTo>
                    <a:pt x="68" y="78"/>
                    <a:pt x="25" y="91"/>
                    <a:pt x="0" y="116"/>
                  </a:cubicBezTo>
                  <a:cubicBezTo>
                    <a:pt x="22" y="119"/>
                    <a:pt x="49" y="94"/>
                    <a:pt x="88" y="100"/>
                  </a:cubicBezTo>
                  <a:cubicBezTo>
                    <a:pt x="109" y="117"/>
                    <a:pt x="107" y="157"/>
                    <a:pt x="112" y="192"/>
                  </a:cubicBezTo>
                  <a:cubicBezTo>
                    <a:pt x="125" y="181"/>
                    <a:pt x="121" y="170"/>
                    <a:pt x="140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3242" name="Group 3241"/>
          <p:cNvGrpSpPr/>
          <p:nvPr/>
        </p:nvGrpSpPr>
        <p:grpSpPr>
          <a:xfrm flipH="1">
            <a:off x="1383402" y="1736663"/>
            <a:ext cx="1595082" cy="5134372"/>
            <a:chOff x="6221414" y="3597275"/>
            <a:chExt cx="790575" cy="2544763"/>
          </a:xfrm>
          <a:solidFill>
            <a:schemeClr val="accent2">
              <a:alpha val="20000"/>
            </a:schemeClr>
          </a:solidFill>
        </p:grpSpPr>
        <p:sp>
          <p:nvSpPr>
            <p:cNvPr id="3243" name="Freeform 1257"/>
            <p:cNvSpPr>
              <a:spLocks/>
            </p:cNvSpPr>
            <p:nvPr/>
          </p:nvSpPr>
          <p:spPr bwMode="auto">
            <a:xfrm>
              <a:off x="6662739" y="3622675"/>
              <a:ext cx="20638" cy="87313"/>
            </a:xfrm>
            <a:custGeom>
              <a:avLst/>
              <a:gdLst>
                <a:gd name="T0" fmla="*/ 7 w 11"/>
                <a:gd name="T1" fmla="*/ 41 h 47"/>
                <a:gd name="T2" fmla="*/ 3 w 11"/>
                <a:gd name="T3" fmla="*/ 0 h 47"/>
                <a:gd name="T4" fmla="*/ 7 w 11"/>
                <a:gd name="T5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7">
                  <a:moveTo>
                    <a:pt x="7" y="41"/>
                  </a:moveTo>
                  <a:cubicBezTo>
                    <a:pt x="7" y="24"/>
                    <a:pt x="11" y="14"/>
                    <a:pt x="3" y="0"/>
                  </a:cubicBezTo>
                  <a:cubicBezTo>
                    <a:pt x="5" y="11"/>
                    <a:pt x="0" y="47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44" name="Freeform 1258"/>
            <p:cNvSpPr>
              <a:spLocks/>
            </p:cNvSpPr>
            <p:nvPr/>
          </p:nvSpPr>
          <p:spPr bwMode="auto">
            <a:xfrm>
              <a:off x="6654801" y="3648075"/>
              <a:ext cx="7938" cy="50800"/>
            </a:xfrm>
            <a:custGeom>
              <a:avLst/>
              <a:gdLst>
                <a:gd name="T0" fmla="*/ 0 w 4"/>
                <a:gd name="T1" fmla="*/ 14 h 27"/>
                <a:gd name="T2" fmla="*/ 0 w 4"/>
                <a:gd name="T3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7">
                  <a:moveTo>
                    <a:pt x="0" y="14"/>
                  </a:moveTo>
                  <a:cubicBezTo>
                    <a:pt x="4" y="27"/>
                    <a:pt x="4" y="0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45" name="Freeform 1259"/>
            <p:cNvSpPr>
              <a:spLocks/>
            </p:cNvSpPr>
            <p:nvPr/>
          </p:nvSpPr>
          <p:spPr bwMode="auto">
            <a:xfrm>
              <a:off x="6697664" y="3689350"/>
              <a:ext cx="7938" cy="7938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0" y="0"/>
                    <a:pt x="4" y="4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46" name="Freeform 1260"/>
            <p:cNvSpPr>
              <a:spLocks/>
            </p:cNvSpPr>
            <p:nvPr/>
          </p:nvSpPr>
          <p:spPr bwMode="auto">
            <a:xfrm>
              <a:off x="6653214" y="3736975"/>
              <a:ext cx="4763" cy="4763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0"/>
                    <a:pt x="3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47" name="Freeform 1261"/>
            <p:cNvSpPr>
              <a:spLocks/>
            </p:cNvSpPr>
            <p:nvPr/>
          </p:nvSpPr>
          <p:spPr bwMode="auto">
            <a:xfrm>
              <a:off x="6615114" y="4003675"/>
              <a:ext cx="15875" cy="20638"/>
            </a:xfrm>
            <a:custGeom>
              <a:avLst/>
              <a:gdLst>
                <a:gd name="T0" fmla="*/ 7 w 8"/>
                <a:gd name="T1" fmla="*/ 11 h 11"/>
                <a:gd name="T2" fmla="*/ 0 w 8"/>
                <a:gd name="T3" fmla="*/ 0 h 11"/>
                <a:gd name="T4" fmla="*/ 7 w 8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1">
                  <a:moveTo>
                    <a:pt x="7" y="11"/>
                  </a:moveTo>
                  <a:cubicBezTo>
                    <a:pt x="8" y="5"/>
                    <a:pt x="5" y="2"/>
                    <a:pt x="0" y="0"/>
                  </a:cubicBezTo>
                  <a:cubicBezTo>
                    <a:pt x="0" y="6"/>
                    <a:pt x="3" y="9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48" name="Freeform 1262"/>
            <p:cNvSpPr>
              <a:spLocks/>
            </p:cNvSpPr>
            <p:nvPr/>
          </p:nvSpPr>
          <p:spPr bwMode="auto">
            <a:xfrm>
              <a:off x="6492876" y="4024313"/>
              <a:ext cx="7938" cy="50800"/>
            </a:xfrm>
            <a:custGeom>
              <a:avLst/>
              <a:gdLst>
                <a:gd name="T0" fmla="*/ 0 w 4"/>
                <a:gd name="T1" fmla="*/ 13 h 27"/>
                <a:gd name="T2" fmla="*/ 0 w 4"/>
                <a:gd name="T3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7">
                  <a:moveTo>
                    <a:pt x="0" y="13"/>
                  </a:moveTo>
                  <a:cubicBezTo>
                    <a:pt x="4" y="27"/>
                    <a:pt x="4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49" name="Freeform 1263"/>
            <p:cNvSpPr>
              <a:spLocks/>
            </p:cNvSpPr>
            <p:nvPr/>
          </p:nvSpPr>
          <p:spPr bwMode="auto">
            <a:xfrm>
              <a:off x="6648451" y="407352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50" name="Freeform 1264"/>
            <p:cNvSpPr>
              <a:spLocks/>
            </p:cNvSpPr>
            <p:nvPr/>
          </p:nvSpPr>
          <p:spPr bwMode="auto">
            <a:xfrm>
              <a:off x="6645276" y="4078288"/>
              <a:ext cx="1588" cy="9525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5 h 5"/>
                <a:gd name="T4" fmla="*/ 1 w 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1" y="2"/>
                    <a:pt x="1" y="3"/>
                    <a:pt x="0" y="5"/>
                  </a:cubicBezTo>
                  <a:cubicBezTo>
                    <a:pt x="0" y="3"/>
                    <a:pt x="1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51" name="Freeform 1265"/>
            <p:cNvSpPr>
              <a:spLocks/>
            </p:cNvSpPr>
            <p:nvPr/>
          </p:nvSpPr>
          <p:spPr bwMode="auto">
            <a:xfrm>
              <a:off x="6646864" y="4075113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52" name="Freeform 1266"/>
            <p:cNvSpPr>
              <a:spLocks/>
            </p:cNvSpPr>
            <p:nvPr/>
          </p:nvSpPr>
          <p:spPr bwMode="auto">
            <a:xfrm>
              <a:off x="6643689" y="4087813"/>
              <a:ext cx="1588" cy="7938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0 h 4"/>
                <a:gd name="T4" fmla="*/ 0 w 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3"/>
                    <a:pt x="1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53" name="Rectangle 1267"/>
            <p:cNvSpPr>
              <a:spLocks noChangeArrowheads="1"/>
            </p:cNvSpPr>
            <p:nvPr/>
          </p:nvSpPr>
          <p:spPr bwMode="auto">
            <a:xfrm>
              <a:off x="6643689" y="40957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54" name="Freeform 1268"/>
            <p:cNvSpPr>
              <a:spLocks/>
            </p:cNvSpPr>
            <p:nvPr/>
          </p:nvSpPr>
          <p:spPr bwMode="auto">
            <a:xfrm>
              <a:off x="6716714" y="4260850"/>
              <a:ext cx="7938" cy="4763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0" y="0"/>
                    <a:pt x="4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55" name="Freeform 1269"/>
            <p:cNvSpPr>
              <a:spLocks/>
            </p:cNvSpPr>
            <p:nvPr/>
          </p:nvSpPr>
          <p:spPr bwMode="auto">
            <a:xfrm>
              <a:off x="6543676" y="4391025"/>
              <a:ext cx="22225" cy="22225"/>
            </a:xfrm>
            <a:custGeom>
              <a:avLst/>
              <a:gdLst>
                <a:gd name="T0" fmla="*/ 11 w 12"/>
                <a:gd name="T1" fmla="*/ 11 h 12"/>
                <a:gd name="T2" fmla="*/ 1 w 12"/>
                <a:gd name="T3" fmla="*/ 1 h 12"/>
                <a:gd name="T4" fmla="*/ 11 w 12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11" y="11"/>
                  </a:moveTo>
                  <a:cubicBezTo>
                    <a:pt x="12" y="4"/>
                    <a:pt x="8" y="0"/>
                    <a:pt x="1" y="1"/>
                  </a:cubicBezTo>
                  <a:cubicBezTo>
                    <a:pt x="0" y="8"/>
                    <a:pt x="3" y="1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56" name="Freeform 1270"/>
            <p:cNvSpPr>
              <a:spLocks/>
            </p:cNvSpPr>
            <p:nvPr/>
          </p:nvSpPr>
          <p:spPr bwMode="auto">
            <a:xfrm>
              <a:off x="6535739" y="5275263"/>
              <a:ext cx="6350" cy="7938"/>
            </a:xfrm>
            <a:custGeom>
              <a:avLst/>
              <a:gdLst>
                <a:gd name="T0" fmla="*/ 1 w 3"/>
                <a:gd name="T1" fmla="*/ 2 h 4"/>
                <a:gd name="T2" fmla="*/ 1 w 3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4">
                  <a:moveTo>
                    <a:pt x="1" y="2"/>
                  </a:moveTo>
                  <a:cubicBezTo>
                    <a:pt x="3" y="4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57" name="Freeform 1271"/>
            <p:cNvSpPr>
              <a:spLocks/>
            </p:cNvSpPr>
            <p:nvPr/>
          </p:nvSpPr>
          <p:spPr bwMode="auto">
            <a:xfrm>
              <a:off x="6502401" y="5470525"/>
              <a:ext cx="7938" cy="6350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4" y="3"/>
                    <a:pt x="0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58" name="Freeform 1272"/>
            <p:cNvSpPr>
              <a:spLocks noEditPoints="1"/>
            </p:cNvSpPr>
            <p:nvPr/>
          </p:nvSpPr>
          <p:spPr bwMode="auto">
            <a:xfrm>
              <a:off x="6565901" y="3597275"/>
              <a:ext cx="211138" cy="458788"/>
            </a:xfrm>
            <a:custGeom>
              <a:avLst/>
              <a:gdLst>
                <a:gd name="T0" fmla="*/ 89 w 112"/>
                <a:gd name="T1" fmla="*/ 0 h 244"/>
                <a:gd name="T2" fmla="*/ 82 w 112"/>
                <a:gd name="T3" fmla="*/ 37 h 244"/>
                <a:gd name="T4" fmla="*/ 58 w 112"/>
                <a:gd name="T5" fmla="*/ 92 h 244"/>
                <a:gd name="T6" fmla="*/ 68 w 112"/>
                <a:gd name="T7" fmla="*/ 58 h 244"/>
                <a:gd name="T8" fmla="*/ 47 w 112"/>
                <a:gd name="T9" fmla="*/ 82 h 244"/>
                <a:gd name="T10" fmla="*/ 41 w 112"/>
                <a:gd name="T11" fmla="*/ 130 h 244"/>
                <a:gd name="T12" fmla="*/ 37 w 112"/>
                <a:gd name="T13" fmla="*/ 58 h 244"/>
                <a:gd name="T14" fmla="*/ 47 w 112"/>
                <a:gd name="T15" fmla="*/ 244 h 244"/>
                <a:gd name="T16" fmla="*/ 89 w 112"/>
                <a:gd name="T17" fmla="*/ 0 h 244"/>
                <a:gd name="T18" fmla="*/ 47 w 112"/>
                <a:gd name="T19" fmla="*/ 213 h 244"/>
                <a:gd name="T20" fmla="*/ 47 w 112"/>
                <a:gd name="T21" fmla="*/ 21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244">
                  <a:moveTo>
                    <a:pt x="89" y="0"/>
                  </a:moveTo>
                  <a:cubicBezTo>
                    <a:pt x="90" y="9"/>
                    <a:pt x="67" y="51"/>
                    <a:pt x="82" y="37"/>
                  </a:cubicBezTo>
                  <a:cubicBezTo>
                    <a:pt x="76" y="57"/>
                    <a:pt x="69" y="77"/>
                    <a:pt x="58" y="92"/>
                  </a:cubicBezTo>
                  <a:cubicBezTo>
                    <a:pt x="57" y="80"/>
                    <a:pt x="74" y="53"/>
                    <a:pt x="68" y="58"/>
                  </a:cubicBezTo>
                  <a:cubicBezTo>
                    <a:pt x="58" y="62"/>
                    <a:pt x="56" y="97"/>
                    <a:pt x="47" y="82"/>
                  </a:cubicBezTo>
                  <a:cubicBezTo>
                    <a:pt x="44" y="104"/>
                    <a:pt x="50" y="117"/>
                    <a:pt x="41" y="130"/>
                  </a:cubicBezTo>
                  <a:cubicBezTo>
                    <a:pt x="40" y="107"/>
                    <a:pt x="27" y="80"/>
                    <a:pt x="37" y="58"/>
                  </a:cubicBezTo>
                  <a:cubicBezTo>
                    <a:pt x="0" y="108"/>
                    <a:pt x="36" y="208"/>
                    <a:pt x="47" y="244"/>
                  </a:cubicBezTo>
                  <a:cubicBezTo>
                    <a:pt x="70" y="175"/>
                    <a:pt x="112" y="92"/>
                    <a:pt x="89" y="0"/>
                  </a:cubicBezTo>
                  <a:close/>
                  <a:moveTo>
                    <a:pt x="47" y="213"/>
                  </a:moveTo>
                  <a:cubicBezTo>
                    <a:pt x="51" y="199"/>
                    <a:pt x="51" y="226"/>
                    <a:pt x="47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59" name="Freeform 1273"/>
            <p:cNvSpPr>
              <a:spLocks noEditPoints="1"/>
            </p:cNvSpPr>
            <p:nvPr/>
          </p:nvSpPr>
          <p:spPr bwMode="auto">
            <a:xfrm>
              <a:off x="6221414" y="3957638"/>
              <a:ext cx="790575" cy="2184400"/>
            </a:xfrm>
            <a:custGeom>
              <a:avLst/>
              <a:gdLst>
                <a:gd name="T0" fmla="*/ 231 w 421"/>
                <a:gd name="T1" fmla="*/ 655 h 1162"/>
                <a:gd name="T2" fmla="*/ 214 w 421"/>
                <a:gd name="T3" fmla="*/ 661 h 1162"/>
                <a:gd name="T4" fmla="*/ 214 w 421"/>
                <a:gd name="T5" fmla="*/ 648 h 1162"/>
                <a:gd name="T6" fmla="*/ 217 w 421"/>
                <a:gd name="T7" fmla="*/ 634 h 1162"/>
                <a:gd name="T8" fmla="*/ 152 w 421"/>
                <a:gd name="T9" fmla="*/ 720 h 1162"/>
                <a:gd name="T10" fmla="*/ 171 w 421"/>
                <a:gd name="T11" fmla="*/ 474 h 1162"/>
                <a:gd name="T12" fmla="*/ 207 w 421"/>
                <a:gd name="T13" fmla="*/ 227 h 1162"/>
                <a:gd name="T14" fmla="*/ 246 w 421"/>
                <a:gd name="T15" fmla="*/ 188 h 1162"/>
                <a:gd name="T16" fmla="*/ 210 w 421"/>
                <a:gd name="T17" fmla="*/ 221 h 1162"/>
                <a:gd name="T18" fmla="*/ 421 w 421"/>
                <a:gd name="T19" fmla="*/ 0 h 1162"/>
                <a:gd name="T20" fmla="*/ 221 w 421"/>
                <a:gd name="T21" fmla="*/ 72 h 1162"/>
                <a:gd name="T22" fmla="*/ 217 w 421"/>
                <a:gd name="T23" fmla="*/ 97 h 1162"/>
                <a:gd name="T24" fmla="*/ 168 w 421"/>
                <a:gd name="T25" fmla="*/ 134 h 1162"/>
                <a:gd name="T26" fmla="*/ 147 w 421"/>
                <a:gd name="T27" fmla="*/ 107 h 1162"/>
                <a:gd name="T28" fmla="*/ 83 w 421"/>
                <a:gd name="T29" fmla="*/ 45 h 1162"/>
                <a:gd name="T30" fmla="*/ 66 w 421"/>
                <a:gd name="T31" fmla="*/ 55 h 1162"/>
                <a:gd name="T32" fmla="*/ 179 w 421"/>
                <a:gd name="T33" fmla="*/ 341 h 1162"/>
                <a:gd name="T34" fmla="*/ 170 w 421"/>
                <a:gd name="T35" fmla="*/ 381 h 1162"/>
                <a:gd name="T36" fmla="*/ 155 w 421"/>
                <a:gd name="T37" fmla="*/ 437 h 1162"/>
                <a:gd name="T38" fmla="*/ 136 w 421"/>
                <a:gd name="T39" fmla="*/ 499 h 1162"/>
                <a:gd name="T40" fmla="*/ 135 w 421"/>
                <a:gd name="T41" fmla="*/ 562 h 1162"/>
                <a:gd name="T42" fmla="*/ 117 w 421"/>
                <a:gd name="T43" fmla="*/ 644 h 1162"/>
                <a:gd name="T44" fmla="*/ 97 w 421"/>
                <a:gd name="T45" fmla="*/ 703 h 1162"/>
                <a:gd name="T46" fmla="*/ 104 w 421"/>
                <a:gd name="T47" fmla="*/ 741 h 1162"/>
                <a:gd name="T48" fmla="*/ 76 w 421"/>
                <a:gd name="T49" fmla="*/ 775 h 1162"/>
                <a:gd name="T50" fmla="*/ 76 w 421"/>
                <a:gd name="T51" fmla="*/ 830 h 1162"/>
                <a:gd name="T52" fmla="*/ 73 w 421"/>
                <a:gd name="T53" fmla="*/ 882 h 1162"/>
                <a:gd name="T54" fmla="*/ 63 w 421"/>
                <a:gd name="T55" fmla="*/ 889 h 1162"/>
                <a:gd name="T56" fmla="*/ 47 w 421"/>
                <a:gd name="T57" fmla="*/ 961 h 1162"/>
                <a:gd name="T58" fmla="*/ 69 w 421"/>
                <a:gd name="T59" fmla="*/ 906 h 1162"/>
                <a:gd name="T60" fmla="*/ 38 w 421"/>
                <a:gd name="T61" fmla="*/ 1002 h 1162"/>
                <a:gd name="T62" fmla="*/ 4 w 421"/>
                <a:gd name="T63" fmla="*/ 1157 h 1162"/>
                <a:gd name="T64" fmla="*/ 45 w 421"/>
                <a:gd name="T65" fmla="*/ 1106 h 1162"/>
                <a:gd name="T66" fmla="*/ 31 w 421"/>
                <a:gd name="T67" fmla="*/ 1137 h 1162"/>
                <a:gd name="T68" fmla="*/ 59 w 421"/>
                <a:gd name="T69" fmla="*/ 1161 h 1162"/>
                <a:gd name="T70" fmla="*/ 142 w 421"/>
                <a:gd name="T71" fmla="*/ 892 h 1162"/>
                <a:gd name="T72" fmla="*/ 345 w 421"/>
                <a:gd name="T73" fmla="*/ 758 h 1162"/>
                <a:gd name="T74" fmla="*/ 148 w 421"/>
                <a:gd name="T75" fmla="*/ 837 h 1162"/>
                <a:gd name="T76" fmla="*/ 283 w 421"/>
                <a:gd name="T77" fmla="*/ 703 h 1162"/>
                <a:gd name="T78" fmla="*/ 221 w 421"/>
                <a:gd name="T79" fmla="*/ 737 h 1162"/>
                <a:gd name="T80" fmla="*/ 259 w 421"/>
                <a:gd name="T81" fmla="*/ 641 h 1162"/>
                <a:gd name="T82" fmla="*/ 152 w 421"/>
                <a:gd name="T83" fmla="*/ 482 h 1162"/>
                <a:gd name="T84" fmla="*/ 152 w 421"/>
                <a:gd name="T85" fmla="*/ 482 h 1162"/>
                <a:gd name="T86" fmla="*/ 183 w 421"/>
                <a:gd name="T87" fmla="*/ 720 h 1162"/>
                <a:gd name="T88" fmla="*/ 90 w 421"/>
                <a:gd name="T89" fmla="*/ 1016 h 1162"/>
                <a:gd name="T90" fmla="*/ 117 w 421"/>
                <a:gd name="T91" fmla="*/ 737 h 1162"/>
                <a:gd name="T92" fmla="*/ 111 w 421"/>
                <a:gd name="T93" fmla="*/ 899 h 1162"/>
                <a:gd name="T94" fmla="*/ 90 w 421"/>
                <a:gd name="T95" fmla="*/ 1016 h 1162"/>
                <a:gd name="T96" fmla="*/ 169 w 421"/>
                <a:gd name="T97" fmla="*/ 772 h 1162"/>
                <a:gd name="T98" fmla="*/ 183 w 421"/>
                <a:gd name="T99" fmla="*/ 741 h 1162"/>
                <a:gd name="T100" fmla="*/ 221 w 421"/>
                <a:gd name="T101" fmla="*/ 703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1" h="1162">
                  <a:moveTo>
                    <a:pt x="259" y="624"/>
                  </a:moveTo>
                  <a:cubicBezTo>
                    <a:pt x="257" y="641"/>
                    <a:pt x="246" y="650"/>
                    <a:pt x="231" y="655"/>
                  </a:cubicBezTo>
                  <a:cubicBezTo>
                    <a:pt x="231" y="648"/>
                    <a:pt x="249" y="643"/>
                    <a:pt x="238" y="637"/>
                  </a:cubicBezTo>
                  <a:cubicBezTo>
                    <a:pt x="230" y="643"/>
                    <a:pt x="221" y="666"/>
                    <a:pt x="214" y="661"/>
                  </a:cubicBezTo>
                  <a:cubicBezTo>
                    <a:pt x="248" y="628"/>
                    <a:pt x="288" y="581"/>
                    <a:pt x="303" y="541"/>
                  </a:cubicBezTo>
                  <a:cubicBezTo>
                    <a:pt x="266" y="567"/>
                    <a:pt x="234" y="616"/>
                    <a:pt x="214" y="648"/>
                  </a:cubicBezTo>
                  <a:cubicBezTo>
                    <a:pt x="221" y="634"/>
                    <a:pt x="235" y="609"/>
                    <a:pt x="231" y="596"/>
                  </a:cubicBezTo>
                  <a:cubicBezTo>
                    <a:pt x="223" y="605"/>
                    <a:pt x="225" y="624"/>
                    <a:pt x="217" y="634"/>
                  </a:cubicBezTo>
                  <a:cubicBezTo>
                    <a:pt x="218" y="613"/>
                    <a:pt x="226" y="599"/>
                    <a:pt x="224" y="575"/>
                  </a:cubicBezTo>
                  <a:cubicBezTo>
                    <a:pt x="194" y="625"/>
                    <a:pt x="207" y="697"/>
                    <a:pt x="152" y="720"/>
                  </a:cubicBezTo>
                  <a:cubicBezTo>
                    <a:pt x="148" y="720"/>
                    <a:pt x="147" y="716"/>
                    <a:pt x="142" y="716"/>
                  </a:cubicBezTo>
                  <a:cubicBezTo>
                    <a:pt x="107" y="637"/>
                    <a:pt x="157" y="537"/>
                    <a:pt x="171" y="474"/>
                  </a:cubicBezTo>
                  <a:cubicBezTo>
                    <a:pt x="171" y="475"/>
                    <a:pt x="170" y="475"/>
                    <a:pt x="169" y="475"/>
                  </a:cubicBezTo>
                  <a:cubicBezTo>
                    <a:pt x="181" y="394"/>
                    <a:pt x="191" y="293"/>
                    <a:pt x="207" y="227"/>
                  </a:cubicBezTo>
                  <a:cubicBezTo>
                    <a:pt x="224" y="223"/>
                    <a:pt x="243" y="204"/>
                    <a:pt x="246" y="189"/>
                  </a:cubicBezTo>
                  <a:cubicBezTo>
                    <a:pt x="248" y="187"/>
                    <a:pt x="249" y="186"/>
                    <a:pt x="246" y="188"/>
                  </a:cubicBezTo>
                  <a:cubicBezTo>
                    <a:pt x="247" y="185"/>
                    <a:pt x="246" y="182"/>
                    <a:pt x="245" y="179"/>
                  </a:cubicBezTo>
                  <a:cubicBezTo>
                    <a:pt x="238" y="195"/>
                    <a:pt x="222" y="221"/>
                    <a:pt x="210" y="221"/>
                  </a:cubicBezTo>
                  <a:cubicBezTo>
                    <a:pt x="227" y="202"/>
                    <a:pt x="215" y="176"/>
                    <a:pt x="221" y="148"/>
                  </a:cubicBezTo>
                  <a:cubicBezTo>
                    <a:pt x="300" y="112"/>
                    <a:pt x="360" y="56"/>
                    <a:pt x="421" y="0"/>
                  </a:cubicBezTo>
                  <a:cubicBezTo>
                    <a:pt x="348" y="35"/>
                    <a:pt x="268" y="78"/>
                    <a:pt x="224" y="114"/>
                  </a:cubicBezTo>
                  <a:cubicBezTo>
                    <a:pt x="229" y="102"/>
                    <a:pt x="230" y="80"/>
                    <a:pt x="221" y="72"/>
                  </a:cubicBezTo>
                  <a:cubicBezTo>
                    <a:pt x="218" y="84"/>
                    <a:pt x="231" y="98"/>
                    <a:pt x="221" y="107"/>
                  </a:cubicBezTo>
                  <a:cubicBezTo>
                    <a:pt x="222" y="103"/>
                    <a:pt x="220" y="86"/>
                    <a:pt x="217" y="97"/>
                  </a:cubicBezTo>
                  <a:cubicBezTo>
                    <a:pt x="219" y="127"/>
                    <a:pt x="207" y="146"/>
                    <a:pt x="207" y="172"/>
                  </a:cubicBezTo>
                  <a:cubicBezTo>
                    <a:pt x="194" y="162"/>
                    <a:pt x="177" y="156"/>
                    <a:pt x="168" y="134"/>
                  </a:cubicBezTo>
                  <a:cubicBezTo>
                    <a:pt x="160" y="111"/>
                    <a:pt x="163" y="78"/>
                    <a:pt x="147" y="59"/>
                  </a:cubicBezTo>
                  <a:cubicBezTo>
                    <a:pt x="147" y="107"/>
                    <a:pt x="147" y="107"/>
                    <a:pt x="147" y="107"/>
                  </a:cubicBezTo>
                  <a:cubicBezTo>
                    <a:pt x="119" y="86"/>
                    <a:pt x="107" y="33"/>
                    <a:pt x="79" y="24"/>
                  </a:cubicBezTo>
                  <a:cubicBezTo>
                    <a:pt x="87" y="31"/>
                    <a:pt x="93" y="46"/>
                    <a:pt x="83" y="45"/>
                  </a:cubicBezTo>
                  <a:cubicBezTo>
                    <a:pt x="89" y="56"/>
                    <a:pt x="109" y="72"/>
                    <a:pt x="104" y="83"/>
                  </a:cubicBezTo>
                  <a:cubicBezTo>
                    <a:pt x="92" y="72"/>
                    <a:pt x="78" y="65"/>
                    <a:pt x="66" y="55"/>
                  </a:cubicBezTo>
                  <a:cubicBezTo>
                    <a:pt x="93" y="108"/>
                    <a:pt x="113" y="167"/>
                    <a:pt x="162" y="196"/>
                  </a:cubicBezTo>
                  <a:cubicBezTo>
                    <a:pt x="198" y="224"/>
                    <a:pt x="183" y="299"/>
                    <a:pt x="179" y="341"/>
                  </a:cubicBezTo>
                  <a:cubicBezTo>
                    <a:pt x="179" y="337"/>
                    <a:pt x="180" y="331"/>
                    <a:pt x="176" y="331"/>
                  </a:cubicBezTo>
                  <a:cubicBezTo>
                    <a:pt x="180" y="331"/>
                    <a:pt x="171" y="377"/>
                    <a:pt x="170" y="381"/>
                  </a:cubicBezTo>
                  <a:cubicBezTo>
                    <a:pt x="168" y="392"/>
                    <a:pt x="165" y="403"/>
                    <a:pt x="162" y="413"/>
                  </a:cubicBezTo>
                  <a:cubicBezTo>
                    <a:pt x="159" y="421"/>
                    <a:pt x="156" y="429"/>
                    <a:pt x="155" y="437"/>
                  </a:cubicBezTo>
                  <a:cubicBezTo>
                    <a:pt x="153" y="447"/>
                    <a:pt x="150" y="457"/>
                    <a:pt x="145" y="467"/>
                  </a:cubicBezTo>
                  <a:cubicBezTo>
                    <a:pt x="141" y="477"/>
                    <a:pt x="136" y="487"/>
                    <a:pt x="136" y="499"/>
                  </a:cubicBezTo>
                  <a:cubicBezTo>
                    <a:pt x="136" y="513"/>
                    <a:pt x="137" y="527"/>
                    <a:pt x="137" y="541"/>
                  </a:cubicBezTo>
                  <a:cubicBezTo>
                    <a:pt x="137" y="548"/>
                    <a:pt x="136" y="555"/>
                    <a:pt x="135" y="562"/>
                  </a:cubicBezTo>
                  <a:cubicBezTo>
                    <a:pt x="134" y="559"/>
                    <a:pt x="135" y="555"/>
                    <a:pt x="131" y="555"/>
                  </a:cubicBezTo>
                  <a:cubicBezTo>
                    <a:pt x="136" y="582"/>
                    <a:pt x="124" y="618"/>
                    <a:pt x="117" y="644"/>
                  </a:cubicBezTo>
                  <a:cubicBezTo>
                    <a:pt x="111" y="625"/>
                    <a:pt x="106" y="603"/>
                    <a:pt x="90" y="593"/>
                  </a:cubicBezTo>
                  <a:cubicBezTo>
                    <a:pt x="95" y="629"/>
                    <a:pt x="90" y="676"/>
                    <a:pt x="97" y="703"/>
                  </a:cubicBezTo>
                  <a:cubicBezTo>
                    <a:pt x="67" y="693"/>
                    <a:pt x="46" y="698"/>
                    <a:pt x="14" y="699"/>
                  </a:cubicBezTo>
                  <a:cubicBezTo>
                    <a:pt x="38" y="719"/>
                    <a:pt x="72" y="728"/>
                    <a:pt x="104" y="741"/>
                  </a:cubicBezTo>
                  <a:cubicBezTo>
                    <a:pt x="84" y="741"/>
                    <a:pt x="102" y="742"/>
                    <a:pt x="100" y="751"/>
                  </a:cubicBezTo>
                  <a:cubicBezTo>
                    <a:pt x="96" y="768"/>
                    <a:pt x="84" y="770"/>
                    <a:pt x="76" y="775"/>
                  </a:cubicBezTo>
                  <a:cubicBezTo>
                    <a:pt x="87" y="778"/>
                    <a:pt x="80" y="821"/>
                    <a:pt x="80" y="840"/>
                  </a:cubicBezTo>
                  <a:cubicBezTo>
                    <a:pt x="79" y="836"/>
                    <a:pt x="80" y="831"/>
                    <a:pt x="76" y="830"/>
                  </a:cubicBezTo>
                  <a:cubicBezTo>
                    <a:pt x="78" y="848"/>
                    <a:pt x="82" y="867"/>
                    <a:pt x="73" y="844"/>
                  </a:cubicBezTo>
                  <a:cubicBezTo>
                    <a:pt x="69" y="858"/>
                    <a:pt x="83" y="872"/>
                    <a:pt x="73" y="882"/>
                  </a:cubicBezTo>
                  <a:cubicBezTo>
                    <a:pt x="72" y="878"/>
                    <a:pt x="72" y="872"/>
                    <a:pt x="68" y="871"/>
                  </a:cubicBezTo>
                  <a:cubicBezTo>
                    <a:pt x="67" y="887"/>
                    <a:pt x="79" y="908"/>
                    <a:pt x="63" y="889"/>
                  </a:cubicBezTo>
                  <a:cubicBezTo>
                    <a:pt x="63" y="902"/>
                    <a:pt x="63" y="902"/>
                    <a:pt x="63" y="902"/>
                  </a:cubicBezTo>
                  <a:cubicBezTo>
                    <a:pt x="63" y="918"/>
                    <a:pt x="52" y="942"/>
                    <a:pt x="47" y="961"/>
                  </a:cubicBezTo>
                  <a:cubicBezTo>
                    <a:pt x="44" y="974"/>
                    <a:pt x="40" y="1016"/>
                    <a:pt x="51" y="978"/>
                  </a:cubicBezTo>
                  <a:cubicBezTo>
                    <a:pt x="57" y="961"/>
                    <a:pt x="56" y="932"/>
                    <a:pt x="69" y="906"/>
                  </a:cubicBezTo>
                  <a:cubicBezTo>
                    <a:pt x="59" y="949"/>
                    <a:pt x="56" y="998"/>
                    <a:pt x="35" y="1030"/>
                  </a:cubicBezTo>
                  <a:cubicBezTo>
                    <a:pt x="33" y="1020"/>
                    <a:pt x="48" y="1009"/>
                    <a:pt x="38" y="1002"/>
                  </a:cubicBezTo>
                  <a:cubicBezTo>
                    <a:pt x="29" y="1028"/>
                    <a:pt x="23" y="1088"/>
                    <a:pt x="0" y="1078"/>
                  </a:cubicBezTo>
                  <a:cubicBezTo>
                    <a:pt x="5" y="1095"/>
                    <a:pt x="3" y="1139"/>
                    <a:pt x="4" y="1157"/>
                  </a:cubicBezTo>
                  <a:cubicBezTo>
                    <a:pt x="5" y="1151"/>
                    <a:pt x="7" y="1159"/>
                    <a:pt x="11" y="1161"/>
                  </a:cubicBezTo>
                  <a:cubicBezTo>
                    <a:pt x="22" y="1142"/>
                    <a:pt x="11" y="1101"/>
                    <a:pt x="45" y="1106"/>
                  </a:cubicBezTo>
                  <a:cubicBezTo>
                    <a:pt x="43" y="1114"/>
                    <a:pt x="38" y="1123"/>
                    <a:pt x="45" y="1130"/>
                  </a:cubicBezTo>
                  <a:cubicBezTo>
                    <a:pt x="36" y="1121"/>
                    <a:pt x="40" y="1136"/>
                    <a:pt x="31" y="1137"/>
                  </a:cubicBezTo>
                  <a:cubicBezTo>
                    <a:pt x="30" y="1147"/>
                    <a:pt x="39" y="1153"/>
                    <a:pt x="31" y="1161"/>
                  </a:cubicBezTo>
                  <a:cubicBezTo>
                    <a:pt x="47" y="1162"/>
                    <a:pt x="49" y="1156"/>
                    <a:pt x="59" y="1161"/>
                  </a:cubicBezTo>
                  <a:cubicBezTo>
                    <a:pt x="77" y="1076"/>
                    <a:pt x="92" y="966"/>
                    <a:pt x="145" y="906"/>
                  </a:cubicBezTo>
                  <a:cubicBezTo>
                    <a:pt x="146" y="899"/>
                    <a:pt x="141" y="898"/>
                    <a:pt x="142" y="892"/>
                  </a:cubicBezTo>
                  <a:cubicBezTo>
                    <a:pt x="154" y="862"/>
                    <a:pt x="187" y="858"/>
                    <a:pt x="214" y="844"/>
                  </a:cubicBezTo>
                  <a:cubicBezTo>
                    <a:pt x="259" y="821"/>
                    <a:pt x="297" y="776"/>
                    <a:pt x="345" y="758"/>
                  </a:cubicBezTo>
                  <a:cubicBezTo>
                    <a:pt x="262" y="768"/>
                    <a:pt x="193" y="792"/>
                    <a:pt x="159" y="851"/>
                  </a:cubicBezTo>
                  <a:cubicBezTo>
                    <a:pt x="154" y="847"/>
                    <a:pt x="152" y="842"/>
                    <a:pt x="148" y="837"/>
                  </a:cubicBezTo>
                  <a:cubicBezTo>
                    <a:pt x="179" y="755"/>
                    <a:pt x="246" y="717"/>
                    <a:pt x="331" y="696"/>
                  </a:cubicBezTo>
                  <a:cubicBezTo>
                    <a:pt x="319" y="687"/>
                    <a:pt x="291" y="707"/>
                    <a:pt x="283" y="703"/>
                  </a:cubicBezTo>
                  <a:cubicBezTo>
                    <a:pt x="293" y="696"/>
                    <a:pt x="320" y="688"/>
                    <a:pt x="317" y="679"/>
                  </a:cubicBezTo>
                  <a:cubicBezTo>
                    <a:pt x="274" y="710"/>
                    <a:pt x="263" y="711"/>
                    <a:pt x="221" y="737"/>
                  </a:cubicBezTo>
                  <a:cubicBezTo>
                    <a:pt x="250" y="667"/>
                    <a:pt x="336" y="634"/>
                    <a:pt x="369" y="579"/>
                  </a:cubicBezTo>
                  <a:cubicBezTo>
                    <a:pt x="336" y="603"/>
                    <a:pt x="296" y="621"/>
                    <a:pt x="259" y="641"/>
                  </a:cubicBezTo>
                  <a:cubicBezTo>
                    <a:pt x="259" y="636"/>
                    <a:pt x="272" y="621"/>
                    <a:pt x="259" y="624"/>
                  </a:cubicBezTo>
                  <a:close/>
                  <a:moveTo>
                    <a:pt x="152" y="482"/>
                  </a:moveTo>
                  <a:cubicBezTo>
                    <a:pt x="150" y="487"/>
                    <a:pt x="149" y="482"/>
                    <a:pt x="145" y="482"/>
                  </a:cubicBezTo>
                  <a:cubicBezTo>
                    <a:pt x="146" y="478"/>
                    <a:pt x="152" y="479"/>
                    <a:pt x="152" y="482"/>
                  </a:cubicBezTo>
                  <a:close/>
                  <a:moveTo>
                    <a:pt x="190" y="716"/>
                  </a:moveTo>
                  <a:cubicBezTo>
                    <a:pt x="190" y="720"/>
                    <a:pt x="186" y="719"/>
                    <a:pt x="183" y="720"/>
                  </a:cubicBezTo>
                  <a:cubicBezTo>
                    <a:pt x="183" y="717"/>
                    <a:pt x="187" y="717"/>
                    <a:pt x="190" y="716"/>
                  </a:cubicBezTo>
                  <a:close/>
                  <a:moveTo>
                    <a:pt x="90" y="1016"/>
                  </a:moveTo>
                  <a:cubicBezTo>
                    <a:pt x="65" y="1024"/>
                    <a:pt x="71" y="1093"/>
                    <a:pt x="35" y="1102"/>
                  </a:cubicBezTo>
                  <a:cubicBezTo>
                    <a:pt x="59" y="977"/>
                    <a:pt x="89" y="858"/>
                    <a:pt x="117" y="737"/>
                  </a:cubicBezTo>
                  <a:cubicBezTo>
                    <a:pt x="128" y="746"/>
                    <a:pt x="138" y="755"/>
                    <a:pt x="145" y="768"/>
                  </a:cubicBezTo>
                  <a:cubicBezTo>
                    <a:pt x="131" y="809"/>
                    <a:pt x="130" y="857"/>
                    <a:pt x="111" y="899"/>
                  </a:cubicBezTo>
                  <a:cubicBezTo>
                    <a:pt x="116" y="898"/>
                    <a:pt x="117" y="902"/>
                    <a:pt x="117" y="906"/>
                  </a:cubicBezTo>
                  <a:cubicBezTo>
                    <a:pt x="107" y="943"/>
                    <a:pt x="87" y="996"/>
                    <a:pt x="90" y="1016"/>
                  </a:cubicBezTo>
                  <a:close/>
                  <a:moveTo>
                    <a:pt x="138" y="875"/>
                  </a:moveTo>
                  <a:cubicBezTo>
                    <a:pt x="128" y="842"/>
                    <a:pt x="137" y="789"/>
                    <a:pt x="169" y="772"/>
                  </a:cubicBezTo>
                  <a:cubicBezTo>
                    <a:pt x="161" y="752"/>
                    <a:pt x="178" y="749"/>
                    <a:pt x="176" y="727"/>
                  </a:cubicBezTo>
                  <a:cubicBezTo>
                    <a:pt x="182" y="728"/>
                    <a:pt x="184" y="733"/>
                    <a:pt x="183" y="741"/>
                  </a:cubicBezTo>
                  <a:cubicBezTo>
                    <a:pt x="192" y="741"/>
                    <a:pt x="210" y="720"/>
                    <a:pt x="193" y="716"/>
                  </a:cubicBezTo>
                  <a:cubicBezTo>
                    <a:pt x="199" y="709"/>
                    <a:pt x="216" y="712"/>
                    <a:pt x="221" y="703"/>
                  </a:cubicBezTo>
                  <a:cubicBezTo>
                    <a:pt x="215" y="768"/>
                    <a:pt x="137" y="791"/>
                    <a:pt x="138" y="8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3260" name="Group 3259"/>
          <p:cNvGrpSpPr/>
          <p:nvPr/>
        </p:nvGrpSpPr>
        <p:grpSpPr>
          <a:xfrm flipH="1">
            <a:off x="-100564" y="4629893"/>
            <a:ext cx="1450949" cy="2229271"/>
            <a:chOff x="7109040" y="5058249"/>
            <a:chExt cx="719138" cy="1104900"/>
          </a:xfrm>
          <a:solidFill>
            <a:schemeClr val="accent2">
              <a:lumMod val="75000"/>
              <a:alpha val="20000"/>
            </a:schemeClr>
          </a:solidFill>
        </p:grpSpPr>
        <p:sp>
          <p:nvSpPr>
            <p:cNvPr id="3261" name="Freeform 1318"/>
            <p:cNvSpPr>
              <a:spLocks/>
            </p:cNvSpPr>
            <p:nvPr/>
          </p:nvSpPr>
          <p:spPr bwMode="auto">
            <a:xfrm>
              <a:off x="7672602" y="5228112"/>
              <a:ext cx="9525" cy="25400"/>
            </a:xfrm>
            <a:custGeom>
              <a:avLst/>
              <a:gdLst>
                <a:gd name="T0" fmla="*/ 1 w 5"/>
                <a:gd name="T1" fmla="*/ 6 h 13"/>
                <a:gd name="T2" fmla="*/ 1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6"/>
                  </a:moveTo>
                  <a:cubicBezTo>
                    <a:pt x="5" y="0"/>
                    <a:pt x="0" y="13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62" name="Freeform 1319"/>
            <p:cNvSpPr>
              <a:spLocks/>
            </p:cNvSpPr>
            <p:nvPr/>
          </p:nvSpPr>
          <p:spPr bwMode="auto">
            <a:xfrm>
              <a:off x="7664665" y="5237637"/>
              <a:ext cx="14288" cy="30163"/>
            </a:xfrm>
            <a:custGeom>
              <a:avLst/>
              <a:gdLst>
                <a:gd name="T0" fmla="*/ 5 w 8"/>
                <a:gd name="T1" fmla="*/ 7 h 16"/>
                <a:gd name="T2" fmla="*/ 5 w 8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6">
                  <a:moveTo>
                    <a:pt x="5" y="7"/>
                  </a:moveTo>
                  <a:cubicBezTo>
                    <a:pt x="8" y="0"/>
                    <a:pt x="0" y="16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63" name="Freeform 1320"/>
            <p:cNvSpPr>
              <a:spLocks/>
            </p:cNvSpPr>
            <p:nvPr/>
          </p:nvSpPr>
          <p:spPr bwMode="auto">
            <a:xfrm>
              <a:off x="7826590" y="5412262"/>
              <a:ext cx="1588" cy="6350"/>
            </a:xfrm>
            <a:custGeom>
              <a:avLst/>
              <a:gdLst>
                <a:gd name="T0" fmla="*/ 1 w 1"/>
                <a:gd name="T1" fmla="*/ 1 h 3"/>
                <a:gd name="T2" fmla="*/ 1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0" y="0"/>
                    <a:pt x="1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64" name="Freeform 1321"/>
            <p:cNvSpPr>
              <a:spLocks noEditPoints="1"/>
            </p:cNvSpPr>
            <p:nvPr/>
          </p:nvSpPr>
          <p:spPr bwMode="auto">
            <a:xfrm>
              <a:off x="7109040" y="5258274"/>
              <a:ext cx="717550" cy="904875"/>
            </a:xfrm>
            <a:custGeom>
              <a:avLst/>
              <a:gdLst>
                <a:gd name="T0" fmla="*/ 0 w 382"/>
                <a:gd name="T1" fmla="*/ 475 h 481"/>
                <a:gd name="T2" fmla="*/ 19 w 382"/>
                <a:gd name="T3" fmla="*/ 481 h 481"/>
                <a:gd name="T4" fmla="*/ 72 w 382"/>
                <a:gd name="T5" fmla="*/ 421 h 481"/>
                <a:gd name="T6" fmla="*/ 145 w 382"/>
                <a:gd name="T7" fmla="*/ 428 h 481"/>
                <a:gd name="T8" fmla="*/ 155 w 382"/>
                <a:gd name="T9" fmla="*/ 382 h 481"/>
                <a:gd name="T10" fmla="*/ 135 w 382"/>
                <a:gd name="T11" fmla="*/ 278 h 481"/>
                <a:gd name="T12" fmla="*/ 183 w 382"/>
                <a:gd name="T13" fmla="*/ 276 h 481"/>
                <a:gd name="T14" fmla="*/ 364 w 382"/>
                <a:gd name="T15" fmla="*/ 90 h 481"/>
                <a:gd name="T16" fmla="*/ 375 w 382"/>
                <a:gd name="T17" fmla="*/ 105 h 481"/>
                <a:gd name="T18" fmla="*/ 379 w 382"/>
                <a:gd name="T19" fmla="*/ 82 h 481"/>
                <a:gd name="T20" fmla="*/ 260 w 382"/>
                <a:gd name="T21" fmla="*/ 137 h 481"/>
                <a:gd name="T22" fmla="*/ 346 w 382"/>
                <a:gd name="T23" fmla="*/ 51 h 481"/>
                <a:gd name="T24" fmla="*/ 333 w 382"/>
                <a:gd name="T25" fmla="*/ 39 h 481"/>
                <a:gd name="T26" fmla="*/ 301 w 382"/>
                <a:gd name="T27" fmla="*/ 5 h 481"/>
                <a:gd name="T28" fmla="*/ 252 w 382"/>
                <a:gd name="T29" fmla="*/ 20 h 481"/>
                <a:gd name="T30" fmla="*/ 253 w 382"/>
                <a:gd name="T31" fmla="*/ 40 h 481"/>
                <a:gd name="T32" fmla="*/ 258 w 382"/>
                <a:gd name="T33" fmla="*/ 129 h 481"/>
                <a:gd name="T34" fmla="*/ 254 w 382"/>
                <a:gd name="T35" fmla="*/ 112 h 481"/>
                <a:gd name="T36" fmla="*/ 212 w 382"/>
                <a:gd name="T37" fmla="*/ 106 h 481"/>
                <a:gd name="T38" fmla="*/ 240 w 382"/>
                <a:gd name="T39" fmla="*/ 114 h 481"/>
                <a:gd name="T40" fmla="*/ 224 w 382"/>
                <a:gd name="T41" fmla="*/ 171 h 481"/>
                <a:gd name="T42" fmla="*/ 178 w 382"/>
                <a:gd name="T43" fmla="*/ 186 h 481"/>
                <a:gd name="T44" fmla="*/ 158 w 382"/>
                <a:gd name="T45" fmla="*/ 139 h 481"/>
                <a:gd name="T46" fmla="*/ 159 w 382"/>
                <a:gd name="T47" fmla="*/ 143 h 481"/>
                <a:gd name="T48" fmla="*/ 134 w 382"/>
                <a:gd name="T49" fmla="*/ 216 h 481"/>
                <a:gd name="T50" fmla="*/ 121 w 382"/>
                <a:gd name="T51" fmla="*/ 283 h 481"/>
                <a:gd name="T52" fmla="*/ 107 w 382"/>
                <a:gd name="T53" fmla="*/ 302 h 481"/>
                <a:gd name="T54" fmla="*/ 65 w 382"/>
                <a:gd name="T55" fmla="*/ 364 h 481"/>
                <a:gd name="T56" fmla="*/ 42 w 382"/>
                <a:gd name="T57" fmla="*/ 402 h 481"/>
                <a:gd name="T58" fmla="*/ 13 w 382"/>
                <a:gd name="T59" fmla="*/ 451 h 481"/>
                <a:gd name="T60" fmla="*/ 346 w 382"/>
                <a:gd name="T61" fmla="*/ 93 h 481"/>
                <a:gd name="T62" fmla="*/ 296 w 382"/>
                <a:gd name="T63" fmla="*/ 118 h 481"/>
                <a:gd name="T64" fmla="*/ 296 w 382"/>
                <a:gd name="T65" fmla="*/ 118 h 481"/>
                <a:gd name="T66" fmla="*/ 252 w 382"/>
                <a:gd name="T67" fmla="*/ 153 h 481"/>
                <a:gd name="T68" fmla="*/ 247 w 382"/>
                <a:gd name="T69" fmla="*/ 157 h 481"/>
                <a:gd name="T70" fmla="*/ 247 w 382"/>
                <a:gd name="T71" fmla="*/ 157 h 481"/>
                <a:gd name="T72" fmla="*/ 235 w 382"/>
                <a:gd name="T73" fmla="*/ 164 h 481"/>
                <a:gd name="T74" fmla="*/ 192 w 382"/>
                <a:gd name="T75" fmla="*/ 303 h 481"/>
                <a:gd name="T76" fmla="*/ 192 w 382"/>
                <a:gd name="T77" fmla="*/ 303 h 481"/>
                <a:gd name="T78" fmla="*/ 190 w 382"/>
                <a:gd name="T79" fmla="*/ 304 h 481"/>
                <a:gd name="T80" fmla="*/ 135 w 382"/>
                <a:gd name="T81" fmla="*/ 377 h 481"/>
                <a:gd name="T82" fmla="*/ 135 w 382"/>
                <a:gd name="T83" fmla="*/ 377 h 481"/>
                <a:gd name="T84" fmla="*/ 85 w 382"/>
                <a:gd name="T85" fmla="*/ 404 h 481"/>
                <a:gd name="T86" fmla="*/ 85 w 382"/>
                <a:gd name="T87" fmla="*/ 362 h 481"/>
                <a:gd name="T88" fmla="*/ 85 w 382"/>
                <a:gd name="T89" fmla="*/ 362 h 481"/>
                <a:gd name="T90" fmla="*/ 160 w 382"/>
                <a:gd name="T91" fmla="*/ 186 h 481"/>
                <a:gd name="T92" fmla="*/ 116 w 382"/>
                <a:gd name="T93" fmla="*/ 297 h 481"/>
                <a:gd name="T94" fmla="*/ 116 w 382"/>
                <a:gd name="T95" fmla="*/ 297 h 481"/>
                <a:gd name="T96" fmla="*/ 113 w 382"/>
                <a:gd name="T97" fmla="*/ 300 h 481"/>
                <a:gd name="T98" fmla="*/ 95 w 382"/>
                <a:gd name="T99" fmla="*/ 327 h 481"/>
                <a:gd name="T100" fmla="*/ 95 w 382"/>
                <a:gd name="T101" fmla="*/ 327 h 481"/>
                <a:gd name="T102" fmla="*/ 86 w 382"/>
                <a:gd name="T103" fmla="*/ 342 h 481"/>
                <a:gd name="T104" fmla="*/ 59 w 382"/>
                <a:gd name="T105" fmla="*/ 384 h 481"/>
                <a:gd name="T106" fmla="*/ 61 w 382"/>
                <a:gd name="T107" fmla="*/ 383 h 481"/>
                <a:gd name="T108" fmla="*/ 12 w 382"/>
                <a:gd name="T109" fmla="*/ 474 h 481"/>
                <a:gd name="T110" fmla="*/ 55 w 382"/>
                <a:gd name="T111" fmla="*/ 392 h 481"/>
                <a:gd name="T112" fmla="*/ 53 w 382"/>
                <a:gd name="T113" fmla="*/ 396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2" h="481">
                  <a:moveTo>
                    <a:pt x="13" y="451"/>
                  </a:moveTo>
                  <a:cubicBezTo>
                    <a:pt x="12" y="453"/>
                    <a:pt x="1" y="475"/>
                    <a:pt x="0" y="475"/>
                  </a:cubicBezTo>
                  <a:cubicBezTo>
                    <a:pt x="5" y="476"/>
                    <a:pt x="10" y="477"/>
                    <a:pt x="14" y="479"/>
                  </a:cubicBezTo>
                  <a:cubicBezTo>
                    <a:pt x="15" y="479"/>
                    <a:pt x="19" y="480"/>
                    <a:pt x="19" y="481"/>
                  </a:cubicBezTo>
                  <a:cubicBezTo>
                    <a:pt x="30" y="433"/>
                    <a:pt x="58" y="398"/>
                    <a:pt x="78" y="361"/>
                  </a:cubicBezTo>
                  <a:cubicBezTo>
                    <a:pt x="93" y="374"/>
                    <a:pt x="79" y="404"/>
                    <a:pt x="72" y="421"/>
                  </a:cubicBezTo>
                  <a:cubicBezTo>
                    <a:pt x="95" y="401"/>
                    <a:pt x="107" y="371"/>
                    <a:pt x="83" y="352"/>
                  </a:cubicBezTo>
                  <a:cubicBezTo>
                    <a:pt x="140" y="353"/>
                    <a:pt x="125" y="408"/>
                    <a:pt x="145" y="428"/>
                  </a:cubicBezTo>
                  <a:cubicBezTo>
                    <a:pt x="143" y="394"/>
                    <a:pt x="143" y="354"/>
                    <a:pt x="97" y="347"/>
                  </a:cubicBezTo>
                  <a:cubicBezTo>
                    <a:pt x="123" y="342"/>
                    <a:pt x="138" y="375"/>
                    <a:pt x="155" y="382"/>
                  </a:cubicBezTo>
                  <a:cubicBezTo>
                    <a:pt x="140" y="363"/>
                    <a:pt x="117" y="325"/>
                    <a:pt x="90" y="340"/>
                  </a:cubicBezTo>
                  <a:cubicBezTo>
                    <a:pt x="105" y="319"/>
                    <a:pt x="119" y="297"/>
                    <a:pt x="135" y="278"/>
                  </a:cubicBezTo>
                  <a:cubicBezTo>
                    <a:pt x="183" y="270"/>
                    <a:pt x="186" y="319"/>
                    <a:pt x="203" y="337"/>
                  </a:cubicBezTo>
                  <a:cubicBezTo>
                    <a:pt x="199" y="315"/>
                    <a:pt x="196" y="293"/>
                    <a:pt x="183" y="276"/>
                  </a:cubicBezTo>
                  <a:cubicBezTo>
                    <a:pt x="165" y="267"/>
                    <a:pt x="152" y="270"/>
                    <a:pt x="139" y="272"/>
                  </a:cubicBezTo>
                  <a:cubicBezTo>
                    <a:pt x="203" y="191"/>
                    <a:pt x="275" y="122"/>
                    <a:pt x="364" y="90"/>
                  </a:cubicBezTo>
                  <a:cubicBezTo>
                    <a:pt x="372" y="103"/>
                    <a:pt x="374" y="126"/>
                    <a:pt x="382" y="134"/>
                  </a:cubicBezTo>
                  <a:cubicBezTo>
                    <a:pt x="381" y="118"/>
                    <a:pt x="377" y="111"/>
                    <a:pt x="375" y="105"/>
                  </a:cubicBezTo>
                  <a:cubicBezTo>
                    <a:pt x="375" y="102"/>
                    <a:pt x="371" y="91"/>
                    <a:pt x="374" y="88"/>
                  </a:cubicBezTo>
                  <a:cubicBezTo>
                    <a:pt x="375" y="86"/>
                    <a:pt x="381" y="85"/>
                    <a:pt x="379" y="82"/>
                  </a:cubicBezTo>
                  <a:cubicBezTo>
                    <a:pt x="372" y="89"/>
                    <a:pt x="370" y="75"/>
                    <a:pt x="364" y="73"/>
                  </a:cubicBezTo>
                  <a:cubicBezTo>
                    <a:pt x="333" y="102"/>
                    <a:pt x="295" y="115"/>
                    <a:pt x="260" y="137"/>
                  </a:cubicBezTo>
                  <a:cubicBezTo>
                    <a:pt x="274" y="114"/>
                    <a:pt x="290" y="81"/>
                    <a:pt x="295" y="50"/>
                  </a:cubicBezTo>
                  <a:cubicBezTo>
                    <a:pt x="305" y="36"/>
                    <a:pt x="330" y="45"/>
                    <a:pt x="346" y="51"/>
                  </a:cubicBezTo>
                  <a:cubicBezTo>
                    <a:pt x="339" y="41"/>
                    <a:pt x="327" y="43"/>
                    <a:pt x="313" y="36"/>
                  </a:cubicBezTo>
                  <a:cubicBezTo>
                    <a:pt x="318" y="34"/>
                    <a:pt x="328" y="42"/>
                    <a:pt x="333" y="39"/>
                  </a:cubicBezTo>
                  <a:cubicBezTo>
                    <a:pt x="316" y="31"/>
                    <a:pt x="306" y="36"/>
                    <a:pt x="297" y="44"/>
                  </a:cubicBezTo>
                  <a:cubicBezTo>
                    <a:pt x="298" y="31"/>
                    <a:pt x="301" y="17"/>
                    <a:pt x="301" y="5"/>
                  </a:cubicBezTo>
                  <a:cubicBezTo>
                    <a:pt x="298" y="0"/>
                    <a:pt x="298" y="31"/>
                    <a:pt x="293" y="39"/>
                  </a:cubicBezTo>
                  <a:cubicBezTo>
                    <a:pt x="291" y="22"/>
                    <a:pt x="270" y="21"/>
                    <a:pt x="252" y="20"/>
                  </a:cubicBezTo>
                  <a:cubicBezTo>
                    <a:pt x="276" y="25"/>
                    <a:pt x="289" y="36"/>
                    <a:pt x="291" y="52"/>
                  </a:cubicBezTo>
                  <a:cubicBezTo>
                    <a:pt x="287" y="39"/>
                    <a:pt x="264" y="33"/>
                    <a:pt x="253" y="40"/>
                  </a:cubicBezTo>
                  <a:cubicBezTo>
                    <a:pt x="268" y="41"/>
                    <a:pt x="284" y="49"/>
                    <a:pt x="288" y="59"/>
                  </a:cubicBezTo>
                  <a:cubicBezTo>
                    <a:pt x="284" y="78"/>
                    <a:pt x="271" y="112"/>
                    <a:pt x="258" y="129"/>
                  </a:cubicBezTo>
                  <a:cubicBezTo>
                    <a:pt x="256" y="104"/>
                    <a:pt x="258" y="129"/>
                    <a:pt x="253" y="133"/>
                  </a:cubicBezTo>
                  <a:cubicBezTo>
                    <a:pt x="254" y="129"/>
                    <a:pt x="254" y="116"/>
                    <a:pt x="254" y="112"/>
                  </a:cubicBezTo>
                  <a:cubicBezTo>
                    <a:pt x="241" y="104"/>
                    <a:pt x="224" y="106"/>
                    <a:pt x="216" y="106"/>
                  </a:cubicBezTo>
                  <a:cubicBezTo>
                    <a:pt x="214" y="106"/>
                    <a:pt x="213" y="106"/>
                    <a:pt x="212" y="106"/>
                  </a:cubicBezTo>
                  <a:cubicBezTo>
                    <a:pt x="216" y="106"/>
                    <a:pt x="220" y="108"/>
                    <a:pt x="225" y="110"/>
                  </a:cubicBezTo>
                  <a:cubicBezTo>
                    <a:pt x="230" y="113"/>
                    <a:pt x="235" y="114"/>
                    <a:pt x="240" y="114"/>
                  </a:cubicBezTo>
                  <a:cubicBezTo>
                    <a:pt x="243" y="114"/>
                    <a:pt x="248" y="115"/>
                    <a:pt x="248" y="119"/>
                  </a:cubicBezTo>
                  <a:cubicBezTo>
                    <a:pt x="249" y="132"/>
                    <a:pt x="224" y="170"/>
                    <a:pt x="224" y="171"/>
                  </a:cubicBezTo>
                  <a:cubicBezTo>
                    <a:pt x="205" y="184"/>
                    <a:pt x="190" y="203"/>
                    <a:pt x="173" y="219"/>
                  </a:cubicBezTo>
                  <a:cubicBezTo>
                    <a:pt x="177" y="209"/>
                    <a:pt x="179" y="197"/>
                    <a:pt x="178" y="186"/>
                  </a:cubicBezTo>
                  <a:cubicBezTo>
                    <a:pt x="178" y="181"/>
                    <a:pt x="177" y="176"/>
                    <a:pt x="176" y="171"/>
                  </a:cubicBezTo>
                  <a:cubicBezTo>
                    <a:pt x="174" y="161"/>
                    <a:pt x="173" y="139"/>
                    <a:pt x="158" y="139"/>
                  </a:cubicBezTo>
                  <a:cubicBezTo>
                    <a:pt x="156" y="139"/>
                    <a:pt x="150" y="137"/>
                    <a:pt x="150" y="140"/>
                  </a:cubicBezTo>
                  <a:cubicBezTo>
                    <a:pt x="150" y="141"/>
                    <a:pt x="158" y="142"/>
                    <a:pt x="159" y="143"/>
                  </a:cubicBezTo>
                  <a:cubicBezTo>
                    <a:pt x="168" y="151"/>
                    <a:pt x="163" y="166"/>
                    <a:pt x="160" y="177"/>
                  </a:cubicBezTo>
                  <a:cubicBezTo>
                    <a:pt x="155" y="189"/>
                    <a:pt x="140" y="201"/>
                    <a:pt x="134" y="216"/>
                  </a:cubicBezTo>
                  <a:cubicBezTo>
                    <a:pt x="124" y="238"/>
                    <a:pt x="122" y="254"/>
                    <a:pt x="126" y="277"/>
                  </a:cubicBezTo>
                  <a:cubicBezTo>
                    <a:pt x="126" y="278"/>
                    <a:pt x="122" y="282"/>
                    <a:pt x="121" y="283"/>
                  </a:cubicBezTo>
                  <a:cubicBezTo>
                    <a:pt x="120" y="285"/>
                    <a:pt x="118" y="287"/>
                    <a:pt x="116" y="289"/>
                  </a:cubicBezTo>
                  <a:cubicBezTo>
                    <a:pt x="113" y="293"/>
                    <a:pt x="110" y="298"/>
                    <a:pt x="107" y="302"/>
                  </a:cubicBezTo>
                  <a:cubicBezTo>
                    <a:pt x="95" y="318"/>
                    <a:pt x="84" y="334"/>
                    <a:pt x="74" y="351"/>
                  </a:cubicBezTo>
                  <a:cubicBezTo>
                    <a:pt x="71" y="355"/>
                    <a:pt x="68" y="360"/>
                    <a:pt x="65" y="364"/>
                  </a:cubicBezTo>
                  <a:cubicBezTo>
                    <a:pt x="60" y="373"/>
                    <a:pt x="55" y="381"/>
                    <a:pt x="50" y="389"/>
                  </a:cubicBezTo>
                  <a:cubicBezTo>
                    <a:pt x="47" y="393"/>
                    <a:pt x="44" y="398"/>
                    <a:pt x="42" y="402"/>
                  </a:cubicBezTo>
                  <a:cubicBezTo>
                    <a:pt x="31" y="418"/>
                    <a:pt x="21" y="434"/>
                    <a:pt x="13" y="451"/>
                  </a:cubicBezTo>
                  <a:cubicBezTo>
                    <a:pt x="13" y="451"/>
                    <a:pt x="13" y="451"/>
                    <a:pt x="13" y="451"/>
                  </a:cubicBezTo>
                  <a:close/>
                  <a:moveTo>
                    <a:pt x="363" y="86"/>
                  </a:moveTo>
                  <a:cubicBezTo>
                    <a:pt x="359" y="90"/>
                    <a:pt x="352" y="90"/>
                    <a:pt x="346" y="93"/>
                  </a:cubicBezTo>
                  <a:cubicBezTo>
                    <a:pt x="346" y="90"/>
                    <a:pt x="356" y="84"/>
                    <a:pt x="363" y="86"/>
                  </a:cubicBezTo>
                  <a:close/>
                  <a:moveTo>
                    <a:pt x="296" y="118"/>
                  </a:moveTo>
                  <a:cubicBezTo>
                    <a:pt x="294" y="125"/>
                    <a:pt x="280" y="131"/>
                    <a:pt x="272" y="136"/>
                  </a:cubicBezTo>
                  <a:cubicBezTo>
                    <a:pt x="266" y="139"/>
                    <a:pt x="289" y="124"/>
                    <a:pt x="296" y="118"/>
                  </a:cubicBezTo>
                  <a:close/>
                  <a:moveTo>
                    <a:pt x="261" y="145"/>
                  </a:moveTo>
                  <a:cubicBezTo>
                    <a:pt x="258" y="148"/>
                    <a:pt x="254" y="149"/>
                    <a:pt x="252" y="153"/>
                  </a:cubicBezTo>
                  <a:cubicBezTo>
                    <a:pt x="249" y="149"/>
                    <a:pt x="257" y="144"/>
                    <a:pt x="261" y="145"/>
                  </a:cubicBezTo>
                  <a:close/>
                  <a:moveTo>
                    <a:pt x="247" y="157"/>
                  </a:moveTo>
                  <a:cubicBezTo>
                    <a:pt x="244" y="159"/>
                    <a:pt x="241" y="160"/>
                    <a:pt x="239" y="163"/>
                  </a:cubicBezTo>
                  <a:cubicBezTo>
                    <a:pt x="236" y="160"/>
                    <a:pt x="243" y="155"/>
                    <a:pt x="247" y="157"/>
                  </a:cubicBezTo>
                  <a:close/>
                  <a:moveTo>
                    <a:pt x="176" y="224"/>
                  </a:moveTo>
                  <a:cubicBezTo>
                    <a:pt x="189" y="201"/>
                    <a:pt x="216" y="182"/>
                    <a:pt x="235" y="164"/>
                  </a:cubicBezTo>
                  <a:cubicBezTo>
                    <a:pt x="220" y="182"/>
                    <a:pt x="194" y="201"/>
                    <a:pt x="176" y="224"/>
                  </a:cubicBezTo>
                  <a:close/>
                  <a:moveTo>
                    <a:pt x="192" y="303"/>
                  </a:moveTo>
                  <a:cubicBezTo>
                    <a:pt x="197" y="309"/>
                    <a:pt x="194" y="313"/>
                    <a:pt x="199" y="321"/>
                  </a:cubicBezTo>
                  <a:cubicBezTo>
                    <a:pt x="194" y="322"/>
                    <a:pt x="188" y="306"/>
                    <a:pt x="192" y="303"/>
                  </a:cubicBezTo>
                  <a:close/>
                  <a:moveTo>
                    <a:pt x="183" y="285"/>
                  </a:moveTo>
                  <a:cubicBezTo>
                    <a:pt x="186" y="285"/>
                    <a:pt x="196" y="299"/>
                    <a:pt x="190" y="304"/>
                  </a:cubicBezTo>
                  <a:cubicBezTo>
                    <a:pt x="187" y="298"/>
                    <a:pt x="186" y="291"/>
                    <a:pt x="183" y="285"/>
                  </a:cubicBezTo>
                  <a:close/>
                  <a:moveTo>
                    <a:pt x="135" y="377"/>
                  </a:moveTo>
                  <a:cubicBezTo>
                    <a:pt x="140" y="379"/>
                    <a:pt x="141" y="395"/>
                    <a:pt x="139" y="406"/>
                  </a:cubicBezTo>
                  <a:cubicBezTo>
                    <a:pt x="135" y="398"/>
                    <a:pt x="138" y="386"/>
                    <a:pt x="135" y="377"/>
                  </a:cubicBezTo>
                  <a:close/>
                  <a:moveTo>
                    <a:pt x="90" y="367"/>
                  </a:moveTo>
                  <a:cubicBezTo>
                    <a:pt x="98" y="379"/>
                    <a:pt x="94" y="389"/>
                    <a:pt x="85" y="404"/>
                  </a:cubicBezTo>
                  <a:cubicBezTo>
                    <a:pt x="90" y="394"/>
                    <a:pt x="91" y="374"/>
                    <a:pt x="90" y="367"/>
                  </a:cubicBezTo>
                  <a:close/>
                  <a:moveTo>
                    <a:pt x="85" y="362"/>
                  </a:moveTo>
                  <a:cubicBezTo>
                    <a:pt x="88" y="357"/>
                    <a:pt x="86" y="366"/>
                    <a:pt x="91" y="366"/>
                  </a:cubicBezTo>
                  <a:cubicBezTo>
                    <a:pt x="86" y="372"/>
                    <a:pt x="88" y="364"/>
                    <a:pt x="85" y="362"/>
                  </a:cubicBezTo>
                  <a:close/>
                  <a:moveTo>
                    <a:pt x="132" y="270"/>
                  </a:moveTo>
                  <a:cubicBezTo>
                    <a:pt x="141" y="246"/>
                    <a:pt x="148" y="211"/>
                    <a:pt x="160" y="186"/>
                  </a:cubicBezTo>
                  <a:cubicBezTo>
                    <a:pt x="176" y="218"/>
                    <a:pt x="153" y="246"/>
                    <a:pt x="132" y="270"/>
                  </a:cubicBezTo>
                  <a:close/>
                  <a:moveTo>
                    <a:pt x="116" y="297"/>
                  </a:moveTo>
                  <a:cubicBezTo>
                    <a:pt x="120" y="291"/>
                    <a:pt x="124" y="285"/>
                    <a:pt x="129" y="280"/>
                  </a:cubicBezTo>
                  <a:cubicBezTo>
                    <a:pt x="132" y="278"/>
                    <a:pt x="117" y="299"/>
                    <a:pt x="116" y="297"/>
                  </a:cubicBezTo>
                  <a:close/>
                  <a:moveTo>
                    <a:pt x="98" y="322"/>
                  </a:moveTo>
                  <a:cubicBezTo>
                    <a:pt x="103" y="314"/>
                    <a:pt x="108" y="309"/>
                    <a:pt x="113" y="300"/>
                  </a:cubicBezTo>
                  <a:cubicBezTo>
                    <a:pt x="114" y="306"/>
                    <a:pt x="100" y="322"/>
                    <a:pt x="98" y="322"/>
                  </a:cubicBezTo>
                  <a:close/>
                  <a:moveTo>
                    <a:pt x="95" y="327"/>
                  </a:moveTo>
                  <a:cubicBezTo>
                    <a:pt x="100" y="324"/>
                    <a:pt x="92" y="332"/>
                    <a:pt x="92" y="335"/>
                  </a:cubicBezTo>
                  <a:cubicBezTo>
                    <a:pt x="88" y="332"/>
                    <a:pt x="95" y="330"/>
                    <a:pt x="95" y="327"/>
                  </a:cubicBezTo>
                  <a:close/>
                  <a:moveTo>
                    <a:pt x="87" y="339"/>
                  </a:moveTo>
                  <a:cubicBezTo>
                    <a:pt x="89" y="333"/>
                    <a:pt x="89" y="345"/>
                    <a:pt x="86" y="342"/>
                  </a:cubicBezTo>
                  <a:cubicBezTo>
                    <a:pt x="82" y="345"/>
                    <a:pt x="86" y="341"/>
                    <a:pt x="87" y="339"/>
                  </a:cubicBezTo>
                  <a:close/>
                  <a:moveTo>
                    <a:pt x="59" y="384"/>
                  </a:moveTo>
                  <a:cubicBezTo>
                    <a:pt x="64" y="376"/>
                    <a:pt x="69" y="366"/>
                    <a:pt x="75" y="358"/>
                  </a:cubicBezTo>
                  <a:cubicBezTo>
                    <a:pt x="76" y="362"/>
                    <a:pt x="65" y="377"/>
                    <a:pt x="61" y="383"/>
                  </a:cubicBezTo>
                  <a:cubicBezTo>
                    <a:pt x="60" y="385"/>
                    <a:pt x="57" y="393"/>
                    <a:pt x="59" y="384"/>
                  </a:cubicBezTo>
                  <a:close/>
                  <a:moveTo>
                    <a:pt x="12" y="474"/>
                  </a:moveTo>
                  <a:cubicBezTo>
                    <a:pt x="24" y="445"/>
                    <a:pt x="38" y="420"/>
                    <a:pt x="53" y="396"/>
                  </a:cubicBezTo>
                  <a:cubicBezTo>
                    <a:pt x="54" y="394"/>
                    <a:pt x="54" y="393"/>
                    <a:pt x="55" y="392"/>
                  </a:cubicBezTo>
                  <a:cubicBezTo>
                    <a:pt x="53" y="395"/>
                    <a:pt x="53" y="395"/>
                    <a:pt x="53" y="395"/>
                  </a:cubicBezTo>
                  <a:cubicBezTo>
                    <a:pt x="53" y="395"/>
                    <a:pt x="53" y="396"/>
                    <a:pt x="53" y="396"/>
                  </a:cubicBezTo>
                  <a:cubicBezTo>
                    <a:pt x="44" y="416"/>
                    <a:pt x="17" y="465"/>
                    <a:pt x="12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65" name="Freeform 1322"/>
            <p:cNvSpPr>
              <a:spLocks/>
            </p:cNvSpPr>
            <p:nvPr/>
          </p:nvSpPr>
          <p:spPr bwMode="auto">
            <a:xfrm>
              <a:off x="7694827" y="5455124"/>
              <a:ext cx="22225" cy="12700"/>
            </a:xfrm>
            <a:custGeom>
              <a:avLst/>
              <a:gdLst>
                <a:gd name="T0" fmla="*/ 6 w 12"/>
                <a:gd name="T1" fmla="*/ 3 h 7"/>
                <a:gd name="T2" fmla="*/ 6 w 12"/>
                <a:gd name="T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7">
                  <a:moveTo>
                    <a:pt x="6" y="3"/>
                  </a:moveTo>
                  <a:cubicBezTo>
                    <a:pt x="0" y="7"/>
                    <a:pt x="12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66" name="Freeform 1323"/>
            <p:cNvSpPr>
              <a:spLocks/>
            </p:cNvSpPr>
            <p:nvPr/>
          </p:nvSpPr>
          <p:spPr bwMode="auto">
            <a:xfrm>
              <a:off x="7656727" y="5470999"/>
              <a:ext cx="36513" cy="11113"/>
            </a:xfrm>
            <a:custGeom>
              <a:avLst/>
              <a:gdLst>
                <a:gd name="T0" fmla="*/ 14 w 19"/>
                <a:gd name="T1" fmla="*/ 1 h 6"/>
                <a:gd name="T2" fmla="*/ 14 w 19"/>
                <a:gd name="T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6">
                  <a:moveTo>
                    <a:pt x="14" y="1"/>
                  </a:moveTo>
                  <a:cubicBezTo>
                    <a:pt x="0" y="6"/>
                    <a:pt x="19" y="0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67" name="Freeform 1324"/>
            <p:cNvSpPr>
              <a:spLocks/>
            </p:cNvSpPr>
            <p:nvPr/>
          </p:nvSpPr>
          <p:spPr bwMode="auto">
            <a:xfrm>
              <a:off x="7656727" y="5336062"/>
              <a:ext cx="1588" cy="476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68" name="Freeform 1325"/>
            <p:cNvSpPr>
              <a:spLocks/>
            </p:cNvSpPr>
            <p:nvPr/>
          </p:nvSpPr>
          <p:spPr bwMode="auto">
            <a:xfrm>
              <a:off x="7431302" y="5683724"/>
              <a:ext cx="1588" cy="317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69" name="Freeform 1326"/>
            <p:cNvSpPr>
              <a:spLocks/>
            </p:cNvSpPr>
            <p:nvPr/>
          </p:nvSpPr>
          <p:spPr bwMode="auto">
            <a:xfrm>
              <a:off x="7418602" y="5683724"/>
              <a:ext cx="20638" cy="14288"/>
            </a:xfrm>
            <a:custGeom>
              <a:avLst/>
              <a:gdLst>
                <a:gd name="T0" fmla="*/ 3 w 11"/>
                <a:gd name="T1" fmla="*/ 8 h 8"/>
                <a:gd name="T2" fmla="*/ 3 w 11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8">
                  <a:moveTo>
                    <a:pt x="3" y="8"/>
                  </a:moveTo>
                  <a:cubicBezTo>
                    <a:pt x="11" y="0"/>
                    <a:pt x="0" y="3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70" name="Freeform 1327"/>
            <p:cNvSpPr>
              <a:spLocks/>
            </p:cNvSpPr>
            <p:nvPr/>
          </p:nvSpPr>
          <p:spPr bwMode="auto">
            <a:xfrm>
              <a:off x="7397965" y="5709124"/>
              <a:ext cx="9525" cy="25400"/>
            </a:xfrm>
            <a:custGeom>
              <a:avLst/>
              <a:gdLst>
                <a:gd name="T0" fmla="*/ 0 w 5"/>
                <a:gd name="T1" fmla="*/ 6 h 13"/>
                <a:gd name="T2" fmla="*/ 0 w 5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0" y="6"/>
                  </a:moveTo>
                  <a:cubicBezTo>
                    <a:pt x="0" y="13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71" name="Freeform 1328"/>
            <p:cNvSpPr>
              <a:spLocks/>
            </p:cNvSpPr>
            <p:nvPr/>
          </p:nvSpPr>
          <p:spPr bwMode="auto">
            <a:xfrm>
              <a:off x="7385265" y="5724999"/>
              <a:ext cx="17463" cy="14288"/>
            </a:xfrm>
            <a:custGeom>
              <a:avLst/>
              <a:gdLst>
                <a:gd name="T0" fmla="*/ 3 w 10"/>
                <a:gd name="T1" fmla="*/ 8 h 8"/>
                <a:gd name="T2" fmla="*/ 3 w 10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8">
                  <a:moveTo>
                    <a:pt x="3" y="8"/>
                  </a:moveTo>
                  <a:cubicBezTo>
                    <a:pt x="10" y="0"/>
                    <a:pt x="0" y="2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72" name="Freeform 1329"/>
            <p:cNvSpPr>
              <a:spLocks/>
            </p:cNvSpPr>
            <p:nvPr/>
          </p:nvSpPr>
          <p:spPr bwMode="auto">
            <a:xfrm>
              <a:off x="7364627" y="5732937"/>
              <a:ext cx="30163" cy="34925"/>
            </a:xfrm>
            <a:custGeom>
              <a:avLst/>
              <a:gdLst>
                <a:gd name="T0" fmla="*/ 9 w 16"/>
                <a:gd name="T1" fmla="*/ 7 h 19"/>
                <a:gd name="T2" fmla="*/ 9 w 16"/>
                <a:gd name="T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9">
                  <a:moveTo>
                    <a:pt x="9" y="7"/>
                  </a:moveTo>
                  <a:cubicBezTo>
                    <a:pt x="0" y="19"/>
                    <a:pt x="16" y="0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73" name="Freeform 1330"/>
            <p:cNvSpPr>
              <a:spLocks/>
            </p:cNvSpPr>
            <p:nvPr/>
          </p:nvSpPr>
          <p:spPr bwMode="auto">
            <a:xfrm>
              <a:off x="7367802" y="5748812"/>
              <a:ext cx="9525" cy="25400"/>
            </a:xfrm>
            <a:custGeom>
              <a:avLst/>
              <a:gdLst>
                <a:gd name="T0" fmla="*/ 1 w 5"/>
                <a:gd name="T1" fmla="*/ 5 h 13"/>
                <a:gd name="T2" fmla="*/ 1 w 5"/>
                <a:gd name="T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3">
                  <a:moveTo>
                    <a:pt x="1" y="5"/>
                  </a:moveTo>
                  <a:cubicBezTo>
                    <a:pt x="0" y="13"/>
                    <a:pt x="5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74" name="Freeform 1331"/>
            <p:cNvSpPr>
              <a:spLocks/>
            </p:cNvSpPr>
            <p:nvPr/>
          </p:nvSpPr>
          <p:spPr bwMode="auto">
            <a:xfrm>
              <a:off x="7353515" y="5756749"/>
              <a:ext cx="22225" cy="23813"/>
            </a:xfrm>
            <a:custGeom>
              <a:avLst/>
              <a:gdLst>
                <a:gd name="T0" fmla="*/ 5 w 12"/>
                <a:gd name="T1" fmla="*/ 7 h 13"/>
                <a:gd name="T2" fmla="*/ 5 w 12"/>
                <a:gd name="T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3">
                  <a:moveTo>
                    <a:pt x="5" y="7"/>
                  </a:moveTo>
                  <a:cubicBezTo>
                    <a:pt x="0" y="13"/>
                    <a:pt x="12" y="0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75" name="Freeform 1332"/>
            <p:cNvSpPr>
              <a:spLocks/>
            </p:cNvSpPr>
            <p:nvPr/>
          </p:nvSpPr>
          <p:spPr bwMode="auto">
            <a:xfrm>
              <a:off x="7478927" y="5869462"/>
              <a:ext cx="1588" cy="6350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76" name="Freeform 1333"/>
            <p:cNvSpPr>
              <a:spLocks/>
            </p:cNvSpPr>
            <p:nvPr/>
          </p:nvSpPr>
          <p:spPr bwMode="auto">
            <a:xfrm>
              <a:off x="7282077" y="5913912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77" name="Freeform 1334"/>
            <p:cNvSpPr>
              <a:spLocks/>
            </p:cNvSpPr>
            <p:nvPr/>
          </p:nvSpPr>
          <p:spPr bwMode="auto">
            <a:xfrm>
              <a:off x="7255090" y="5921849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78" name="Freeform 1335"/>
            <p:cNvSpPr>
              <a:spLocks/>
            </p:cNvSpPr>
            <p:nvPr/>
          </p:nvSpPr>
          <p:spPr bwMode="auto">
            <a:xfrm>
              <a:off x="7367802" y="6015512"/>
              <a:ext cx="7938" cy="25400"/>
            </a:xfrm>
            <a:custGeom>
              <a:avLst/>
              <a:gdLst>
                <a:gd name="T0" fmla="*/ 0 w 4"/>
                <a:gd name="T1" fmla="*/ 6 h 13"/>
                <a:gd name="T2" fmla="*/ 0 w 4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3">
                  <a:moveTo>
                    <a:pt x="0" y="6"/>
                  </a:moveTo>
                  <a:cubicBezTo>
                    <a:pt x="0" y="13"/>
                    <a:pt x="4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79" name="Freeform 1336"/>
            <p:cNvSpPr>
              <a:spLocks/>
            </p:cNvSpPr>
            <p:nvPr/>
          </p:nvSpPr>
          <p:spPr bwMode="auto">
            <a:xfrm>
              <a:off x="7258265" y="6020274"/>
              <a:ext cx="4763" cy="476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2" y="3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80" name="Freeform 1337"/>
            <p:cNvSpPr>
              <a:spLocks/>
            </p:cNvSpPr>
            <p:nvPr/>
          </p:nvSpPr>
          <p:spPr bwMode="auto">
            <a:xfrm>
              <a:off x="7799602" y="5405912"/>
              <a:ext cx="11113" cy="31750"/>
            </a:xfrm>
            <a:custGeom>
              <a:avLst/>
              <a:gdLst>
                <a:gd name="T0" fmla="*/ 1 w 6"/>
                <a:gd name="T1" fmla="*/ 6 h 17"/>
                <a:gd name="T2" fmla="*/ 1 w 6"/>
                <a:gd name="T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7">
                  <a:moveTo>
                    <a:pt x="1" y="6"/>
                  </a:moveTo>
                  <a:cubicBezTo>
                    <a:pt x="6" y="17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81" name="Freeform 1338"/>
            <p:cNvSpPr>
              <a:spLocks/>
            </p:cNvSpPr>
            <p:nvPr/>
          </p:nvSpPr>
          <p:spPr bwMode="auto">
            <a:xfrm>
              <a:off x="7604340" y="5058249"/>
              <a:ext cx="176213" cy="176213"/>
            </a:xfrm>
            <a:custGeom>
              <a:avLst/>
              <a:gdLst>
                <a:gd name="T0" fmla="*/ 31 w 94"/>
                <a:gd name="T1" fmla="*/ 77 h 94"/>
                <a:gd name="T2" fmla="*/ 35 w 94"/>
                <a:gd name="T3" fmla="*/ 86 h 94"/>
                <a:gd name="T4" fmla="*/ 0 w 94"/>
                <a:gd name="T5" fmla="*/ 79 h 94"/>
                <a:gd name="T6" fmla="*/ 35 w 94"/>
                <a:gd name="T7" fmla="*/ 80 h 94"/>
                <a:gd name="T8" fmla="*/ 18 w 94"/>
                <a:gd name="T9" fmla="*/ 0 h 94"/>
                <a:gd name="T10" fmla="*/ 38 w 94"/>
                <a:gd name="T11" fmla="*/ 83 h 94"/>
                <a:gd name="T12" fmla="*/ 61 w 94"/>
                <a:gd name="T13" fmla="*/ 47 h 94"/>
                <a:gd name="T14" fmla="*/ 80 w 94"/>
                <a:gd name="T15" fmla="*/ 59 h 94"/>
                <a:gd name="T16" fmla="*/ 55 w 94"/>
                <a:gd name="T17" fmla="*/ 52 h 94"/>
                <a:gd name="T18" fmla="*/ 94 w 94"/>
                <a:gd name="T19" fmla="*/ 78 h 94"/>
                <a:gd name="T20" fmla="*/ 60 w 94"/>
                <a:gd name="T21" fmla="*/ 59 h 94"/>
                <a:gd name="T22" fmla="*/ 38 w 94"/>
                <a:gd name="T23" fmla="*/ 94 h 94"/>
                <a:gd name="T24" fmla="*/ 31 w 94"/>
                <a:gd name="T25" fmla="*/ 7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94">
                  <a:moveTo>
                    <a:pt x="31" y="77"/>
                  </a:moveTo>
                  <a:cubicBezTo>
                    <a:pt x="26" y="77"/>
                    <a:pt x="33" y="84"/>
                    <a:pt x="35" y="86"/>
                  </a:cubicBezTo>
                  <a:cubicBezTo>
                    <a:pt x="29" y="83"/>
                    <a:pt x="9" y="72"/>
                    <a:pt x="0" y="79"/>
                  </a:cubicBezTo>
                  <a:cubicBezTo>
                    <a:pt x="4" y="73"/>
                    <a:pt x="29" y="65"/>
                    <a:pt x="35" y="80"/>
                  </a:cubicBezTo>
                  <a:cubicBezTo>
                    <a:pt x="29" y="53"/>
                    <a:pt x="27" y="25"/>
                    <a:pt x="18" y="0"/>
                  </a:cubicBezTo>
                  <a:cubicBezTo>
                    <a:pt x="43" y="13"/>
                    <a:pt x="42" y="50"/>
                    <a:pt x="38" y="83"/>
                  </a:cubicBezTo>
                  <a:cubicBezTo>
                    <a:pt x="45" y="71"/>
                    <a:pt x="49" y="50"/>
                    <a:pt x="61" y="47"/>
                  </a:cubicBezTo>
                  <a:cubicBezTo>
                    <a:pt x="71" y="49"/>
                    <a:pt x="76" y="54"/>
                    <a:pt x="80" y="59"/>
                  </a:cubicBezTo>
                  <a:cubicBezTo>
                    <a:pt x="74" y="59"/>
                    <a:pt x="64" y="44"/>
                    <a:pt x="55" y="52"/>
                  </a:cubicBezTo>
                  <a:cubicBezTo>
                    <a:pt x="71" y="53"/>
                    <a:pt x="87" y="64"/>
                    <a:pt x="94" y="78"/>
                  </a:cubicBezTo>
                  <a:cubicBezTo>
                    <a:pt x="85" y="76"/>
                    <a:pt x="77" y="62"/>
                    <a:pt x="60" y="59"/>
                  </a:cubicBezTo>
                  <a:cubicBezTo>
                    <a:pt x="49" y="63"/>
                    <a:pt x="44" y="80"/>
                    <a:pt x="38" y="94"/>
                  </a:cubicBezTo>
                  <a:cubicBezTo>
                    <a:pt x="34" y="88"/>
                    <a:pt x="37" y="84"/>
                    <a:pt x="31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3282" name="Group 3281"/>
          <p:cNvGrpSpPr/>
          <p:nvPr/>
        </p:nvGrpSpPr>
        <p:grpSpPr>
          <a:xfrm>
            <a:off x="-342502" y="-13341"/>
            <a:ext cx="2398408" cy="6871341"/>
            <a:chOff x="3527426" y="2635250"/>
            <a:chExt cx="1187450" cy="3386138"/>
          </a:xfrm>
          <a:solidFill>
            <a:schemeClr val="accent2">
              <a:alpha val="20000"/>
            </a:schemeClr>
          </a:solidFill>
        </p:grpSpPr>
        <p:sp>
          <p:nvSpPr>
            <p:cNvPr id="3283" name="Freeform 1274"/>
            <p:cNvSpPr>
              <a:spLocks/>
            </p:cNvSpPr>
            <p:nvPr/>
          </p:nvSpPr>
          <p:spPr bwMode="auto">
            <a:xfrm>
              <a:off x="4529139" y="348773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84" name="Freeform 1275"/>
            <p:cNvSpPr>
              <a:spLocks/>
            </p:cNvSpPr>
            <p:nvPr/>
          </p:nvSpPr>
          <p:spPr bwMode="auto">
            <a:xfrm>
              <a:off x="4051301" y="3582988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85" name="Freeform 1276"/>
            <p:cNvSpPr>
              <a:spLocks/>
            </p:cNvSpPr>
            <p:nvPr/>
          </p:nvSpPr>
          <p:spPr bwMode="auto">
            <a:xfrm>
              <a:off x="4048126" y="360521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86" name="Freeform 1277"/>
            <p:cNvSpPr>
              <a:spLocks/>
            </p:cNvSpPr>
            <p:nvPr/>
          </p:nvSpPr>
          <p:spPr bwMode="auto">
            <a:xfrm>
              <a:off x="3589339" y="3879850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87" name="Freeform 1278"/>
            <p:cNvSpPr>
              <a:spLocks noEditPoints="1"/>
            </p:cNvSpPr>
            <p:nvPr/>
          </p:nvSpPr>
          <p:spPr bwMode="auto">
            <a:xfrm>
              <a:off x="3527426" y="2635250"/>
              <a:ext cx="1187450" cy="3386138"/>
            </a:xfrm>
            <a:custGeom>
              <a:avLst/>
              <a:gdLst>
                <a:gd name="T0" fmla="*/ 332 w 632"/>
                <a:gd name="T1" fmla="*/ 1232 h 1802"/>
                <a:gd name="T2" fmla="*/ 316 w 632"/>
                <a:gd name="T3" fmla="*/ 1484 h 1802"/>
                <a:gd name="T4" fmla="*/ 468 w 632"/>
                <a:gd name="T5" fmla="*/ 1632 h 1802"/>
                <a:gd name="T6" fmla="*/ 595 w 632"/>
                <a:gd name="T7" fmla="*/ 1801 h 1802"/>
                <a:gd name="T8" fmla="*/ 611 w 632"/>
                <a:gd name="T9" fmla="*/ 1499 h 1802"/>
                <a:gd name="T10" fmla="*/ 594 w 632"/>
                <a:gd name="T11" fmla="*/ 1100 h 1802"/>
                <a:gd name="T12" fmla="*/ 597 w 632"/>
                <a:gd name="T13" fmla="*/ 946 h 1802"/>
                <a:gd name="T14" fmla="*/ 596 w 632"/>
                <a:gd name="T15" fmla="*/ 630 h 1802"/>
                <a:gd name="T16" fmla="*/ 595 w 632"/>
                <a:gd name="T17" fmla="*/ 575 h 1802"/>
                <a:gd name="T18" fmla="*/ 596 w 632"/>
                <a:gd name="T19" fmla="*/ 459 h 1802"/>
                <a:gd name="T20" fmla="*/ 560 w 632"/>
                <a:gd name="T21" fmla="*/ 132 h 1802"/>
                <a:gd name="T22" fmla="*/ 456 w 632"/>
                <a:gd name="T23" fmla="*/ 0 h 1802"/>
                <a:gd name="T24" fmla="*/ 508 w 632"/>
                <a:gd name="T25" fmla="*/ 228 h 1802"/>
                <a:gd name="T26" fmla="*/ 512 w 632"/>
                <a:gd name="T27" fmla="*/ 436 h 1802"/>
                <a:gd name="T28" fmla="*/ 524 w 632"/>
                <a:gd name="T29" fmla="*/ 1088 h 1802"/>
                <a:gd name="T30" fmla="*/ 484 w 632"/>
                <a:gd name="T31" fmla="*/ 1136 h 1802"/>
                <a:gd name="T32" fmla="*/ 487 w 632"/>
                <a:gd name="T33" fmla="*/ 950 h 1802"/>
                <a:gd name="T34" fmla="*/ 320 w 632"/>
                <a:gd name="T35" fmla="*/ 972 h 1802"/>
                <a:gd name="T36" fmla="*/ 393 w 632"/>
                <a:gd name="T37" fmla="*/ 839 h 1802"/>
                <a:gd name="T38" fmla="*/ 276 w 632"/>
                <a:gd name="T39" fmla="*/ 856 h 1802"/>
                <a:gd name="T40" fmla="*/ 368 w 632"/>
                <a:gd name="T41" fmla="*/ 620 h 1802"/>
                <a:gd name="T42" fmla="*/ 176 w 632"/>
                <a:gd name="T43" fmla="*/ 604 h 1802"/>
                <a:gd name="T44" fmla="*/ 264 w 632"/>
                <a:gd name="T45" fmla="*/ 872 h 1802"/>
                <a:gd name="T46" fmla="*/ 36 w 632"/>
                <a:gd name="T47" fmla="*/ 716 h 1802"/>
                <a:gd name="T48" fmla="*/ 512 w 632"/>
                <a:gd name="T49" fmla="*/ 244 h 1802"/>
                <a:gd name="T50" fmla="*/ 536 w 632"/>
                <a:gd name="T51" fmla="*/ 496 h 1802"/>
                <a:gd name="T52" fmla="*/ 544 w 632"/>
                <a:gd name="T53" fmla="*/ 68 h 1802"/>
                <a:gd name="T54" fmla="*/ 536 w 632"/>
                <a:gd name="T55" fmla="*/ 696 h 1802"/>
                <a:gd name="T56" fmla="*/ 576 w 632"/>
                <a:gd name="T57" fmla="*/ 536 h 1802"/>
                <a:gd name="T58" fmla="*/ 564 w 632"/>
                <a:gd name="T59" fmla="*/ 900 h 1802"/>
                <a:gd name="T60" fmla="*/ 564 w 632"/>
                <a:gd name="T61" fmla="*/ 928 h 1802"/>
                <a:gd name="T62" fmla="*/ 560 w 632"/>
                <a:gd name="T63" fmla="*/ 860 h 1802"/>
                <a:gd name="T64" fmla="*/ 568 w 632"/>
                <a:gd name="T65" fmla="*/ 976 h 1802"/>
                <a:gd name="T66" fmla="*/ 552 w 632"/>
                <a:gd name="T67" fmla="*/ 1132 h 1802"/>
                <a:gd name="T68" fmla="*/ 528 w 632"/>
                <a:gd name="T69" fmla="*/ 1591 h 1802"/>
                <a:gd name="T70" fmla="*/ 528 w 632"/>
                <a:gd name="T71" fmla="*/ 1580 h 1802"/>
                <a:gd name="T72" fmla="*/ 508 w 632"/>
                <a:gd name="T73" fmla="*/ 1492 h 1802"/>
                <a:gd name="T74" fmla="*/ 484 w 632"/>
                <a:gd name="T75" fmla="*/ 1492 h 1802"/>
                <a:gd name="T76" fmla="*/ 332 w 632"/>
                <a:gd name="T77" fmla="*/ 1548 h 1802"/>
                <a:gd name="T78" fmla="*/ 264 w 632"/>
                <a:gd name="T79" fmla="*/ 1320 h 1802"/>
                <a:gd name="T80" fmla="*/ 496 w 632"/>
                <a:gd name="T81" fmla="*/ 1440 h 1802"/>
                <a:gd name="T82" fmla="*/ 488 w 632"/>
                <a:gd name="T83" fmla="*/ 1428 h 1802"/>
                <a:gd name="T84" fmla="*/ 468 w 632"/>
                <a:gd name="T85" fmla="*/ 1336 h 1802"/>
                <a:gd name="T86" fmla="*/ 448 w 632"/>
                <a:gd name="T87" fmla="*/ 1052 h 1802"/>
                <a:gd name="T88" fmla="*/ 384 w 632"/>
                <a:gd name="T89" fmla="*/ 1124 h 1802"/>
                <a:gd name="T90" fmla="*/ 280 w 632"/>
                <a:gd name="T91" fmla="*/ 924 h 1802"/>
                <a:gd name="T92" fmla="*/ 200 w 632"/>
                <a:gd name="T93" fmla="*/ 804 h 1802"/>
                <a:gd name="T94" fmla="*/ 108 w 632"/>
                <a:gd name="T95" fmla="*/ 712 h 1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2" h="1802">
                  <a:moveTo>
                    <a:pt x="0" y="776"/>
                  </a:moveTo>
                  <a:cubicBezTo>
                    <a:pt x="23" y="763"/>
                    <a:pt x="44" y="714"/>
                    <a:pt x="72" y="692"/>
                  </a:cubicBezTo>
                  <a:cubicBezTo>
                    <a:pt x="243" y="828"/>
                    <a:pt x="349" y="1030"/>
                    <a:pt x="432" y="1256"/>
                  </a:cubicBezTo>
                  <a:cubicBezTo>
                    <a:pt x="403" y="1243"/>
                    <a:pt x="378" y="1227"/>
                    <a:pt x="332" y="1232"/>
                  </a:cubicBezTo>
                  <a:cubicBezTo>
                    <a:pt x="291" y="1261"/>
                    <a:pt x="268" y="1307"/>
                    <a:pt x="244" y="1352"/>
                  </a:cubicBezTo>
                  <a:cubicBezTo>
                    <a:pt x="294" y="1323"/>
                    <a:pt x="335" y="1218"/>
                    <a:pt x="436" y="1272"/>
                  </a:cubicBezTo>
                  <a:cubicBezTo>
                    <a:pt x="457" y="1324"/>
                    <a:pt x="470" y="1384"/>
                    <a:pt x="488" y="1440"/>
                  </a:cubicBezTo>
                  <a:cubicBezTo>
                    <a:pt x="441" y="1388"/>
                    <a:pt x="362" y="1454"/>
                    <a:pt x="316" y="1484"/>
                  </a:cubicBezTo>
                  <a:cubicBezTo>
                    <a:pt x="358" y="1481"/>
                    <a:pt x="415" y="1421"/>
                    <a:pt x="468" y="1452"/>
                  </a:cubicBezTo>
                  <a:cubicBezTo>
                    <a:pt x="361" y="1432"/>
                    <a:pt x="332" y="1521"/>
                    <a:pt x="304" y="1592"/>
                  </a:cubicBezTo>
                  <a:cubicBezTo>
                    <a:pt x="362" y="1564"/>
                    <a:pt x="369" y="1433"/>
                    <a:pt x="496" y="1472"/>
                  </a:cubicBezTo>
                  <a:cubicBezTo>
                    <a:pt x="429" y="1496"/>
                    <a:pt x="433" y="1570"/>
                    <a:pt x="468" y="1632"/>
                  </a:cubicBezTo>
                  <a:cubicBezTo>
                    <a:pt x="465" y="1589"/>
                    <a:pt x="456" y="1513"/>
                    <a:pt x="500" y="1496"/>
                  </a:cubicBezTo>
                  <a:cubicBezTo>
                    <a:pt x="516" y="1592"/>
                    <a:pt x="552" y="1688"/>
                    <a:pt x="540" y="1800"/>
                  </a:cubicBezTo>
                  <a:cubicBezTo>
                    <a:pt x="540" y="1800"/>
                    <a:pt x="551" y="1800"/>
                    <a:pt x="552" y="1800"/>
                  </a:cubicBezTo>
                  <a:cubicBezTo>
                    <a:pt x="565" y="1800"/>
                    <a:pt x="581" y="1802"/>
                    <a:pt x="595" y="1801"/>
                  </a:cubicBezTo>
                  <a:cubicBezTo>
                    <a:pt x="609" y="1799"/>
                    <a:pt x="619" y="1764"/>
                    <a:pt x="619" y="1752"/>
                  </a:cubicBezTo>
                  <a:cubicBezTo>
                    <a:pt x="620" y="1704"/>
                    <a:pt x="595" y="1659"/>
                    <a:pt x="602" y="1611"/>
                  </a:cubicBezTo>
                  <a:cubicBezTo>
                    <a:pt x="604" y="1596"/>
                    <a:pt x="610" y="1581"/>
                    <a:pt x="612" y="1566"/>
                  </a:cubicBezTo>
                  <a:cubicBezTo>
                    <a:pt x="614" y="1544"/>
                    <a:pt x="611" y="1521"/>
                    <a:pt x="611" y="1499"/>
                  </a:cubicBezTo>
                  <a:cubicBezTo>
                    <a:pt x="609" y="1434"/>
                    <a:pt x="607" y="1369"/>
                    <a:pt x="604" y="1304"/>
                  </a:cubicBezTo>
                  <a:cubicBezTo>
                    <a:pt x="602" y="1271"/>
                    <a:pt x="601" y="1238"/>
                    <a:pt x="599" y="1204"/>
                  </a:cubicBezTo>
                  <a:cubicBezTo>
                    <a:pt x="597" y="1178"/>
                    <a:pt x="597" y="1151"/>
                    <a:pt x="594" y="1125"/>
                  </a:cubicBezTo>
                  <a:cubicBezTo>
                    <a:pt x="592" y="1116"/>
                    <a:pt x="591" y="1109"/>
                    <a:pt x="594" y="1100"/>
                  </a:cubicBezTo>
                  <a:cubicBezTo>
                    <a:pt x="596" y="1092"/>
                    <a:pt x="600" y="1084"/>
                    <a:pt x="601" y="1075"/>
                  </a:cubicBezTo>
                  <a:cubicBezTo>
                    <a:pt x="603" y="1064"/>
                    <a:pt x="597" y="1052"/>
                    <a:pt x="595" y="1040"/>
                  </a:cubicBezTo>
                  <a:cubicBezTo>
                    <a:pt x="592" y="1024"/>
                    <a:pt x="592" y="1008"/>
                    <a:pt x="593" y="992"/>
                  </a:cubicBezTo>
                  <a:cubicBezTo>
                    <a:pt x="593" y="976"/>
                    <a:pt x="597" y="961"/>
                    <a:pt x="597" y="946"/>
                  </a:cubicBezTo>
                  <a:cubicBezTo>
                    <a:pt x="596" y="918"/>
                    <a:pt x="587" y="891"/>
                    <a:pt x="584" y="864"/>
                  </a:cubicBezTo>
                  <a:cubicBezTo>
                    <a:pt x="574" y="776"/>
                    <a:pt x="592" y="710"/>
                    <a:pt x="576" y="632"/>
                  </a:cubicBezTo>
                  <a:cubicBezTo>
                    <a:pt x="587" y="632"/>
                    <a:pt x="592" y="640"/>
                    <a:pt x="602" y="643"/>
                  </a:cubicBezTo>
                  <a:cubicBezTo>
                    <a:pt x="602" y="643"/>
                    <a:pt x="597" y="631"/>
                    <a:pt x="596" y="630"/>
                  </a:cubicBezTo>
                  <a:cubicBezTo>
                    <a:pt x="593" y="626"/>
                    <a:pt x="589" y="623"/>
                    <a:pt x="585" y="619"/>
                  </a:cubicBezTo>
                  <a:cubicBezTo>
                    <a:pt x="577" y="611"/>
                    <a:pt x="571" y="602"/>
                    <a:pt x="580" y="593"/>
                  </a:cubicBezTo>
                  <a:cubicBezTo>
                    <a:pt x="589" y="600"/>
                    <a:pt x="593" y="612"/>
                    <a:pt x="599" y="622"/>
                  </a:cubicBezTo>
                  <a:cubicBezTo>
                    <a:pt x="599" y="606"/>
                    <a:pt x="598" y="590"/>
                    <a:pt x="595" y="575"/>
                  </a:cubicBezTo>
                  <a:cubicBezTo>
                    <a:pt x="590" y="548"/>
                    <a:pt x="577" y="523"/>
                    <a:pt x="572" y="495"/>
                  </a:cubicBezTo>
                  <a:cubicBezTo>
                    <a:pt x="567" y="465"/>
                    <a:pt x="566" y="434"/>
                    <a:pt x="572" y="404"/>
                  </a:cubicBezTo>
                  <a:cubicBezTo>
                    <a:pt x="574" y="443"/>
                    <a:pt x="586" y="481"/>
                    <a:pt x="593" y="518"/>
                  </a:cubicBezTo>
                  <a:cubicBezTo>
                    <a:pt x="593" y="499"/>
                    <a:pt x="593" y="479"/>
                    <a:pt x="596" y="459"/>
                  </a:cubicBezTo>
                  <a:cubicBezTo>
                    <a:pt x="583" y="408"/>
                    <a:pt x="567" y="348"/>
                    <a:pt x="564" y="288"/>
                  </a:cubicBezTo>
                  <a:cubicBezTo>
                    <a:pt x="561" y="244"/>
                    <a:pt x="562" y="200"/>
                    <a:pt x="560" y="156"/>
                  </a:cubicBezTo>
                  <a:cubicBezTo>
                    <a:pt x="580" y="139"/>
                    <a:pt x="611" y="133"/>
                    <a:pt x="632" y="116"/>
                  </a:cubicBezTo>
                  <a:cubicBezTo>
                    <a:pt x="603" y="117"/>
                    <a:pt x="582" y="125"/>
                    <a:pt x="560" y="132"/>
                  </a:cubicBezTo>
                  <a:cubicBezTo>
                    <a:pt x="552" y="93"/>
                    <a:pt x="560" y="38"/>
                    <a:pt x="552" y="0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502" y="44"/>
                    <a:pt x="515" y="95"/>
                    <a:pt x="504" y="136"/>
                  </a:cubicBezTo>
                  <a:cubicBezTo>
                    <a:pt x="492" y="86"/>
                    <a:pt x="472" y="45"/>
                    <a:pt x="456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70" y="66"/>
                    <a:pt x="505" y="114"/>
                    <a:pt x="508" y="196"/>
                  </a:cubicBezTo>
                  <a:cubicBezTo>
                    <a:pt x="482" y="166"/>
                    <a:pt x="403" y="153"/>
                    <a:pt x="360" y="128"/>
                  </a:cubicBezTo>
                  <a:cubicBezTo>
                    <a:pt x="385" y="169"/>
                    <a:pt x="466" y="190"/>
                    <a:pt x="508" y="228"/>
                  </a:cubicBezTo>
                  <a:cubicBezTo>
                    <a:pt x="487" y="238"/>
                    <a:pt x="507" y="246"/>
                    <a:pt x="484" y="240"/>
                  </a:cubicBezTo>
                  <a:cubicBezTo>
                    <a:pt x="475" y="250"/>
                    <a:pt x="475" y="268"/>
                    <a:pt x="476" y="288"/>
                  </a:cubicBezTo>
                  <a:cubicBezTo>
                    <a:pt x="485" y="277"/>
                    <a:pt x="485" y="257"/>
                    <a:pt x="500" y="252"/>
                  </a:cubicBezTo>
                  <a:cubicBezTo>
                    <a:pt x="504" y="318"/>
                    <a:pt x="503" y="370"/>
                    <a:pt x="512" y="436"/>
                  </a:cubicBezTo>
                  <a:cubicBezTo>
                    <a:pt x="512" y="441"/>
                    <a:pt x="510" y="462"/>
                    <a:pt x="513" y="484"/>
                  </a:cubicBezTo>
                  <a:cubicBezTo>
                    <a:pt x="518" y="519"/>
                    <a:pt x="518" y="557"/>
                    <a:pt x="512" y="592"/>
                  </a:cubicBezTo>
                  <a:cubicBezTo>
                    <a:pt x="508" y="620"/>
                    <a:pt x="525" y="892"/>
                    <a:pt x="516" y="1028"/>
                  </a:cubicBezTo>
                  <a:cubicBezTo>
                    <a:pt x="514" y="1057"/>
                    <a:pt x="517" y="1066"/>
                    <a:pt x="524" y="1088"/>
                  </a:cubicBezTo>
                  <a:cubicBezTo>
                    <a:pt x="560" y="1202"/>
                    <a:pt x="513" y="1329"/>
                    <a:pt x="528" y="1444"/>
                  </a:cubicBezTo>
                  <a:cubicBezTo>
                    <a:pt x="535" y="1499"/>
                    <a:pt x="556" y="1552"/>
                    <a:pt x="548" y="1608"/>
                  </a:cubicBezTo>
                  <a:cubicBezTo>
                    <a:pt x="520" y="1494"/>
                    <a:pt x="494" y="1379"/>
                    <a:pt x="456" y="1276"/>
                  </a:cubicBezTo>
                  <a:cubicBezTo>
                    <a:pt x="480" y="1229"/>
                    <a:pt x="489" y="1191"/>
                    <a:pt x="484" y="1136"/>
                  </a:cubicBezTo>
                  <a:cubicBezTo>
                    <a:pt x="480" y="1099"/>
                    <a:pt x="456" y="1063"/>
                    <a:pt x="456" y="1032"/>
                  </a:cubicBezTo>
                  <a:cubicBezTo>
                    <a:pt x="455" y="1006"/>
                    <a:pt x="457" y="969"/>
                    <a:pt x="482" y="958"/>
                  </a:cubicBezTo>
                  <a:cubicBezTo>
                    <a:pt x="484" y="957"/>
                    <a:pt x="502" y="960"/>
                    <a:pt x="503" y="958"/>
                  </a:cubicBezTo>
                  <a:cubicBezTo>
                    <a:pt x="506" y="952"/>
                    <a:pt x="491" y="952"/>
                    <a:pt x="487" y="950"/>
                  </a:cubicBezTo>
                  <a:cubicBezTo>
                    <a:pt x="454" y="940"/>
                    <a:pt x="435" y="987"/>
                    <a:pt x="422" y="1008"/>
                  </a:cubicBezTo>
                  <a:cubicBezTo>
                    <a:pt x="417" y="1018"/>
                    <a:pt x="413" y="1028"/>
                    <a:pt x="409" y="1038"/>
                  </a:cubicBezTo>
                  <a:cubicBezTo>
                    <a:pt x="399" y="1063"/>
                    <a:pt x="393" y="1089"/>
                    <a:pt x="396" y="1116"/>
                  </a:cubicBezTo>
                  <a:cubicBezTo>
                    <a:pt x="370" y="1068"/>
                    <a:pt x="350" y="1015"/>
                    <a:pt x="320" y="972"/>
                  </a:cubicBezTo>
                  <a:cubicBezTo>
                    <a:pt x="321" y="969"/>
                    <a:pt x="293" y="868"/>
                    <a:pt x="304" y="840"/>
                  </a:cubicBezTo>
                  <a:cubicBezTo>
                    <a:pt x="307" y="832"/>
                    <a:pt x="318" y="834"/>
                    <a:pt x="324" y="836"/>
                  </a:cubicBezTo>
                  <a:cubicBezTo>
                    <a:pt x="337" y="838"/>
                    <a:pt x="349" y="840"/>
                    <a:pt x="362" y="839"/>
                  </a:cubicBezTo>
                  <a:cubicBezTo>
                    <a:pt x="372" y="838"/>
                    <a:pt x="383" y="836"/>
                    <a:pt x="393" y="839"/>
                  </a:cubicBezTo>
                  <a:cubicBezTo>
                    <a:pt x="391" y="839"/>
                    <a:pt x="388" y="837"/>
                    <a:pt x="384" y="836"/>
                  </a:cubicBezTo>
                  <a:cubicBezTo>
                    <a:pt x="366" y="829"/>
                    <a:pt x="331" y="814"/>
                    <a:pt x="296" y="820"/>
                  </a:cubicBezTo>
                  <a:cubicBezTo>
                    <a:pt x="293" y="829"/>
                    <a:pt x="285" y="858"/>
                    <a:pt x="284" y="868"/>
                  </a:cubicBezTo>
                  <a:cubicBezTo>
                    <a:pt x="275" y="854"/>
                    <a:pt x="298" y="801"/>
                    <a:pt x="276" y="856"/>
                  </a:cubicBezTo>
                  <a:cubicBezTo>
                    <a:pt x="258" y="809"/>
                    <a:pt x="256" y="724"/>
                    <a:pt x="260" y="680"/>
                  </a:cubicBezTo>
                  <a:cubicBezTo>
                    <a:pt x="277" y="660"/>
                    <a:pt x="317" y="655"/>
                    <a:pt x="352" y="664"/>
                  </a:cubicBezTo>
                  <a:cubicBezTo>
                    <a:pt x="331" y="641"/>
                    <a:pt x="278" y="637"/>
                    <a:pt x="260" y="664"/>
                  </a:cubicBezTo>
                  <a:cubicBezTo>
                    <a:pt x="275" y="628"/>
                    <a:pt x="311" y="614"/>
                    <a:pt x="368" y="620"/>
                  </a:cubicBezTo>
                  <a:cubicBezTo>
                    <a:pt x="328" y="610"/>
                    <a:pt x="282" y="598"/>
                    <a:pt x="264" y="632"/>
                  </a:cubicBezTo>
                  <a:cubicBezTo>
                    <a:pt x="259" y="612"/>
                    <a:pt x="281" y="543"/>
                    <a:pt x="272" y="552"/>
                  </a:cubicBezTo>
                  <a:cubicBezTo>
                    <a:pt x="264" y="580"/>
                    <a:pt x="259" y="611"/>
                    <a:pt x="252" y="640"/>
                  </a:cubicBezTo>
                  <a:cubicBezTo>
                    <a:pt x="238" y="616"/>
                    <a:pt x="219" y="598"/>
                    <a:pt x="176" y="604"/>
                  </a:cubicBezTo>
                  <a:cubicBezTo>
                    <a:pt x="185" y="613"/>
                    <a:pt x="213" y="604"/>
                    <a:pt x="224" y="612"/>
                  </a:cubicBezTo>
                  <a:cubicBezTo>
                    <a:pt x="186" y="616"/>
                    <a:pt x="163" y="602"/>
                    <a:pt x="140" y="620"/>
                  </a:cubicBezTo>
                  <a:cubicBezTo>
                    <a:pt x="178" y="618"/>
                    <a:pt x="241" y="618"/>
                    <a:pt x="252" y="656"/>
                  </a:cubicBezTo>
                  <a:cubicBezTo>
                    <a:pt x="241" y="728"/>
                    <a:pt x="250" y="811"/>
                    <a:pt x="264" y="872"/>
                  </a:cubicBezTo>
                  <a:cubicBezTo>
                    <a:pt x="205" y="799"/>
                    <a:pt x="129" y="742"/>
                    <a:pt x="84" y="656"/>
                  </a:cubicBezTo>
                  <a:cubicBezTo>
                    <a:pt x="69" y="656"/>
                    <a:pt x="55" y="685"/>
                    <a:pt x="44" y="664"/>
                  </a:cubicBezTo>
                  <a:cubicBezTo>
                    <a:pt x="37" y="669"/>
                    <a:pt x="49" y="675"/>
                    <a:pt x="52" y="680"/>
                  </a:cubicBezTo>
                  <a:cubicBezTo>
                    <a:pt x="55" y="689"/>
                    <a:pt x="39" y="711"/>
                    <a:pt x="36" y="716"/>
                  </a:cubicBezTo>
                  <a:cubicBezTo>
                    <a:pt x="28" y="729"/>
                    <a:pt x="14" y="742"/>
                    <a:pt x="0" y="776"/>
                  </a:cubicBezTo>
                  <a:close/>
                  <a:moveTo>
                    <a:pt x="512" y="244"/>
                  </a:moveTo>
                  <a:cubicBezTo>
                    <a:pt x="508" y="243"/>
                    <a:pt x="504" y="244"/>
                    <a:pt x="504" y="240"/>
                  </a:cubicBezTo>
                  <a:cubicBezTo>
                    <a:pt x="507" y="241"/>
                    <a:pt x="511" y="240"/>
                    <a:pt x="512" y="244"/>
                  </a:cubicBezTo>
                  <a:close/>
                  <a:moveTo>
                    <a:pt x="536" y="468"/>
                  </a:moveTo>
                  <a:cubicBezTo>
                    <a:pt x="526" y="458"/>
                    <a:pt x="527" y="436"/>
                    <a:pt x="528" y="416"/>
                  </a:cubicBezTo>
                  <a:cubicBezTo>
                    <a:pt x="527" y="339"/>
                    <a:pt x="542" y="467"/>
                    <a:pt x="536" y="468"/>
                  </a:cubicBezTo>
                  <a:close/>
                  <a:moveTo>
                    <a:pt x="536" y="496"/>
                  </a:moveTo>
                  <a:cubicBezTo>
                    <a:pt x="541" y="545"/>
                    <a:pt x="551" y="588"/>
                    <a:pt x="532" y="600"/>
                  </a:cubicBezTo>
                  <a:cubicBezTo>
                    <a:pt x="535" y="558"/>
                    <a:pt x="527" y="530"/>
                    <a:pt x="536" y="496"/>
                  </a:cubicBezTo>
                  <a:close/>
                  <a:moveTo>
                    <a:pt x="540" y="96"/>
                  </a:moveTo>
                  <a:cubicBezTo>
                    <a:pt x="540" y="88"/>
                    <a:pt x="537" y="56"/>
                    <a:pt x="544" y="68"/>
                  </a:cubicBezTo>
                  <a:cubicBezTo>
                    <a:pt x="543" y="75"/>
                    <a:pt x="546" y="107"/>
                    <a:pt x="540" y="96"/>
                  </a:cubicBezTo>
                  <a:close/>
                  <a:moveTo>
                    <a:pt x="536" y="696"/>
                  </a:moveTo>
                  <a:cubicBezTo>
                    <a:pt x="517" y="691"/>
                    <a:pt x="524" y="628"/>
                    <a:pt x="544" y="624"/>
                  </a:cubicBezTo>
                  <a:cubicBezTo>
                    <a:pt x="539" y="654"/>
                    <a:pt x="551" y="683"/>
                    <a:pt x="536" y="696"/>
                  </a:cubicBezTo>
                  <a:close/>
                  <a:moveTo>
                    <a:pt x="576" y="536"/>
                  </a:moveTo>
                  <a:cubicBezTo>
                    <a:pt x="564" y="545"/>
                    <a:pt x="553" y="504"/>
                    <a:pt x="556" y="500"/>
                  </a:cubicBezTo>
                  <a:cubicBezTo>
                    <a:pt x="571" y="528"/>
                    <a:pt x="599" y="566"/>
                    <a:pt x="596" y="600"/>
                  </a:cubicBezTo>
                  <a:cubicBezTo>
                    <a:pt x="588" y="569"/>
                    <a:pt x="568" y="554"/>
                    <a:pt x="576" y="536"/>
                  </a:cubicBezTo>
                  <a:close/>
                  <a:moveTo>
                    <a:pt x="552" y="600"/>
                  </a:moveTo>
                  <a:cubicBezTo>
                    <a:pt x="565" y="603"/>
                    <a:pt x="583" y="621"/>
                    <a:pt x="580" y="628"/>
                  </a:cubicBezTo>
                  <a:cubicBezTo>
                    <a:pt x="571" y="618"/>
                    <a:pt x="555" y="616"/>
                    <a:pt x="552" y="600"/>
                  </a:cubicBezTo>
                  <a:close/>
                  <a:moveTo>
                    <a:pt x="564" y="900"/>
                  </a:moveTo>
                  <a:cubicBezTo>
                    <a:pt x="557" y="894"/>
                    <a:pt x="570" y="877"/>
                    <a:pt x="572" y="888"/>
                  </a:cubicBezTo>
                  <a:cubicBezTo>
                    <a:pt x="571" y="886"/>
                    <a:pt x="564" y="900"/>
                    <a:pt x="564" y="900"/>
                  </a:cubicBezTo>
                  <a:close/>
                  <a:moveTo>
                    <a:pt x="572" y="932"/>
                  </a:moveTo>
                  <a:cubicBezTo>
                    <a:pt x="568" y="931"/>
                    <a:pt x="564" y="932"/>
                    <a:pt x="564" y="928"/>
                  </a:cubicBezTo>
                  <a:cubicBezTo>
                    <a:pt x="567" y="929"/>
                    <a:pt x="571" y="928"/>
                    <a:pt x="572" y="932"/>
                  </a:cubicBezTo>
                  <a:close/>
                  <a:moveTo>
                    <a:pt x="560" y="860"/>
                  </a:moveTo>
                  <a:cubicBezTo>
                    <a:pt x="563" y="861"/>
                    <a:pt x="567" y="860"/>
                    <a:pt x="568" y="864"/>
                  </a:cubicBezTo>
                  <a:cubicBezTo>
                    <a:pt x="564" y="863"/>
                    <a:pt x="560" y="864"/>
                    <a:pt x="560" y="860"/>
                  </a:cubicBezTo>
                  <a:close/>
                  <a:moveTo>
                    <a:pt x="576" y="1008"/>
                  </a:moveTo>
                  <a:cubicBezTo>
                    <a:pt x="576" y="1013"/>
                    <a:pt x="576" y="1037"/>
                    <a:pt x="572" y="1024"/>
                  </a:cubicBezTo>
                  <a:cubicBezTo>
                    <a:pt x="571" y="1019"/>
                    <a:pt x="571" y="995"/>
                    <a:pt x="576" y="1008"/>
                  </a:cubicBezTo>
                  <a:close/>
                  <a:moveTo>
                    <a:pt x="568" y="976"/>
                  </a:moveTo>
                  <a:cubicBezTo>
                    <a:pt x="568" y="972"/>
                    <a:pt x="575" y="971"/>
                    <a:pt x="576" y="976"/>
                  </a:cubicBezTo>
                  <a:cubicBezTo>
                    <a:pt x="571" y="975"/>
                    <a:pt x="569" y="982"/>
                    <a:pt x="568" y="976"/>
                  </a:cubicBezTo>
                  <a:close/>
                  <a:moveTo>
                    <a:pt x="552" y="1440"/>
                  </a:moveTo>
                  <a:cubicBezTo>
                    <a:pt x="547" y="1362"/>
                    <a:pt x="553" y="1222"/>
                    <a:pt x="552" y="1132"/>
                  </a:cubicBezTo>
                  <a:cubicBezTo>
                    <a:pt x="560" y="1201"/>
                    <a:pt x="561" y="1294"/>
                    <a:pt x="564" y="1368"/>
                  </a:cubicBezTo>
                  <a:cubicBezTo>
                    <a:pt x="564" y="1392"/>
                    <a:pt x="579" y="1426"/>
                    <a:pt x="552" y="1440"/>
                  </a:cubicBezTo>
                  <a:close/>
                  <a:moveTo>
                    <a:pt x="528" y="1580"/>
                  </a:moveTo>
                  <a:cubicBezTo>
                    <a:pt x="528" y="1583"/>
                    <a:pt x="528" y="1586"/>
                    <a:pt x="528" y="1591"/>
                  </a:cubicBezTo>
                  <a:cubicBezTo>
                    <a:pt x="542" y="1654"/>
                    <a:pt x="555" y="1719"/>
                    <a:pt x="560" y="1792"/>
                  </a:cubicBezTo>
                  <a:cubicBezTo>
                    <a:pt x="556" y="1768"/>
                    <a:pt x="532" y="1640"/>
                    <a:pt x="528" y="1591"/>
                  </a:cubicBezTo>
                  <a:cubicBezTo>
                    <a:pt x="528" y="1590"/>
                    <a:pt x="528" y="1589"/>
                    <a:pt x="528" y="1588"/>
                  </a:cubicBezTo>
                  <a:lnTo>
                    <a:pt x="528" y="1580"/>
                  </a:lnTo>
                  <a:close/>
                  <a:moveTo>
                    <a:pt x="508" y="1492"/>
                  </a:moveTo>
                  <a:cubicBezTo>
                    <a:pt x="515" y="1513"/>
                    <a:pt x="518" y="1538"/>
                    <a:pt x="524" y="1560"/>
                  </a:cubicBezTo>
                  <a:cubicBezTo>
                    <a:pt x="521" y="1580"/>
                    <a:pt x="521" y="1562"/>
                    <a:pt x="520" y="1556"/>
                  </a:cubicBezTo>
                  <a:cubicBezTo>
                    <a:pt x="515" y="1540"/>
                    <a:pt x="503" y="1498"/>
                    <a:pt x="508" y="1492"/>
                  </a:cubicBezTo>
                  <a:close/>
                  <a:moveTo>
                    <a:pt x="468" y="1500"/>
                  </a:moveTo>
                  <a:cubicBezTo>
                    <a:pt x="461" y="1514"/>
                    <a:pt x="449" y="1558"/>
                    <a:pt x="452" y="1584"/>
                  </a:cubicBezTo>
                  <a:cubicBezTo>
                    <a:pt x="442" y="1545"/>
                    <a:pt x="442" y="1521"/>
                    <a:pt x="468" y="1500"/>
                  </a:cubicBezTo>
                  <a:close/>
                  <a:moveTo>
                    <a:pt x="484" y="1492"/>
                  </a:moveTo>
                  <a:cubicBezTo>
                    <a:pt x="475" y="1494"/>
                    <a:pt x="474" y="1513"/>
                    <a:pt x="468" y="1496"/>
                  </a:cubicBezTo>
                  <a:cubicBezTo>
                    <a:pt x="478" y="1501"/>
                    <a:pt x="480" y="1480"/>
                    <a:pt x="484" y="1492"/>
                  </a:cubicBezTo>
                  <a:close/>
                  <a:moveTo>
                    <a:pt x="364" y="1488"/>
                  </a:moveTo>
                  <a:cubicBezTo>
                    <a:pt x="350" y="1505"/>
                    <a:pt x="348" y="1534"/>
                    <a:pt x="332" y="1548"/>
                  </a:cubicBezTo>
                  <a:cubicBezTo>
                    <a:pt x="335" y="1523"/>
                    <a:pt x="351" y="1490"/>
                    <a:pt x="364" y="1488"/>
                  </a:cubicBezTo>
                  <a:close/>
                  <a:moveTo>
                    <a:pt x="264" y="1320"/>
                  </a:moveTo>
                  <a:cubicBezTo>
                    <a:pt x="279" y="1306"/>
                    <a:pt x="277" y="1293"/>
                    <a:pt x="292" y="1284"/>
                  </a:cubicBezTo>
                  <a:cubicBezTo>
                    <a:pt x="298" y="1295"/>
                    <a:pt x="273" y="1326"/>
                    <a:pt x="264" y="1320"/>
                  </a:cubicBezTo>
                  <a:close/>
                  <a:moveTo>
                    <a:pt x="324" y="1252"/>
                  </a:moveTo>
                  <a:cubicBezTo>
                    <a:pt x="313" y="1263"/>
                    <a:pt x="307" y="1277"/>
                    <a:pt x="296" y="1288"/>
                  </a:cubicBezTo>
                  <a:cubicBezTo>
                    <a:pt x="285" y="1273"/>
                    <a:pt x="318" y="1250"/>
                    <a:pt x="324" y="1252"/>
                  </a:cubicBezTo>
                  <a:close/>
                  <a:moveTo>
                    <a:pt x="496" y="1440"/>
                  </a:moveTo>
                  <a:cubicBezTo>
                    <a:pt x="495" y="1446"/>
                    <a:pt x="502" y="1457"/>
                    <a:pt x="496" y="1448"/>
                  </a:cubicBezTo>
                  <a:cubicBezTo>
                    <a:pt x="486" y="1452"/>
                    <a:pt x="494" y="1425"/>
                    <a:pt x="496" y="1440"/>
                  </a:cubicBezTo>
                  <a:close/>
                  <a:moveTo>
                    <a:pt x="488" y="1408"/>
                  </a:moveTo>
                  <a:cubicBezTo>
                    <a:pt x="485" y="1415"/>
                    <a:pt x="499" y="1424"/>
                    <a:pt x="488" y="1428"/>
                  </a:cubicBezTo>
                  <a:cubicBezTo>
                    <a:pt x="489" y="1420"/>
                    <a:pt x="478" y="1399"/>
                    <a:pt x="488" y="1408"/>
                  </a:cubicBezTo>
                  <a:close/>
                  <a:moveTo>
                    <a:pt x="468" y="1336"/>
                  </a:moveTo>
                  <a:cubicBezTo>
                    <a:pt x="471" y="1358"/>
                    <a:pt x="479" y="1375"/>
                    <a:pt x="484" y="1396"/>
                  </a:cubicBezTo>
                  <a:cubicBezTo>
                    <a:pt x="478" y="1394"/>
                    <a:pt x="461" y="1349"/>
                    <a:pt x="468" y="1336"/>
                  </a:cubicBezTo>
                  <a:close/>
                  <a:moveTo>
                    <a:pt x="448" y="1280"/>
                  </a:moveTo>
                  <a:cubicBezTo>
                    <a:pt x="454" y="1295"/>
                    <a:pt x="459" y="1311"/>
                    <a:pt x="464" y="1328"/>
                  </a:cubicBezTo>
                  <a:cubicBezTo>
                    <a:pt x="459" y="1332"/>
                    <a:pt x="441" y="1275"/>
                    <a:pt x="448" y="1280"/>
                  </a:cubicBezTo>
                  <a:close/>
                  <a:moveTo>
                    <a:pt x="448" y="1052"/>
                  </a:moveTo>
                  <a:cubicBezTo>
                    <a:pt x="456" y="1117"/>
                    <a:pt x="446" y="1197"/>
                    <a:pt x="448" y="1256"/>
                  </a:cubicBezTo>
                  <a:cubicBezTo>
                    <a:pt x="419" y="1187"/>
                    <a:pt x="390" y="1109"/>
                    <a:pt x="448" y="1052"/>
                  </a:cubicBezTo>
                  <a:close/>
                  <a:moveTo>
                    <a:pt x="300" y="948"/>
                  </a:moveTo>
                  <a:cubicBezTo>
                    <a:pt x="329" y="1003"/>
                    <a:pt x="372" y="1064"/>
                    <a:pt x="384" y="1124"/>
                  </a:cubicBezTo>
                  <a:cubicBezTo>
                    <a:pt x="363" y="1060"/>
                    <a:pt x="319" y="999"/>
                    <a:pt x="300" y="948"/>
                  </a:cubicBezTo>
                  <a:close/>
                  <a:moveTo>
                    <a:pt x="280" y="924"/>
                  </a:moveTo>
                  <a:cubicBezTo>
                    <a:pt x="288" y="924"/>
                    <a:pt x="300" y="940"/>
                    <a:pt x="292" y="944"/>
                  </a:cubicBezTo>
                  <a:cubicBezTo>
                    <a:pt x="289" y="936"/>
                    <a:pt x="283" y="931"/>
                    <a:pt x="280" y="924"/>
                  </a:cubicBezTo>
                  <a:close/>
                  <a:moveTo>
                    <a:pt x="256" y="888"/>
                  </a:moveTo>
                  <a:cubicBezTo>
                    <a:pt x="267" y="888"/>
                    <a:pt x="279" y="907"/>
                    <a:pt x="272" y="912"/>
                  </a:cubicBezTo>
                  <a:cubicBezTo>
                    <a:pt x="269" y="901"/>
                    <a:pt x="260" y="897"/>
                    <a:pt x="256" y="888"/>
                  </a:cubicBezTo>
                  <a:close/>
                  <a:moveTo>
                    <a:pt x="200" y="804"/>
                  </a:moveTo>
                  <a:cubicBezTo>
                    <a:pt x="210" y="821"/>
                    <a:pt x="251" y="872"/>
                    <a:pt x="240" y="860"/>
                  </a:cubicBezTo>
                  <a:cubicBezTo>
                    <a:pt x="225" y="845"/>
                    <a:pt x="200" y="820"/>
                    <a:pt x="200" y="804"/>
                  </a:cubicBezTo>
                  <a:close/>
                  <a:moveTo>
                    <a:pt x="76" y="684"/>
                  </a:moveTo>
                  <a:cubicBezTo>
                    <a:pt x="93" y="684"/>
                    <a:pt x="110" y="706"/>
                    <a:pt x="108" y="712"/>
                  </a:cubicBezTo>
                  <a:cubicBezTo>
                    <a:pt x="99" y="701"/>
                    <a:pt x="82" y="697"/>
                    <a:pt x="76" y="6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88" name="Freeform 1279"/>
            <p:cNvSpPr>
              <a:spLocks/>
            </p:cNvSpPr>
            <p:nvPr/>
          </p:nvSpPr>
          <p:spPr bwMode="auto">
            <a:xfrm>
              <a:off x="3803651" y="4049713"/>
              <a:ext cx="44450" cy="44450"/>
            </a:xfrm>
            <a:custGeom>
              <a:avLst/>
              <a:gdLst>
                <a:gd name="T0" fmla="*/ 13 w 24"/>
                <a:gd name="T1" fmla="*/ 11 h 23"/>
                <a:gd name="T2" fmla="*/ 13 w 24"/>
                <a:gd name="T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3">
                  <a:moveTo>
                    <a:pt x="13" y="11"/>
                  </a:moveTo>
                  <a:cubicBezTo>
                    <a:pt x="0" y="0"/>
                    <a:pt x="24" y="23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89" name="Freeform 1280"/>
            <p:cNvSpPr>
              <a:spLocks/>
            </p:cNvSpPr>
            <p:nvPr/>
          </p:nvSpPr>
          <p:spPr bwMode="auto">
            <a:xfrm>
              <a:off x="3848101" y="4105275"/>
              <a:ext cx="69850" cy="47625"/>
            </a:xfrm>
            <a:custGeom>
              <a:avLst/>
              <a:gdLst>
                <a:gd name="T0" fmla="*/ 9 w 37"/>
                <a:gd name="T1" fmla="*/ 6 h 26"/>
                <a:gd name="T2" fmla="*/ 9 w 37"/>
                <a:gd name="T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26">
                  <a:moveTo>
                    <a:pt x="9" y="6"/>
                  </a:moveTo>
                  <a:cubicBezTo>
                    <a:pt x="0" y="0"/>
                    <a:pt x="37" y="2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90" name="Freeform 1281"/>
            <p:cNvSpPr>
              <a:spLocks/>
            </p:cNvSpPr>
            <p:nvPr/>
          </p:nvSpPr>
          <p:spPr bwMode="auto">
            <a:xfrm>
              <a:off x="4543426" y="2744788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91" name="Freeform 1282"/>
            <p:cNvSpPr>
              <a:spLocks/>
            </p:cNvSpPr>
            <p:nvPr/>
          </p:nvSpPr>
          <p:spPr bwMode="auto">
            <a:xfrm>
              <a:off x="4543426" y="28797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92" name="Freeform 1283"/>
            <p:cNvSpPr>
              <a:spLocks/>
            </p:cNvSpPr>
            <p:nvPr/>
          </p:nvSpPr>
          <p:spPr bwMode="auto">
            <a:xfrm>
              <a:off x="4543426" y="2901950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93" name="Freeform 1284"/>
            <p:cNvSpPr>
              <a:spLocks/>
            </p:cNvSpPr>
            <p:nvPr/>
          </p:nvSpPr>
          <p:spPr bwMode="auto">
            <a:xfrm>
              <a:off x="4479926" y="287655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94" name="Freeform 1285"/>
            <p:cNvSpPr>
              <a:spLocks/>
            </p:cNvSpPr>
            <p:nvPr/>
          </p:nvSpPr>
          <p:spPr bwMode="auto">
            <a:xfrm>
              <a:off x="4487864" y="28987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95" name="Freeform 1286"/>
            <p:cNvSpPr>
              <a:spLocks/>
            </p:cNvSpPr>
            <p:nvPr/>
          </p:nvSpPr>
          <p:spPr bwMode="auto">
            <a:xfrm>
              <a:off x="4494214" y="292100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96" name="Freeform 1287"/>
            <p:cNvSpPr>
              <a:spLocks/>
            </p:cNvSpPr>
            <p:nvPr/>
          </p:nvSpPr>
          <p:spPr bwMode="auto">
            <a:xfrm>
              <a:off x="4502151" y="29432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97" name="Freeform 1288"/>
            <p:cNvSpPr>
              <a:spLocks/>
            </p:cNvSpPr>
            <p:nvPr/>
          </p:nvSpPr>
          <p:spPr bwMode="auto">
            <a:xfrm>
              <a:off x="4535489" y="30829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98" name="Freeform 1289"/>
            <p:cNvSpPr>
              <a:spLocks/>
            </p:cNvSpPr>
            <p:nvPr/>
          </p:nvSpPr>
          <p:spPr bwMode="auto">
            <a:xfrm>
              <a:off x="4540251" y="30718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99" name="Freeform 1290"/>
            <p:cNvSpPr>
              <a:spLocks/>
            </p:cNvSpPr>
            <p:nvPr/>
          </p:nvSpPr>
          <p:spPr bwMode="auto">
            <a:xfrm>
              <a:off x="4551364" y="3094038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00" name="Freeform 1291"/>
            <p:cNvSpPr>
              <a:spLocks/>
            </p:cNvSpPr>
            <p:nvPr/>
          </p:nvSpPr>
          <p:spPr bwMode="auto">
            <a:xfrm>
              <a:off x="4554539" y="3132138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01" name="Freeform 1292"/>
            <p:cNvSpPr>
              <a:spLocks/>
            </p:cNvSpPr>
            <p:nvPr/>
          </p:nvSpPr>
          <p:spPr bwMode="auto">
            <a:xfrm>
              <a:off x="4570414" y="31908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02" name="Freeform 1293"/>
            <p:cNvSpPr>
              <a:spLocks/>
            </p:cNvSpPr>
            <p:nvPr/>
          </p:nvSpPr>
          <p:spPr bwMode="auto">
            <a:xfrm>
              <a:off x="4581526" y="3255963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03" name="Freeform 1294"/>
            <p:cNvSpPr>
              <a:spLocks/>
            </p:cNvSpPr>
            <p:nvPr/>
          </p:nvSpPr>
          <p:spPr bwMode="auto">
            <a:xfrm>
              <a:off x="4017964" y="3833813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04" name="Freeform 1295"/>
            <p:cNvSpPr>
              <a:spLocks/>
            </p:cNvSpPr>
            <p:nvPr/>
          </p:nvSpPr>
          <p:spPr bwMode="auto">
            <a:xfrm>
              <a:off x="4257676" y="4759325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05" name="Freeform 1296"/>
            <p:cNvSpPr>
              <a:spLocks/>
            </p:cNvSpPr>
            <p:nvPr/>
          </p:nvSpPr>
          <p:spPr bwMode="auto">
            <a:xfrm>
              <a:off x="4248151" y="4756150"/>
              <a:ext cx="39688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06" name="Freeform 1297"/>
            <p:cNvSpPr>
              <a:spLocks/>
            </p:cNvSpPr>
            <p:nvPr/>
          </p:nvSpPr>
          <p:spPr bwMode="auto">
            <a:xfrm>
              <a:off x="4298951" y="48371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07" name="Freeform 1298"/>
            <p:cNvSpPr>
              <a:spLocks/>
            </p:cNvSpPr>
            <p:nvPr/>
          </p:nvSpPr>
          <p:spPr bwMode="auto">
            <a:xfrm>
              <a:off x="4294189" y="4868863"/>
              <a:ext cx="38100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08" name="Freeform 1299"/>
            <p:cNvSpPr>
              <a:spLocks/>
            </p:cNvSpPr>
            <p:nvPr/>
          </p:nvSpPr>
          <p:spPr bwMode="auto">
            <a:xfrm>
              <a:off x="4308476" y="4894263"/>
              <a:ext cx="42863" cy="98425"/>
            </a:xfrm>
            <a:custGeom>
              <a:avLst/>
              <a:gdLst>
                <a:gd name="T0" fmla="*/ 12 w 23"/>
                <a:gd name="T1" fmla="*/ 22 h 53"/>
                <a:gd name="T2" fmla="*/ 12 w 23"/>
                <a:gd name="T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53">
                  <a:moveTo>
                    <a:pt x="12" y="22"/>
                  </a:moveTo>
                  <a:cubicBezTo>
                    <a:pt x="0" y="0"/>
                    <a:pt x="23" y="53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09" name="Freeform 1300"/>
            <p:cNvSpPr>
              <a:spLocks/>
            </p:cNvSpPr>
            <p:nvPr/>
          </p:nvSpPr>
          <p:spPr bwMode="auto">
            <a:xfrm>
              <a:off x="4337051" y="4943475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10" name="Freeform 1301"/>
            <p:cNvSpPr>
              <a:spLocks/>
            </p:cNvSpPr>
            <p:nvPr/>
          </p:nvSpPr>
          <p:spPr bwMode="auto">
            <a:xfrm>
              <a:off x="4332289" y="4964113"/>
              <a:ext cx="34925" cy="66675"/>
            </a:xfrm>
            <a:custGeom>
              <a:avLst/>
              <a:gdLst>
                <a:gd name="T0" fmla="*/ 11 w 18"/>
                <a:gd name="T1" fmla="*/ 21 h 36"/>
                <a:gd name="T2" fmla="*/ 11 w 18"/>
                <a:gd name="T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36">
                  <a:moveTo>
                    <a:pt x="11" y="21"/>
                  </a:moveTo>
                  <a:cubicBezTo>
                    <a:pt x="0" y="0"/>
                    <a:pt x="18" y="36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11" name="Freeform 1302"/>
            <p:cNvSpPr>
              <a:spLocks/>
            </p:cNvSpPr>
            <p:nvPr/>
          </p:nvSpPr>
          <p:spPr bwMode="auto">
            <a:xfrm>
              <a:off x="4017964" y="513397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12" name="Freeform 1303"/>
            <p:cNvSpPr>
              <a:spLocks/>
            </p:cNvSpPr>
            <p:nvPr/>
          </p:nvSpPr>
          <p:spPr bwMode="auto">
            <a:xfrm>
              <a:off x="4416426" y="5375275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13" name="Freeform 1304"/>
            <p:cNvSpPr>
              <a:spLocks/>
            </p:cNvSpPr>
            <p:nvPr/>
          </p:nvSpPr>
          <p:spPr bwMode="auto">
            <a:xfrm>
              <a:off x="4468814" y="541178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14" name="Freeform 1305"/>
            <p:cNvSpPr>
              <a:spLocks/>
            </p:cNvSpPr>
            <p:nvPr/>
          </p:nvSpPr>
          <p:spPr bwMode="auto">
            <a:xfrm>
              <a:off x="4141789" y="552926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15" name="Freeform 1306"/>
            <p:cNvSpPr>
              <a:spLocks/>
            </p:cNvSpPr>
            <p:nvPr/>
          </p:nvSpPr>
          <p:spPr bwMode="auto">
            <a:xfrm>
              <a:off x="4386264" y="562292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16" name="Freeform 1307"/>
            <p:cNvSpPr>
              <a:spLocks/>
            </p:cNvSpPr>
            <p:nvPr/>
          </p:nvSpPr>
          <p:spPr bwMode="auto">
            <a:xfrm>
              <a:off x="4664076" y="589756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17" name="Freeform 1308"/>
            <p:cNvSpPr>
              <a:spLocks/>
            </p:cNvSpPr>
            <p:nvPr/>
          </p:nvSpPr>
          <p:spPr bwMode="auto">
            <a:xfrm>
              <a:off x="4659314" y="59277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18" name="Freeform 1309"/>
            <p:cNvSpPr>
              <a:spLocks/>
            </p:cNvSpPr>
            <p:nvPr/>
          </p:nvSpPr>
          <p:spPr bwMode="auto">
            <a:xfrm>
              <a:off x="3613151" y="3881438"/>
              <a:ext cx="47625" cy="63500"/>
            </a:xfrm>
            <a:custGeom>
              <a:avLst/>
              <a:gdLst>
                <a:gd name="T0" fmla="*/ 18 w 25"/>
                <a:gd name="T1" fmla="*/ 13 h 34"/>
                <a:gd name="T2" fmla="*/ 18 w 25"/>
                <a:gd name="T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34">
                  <a:moveTo>
                    <a:pt x="18" y="13"/>
                  </a:moveTo>
                  <a:cubicBezTo>
                    <a:pt x="25" y="0"/>
                    <a:pt x="0" y="34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19" name="Freeform 1310"/>
            <p:cNvSpPr>
              <a:spLocks/>
            </p:cNvSpPr>
            <p:nvPr/>
          </p:nvSpPr>
          <p:spPr bwMode="auto">
            <a:xfrm>
              <a:off x="3849689" y="3236913"/>
              <a:ext cx="420688" cy="360363"/>
            </a:xfrm>
            <a:custGeom>
              <a:avLst/>
              <a:gdLst>
                <a:gd name="T0" fmla="*/ 140 w 224"/>
                <a:gd name="T1" fmla="*/ 160 h 192"/>
                <a:gd name="T2" fmla="*/ 124 w 224"/>
                <a:gd name="T3" fmla="*/ 176 h 192"/>
                <a:gd name="T4" fmla="*/ 204 w 224"/>
                <a:gd name="T5" fmla="*/ 188 h 192"/>
                <a:gd name="T6" fmla="*/ 128 w 224"/>
                <a:gd name="T7" fmla="*/ 164 h 192"/>
                <a:gd name="T8" fmla="*/ 224 w 224"/>
                <a:gd name="T9" fmla="*/ 0 h 192"/>
                <a:gd name="T10" fmla="*/ 120 w 224"/>
                <a:gd name="T11" fmla="*/ 168 h 192"/>
                <a:gd name="T12" fmla="*/ 96 w 224"/>
                <a:gd name="T13" fmla="*/ 72 h 192"/>
                <a:gd name="T14" fmla="*/ 44 w 224"/>
                <a:gd name="T15" fmla="*/ 84 h 192"/>
                <a:gd name="T16" fmla="*/ 104 w 224"/>
                <a:gd name="T17" fmla="*/ 88 h 192"/>
                <a:gd name="T18" fmla="*/ 0 w 224"/>
                <a:gd name="T19" fmla="*/ 116 h 192"/>
                <a:gd name="T20" fmla="*/ 88 w 224"/>
                <a:gd name="T21" fmla="*/ 100 h 192"/>
                <a:gd name="T22" fmla="*/ 112 w 224"/>
                <a:gd name="T23" fmla="*/ 192 h 192"/>
                <a:gd name="T24" fmla="*/ 140 w 224"/>
                <a:gd name="T25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4" h="192">
                  <a:moveTo>
                    <a:pt x="140" y="160"/>
                  </a:moveTo>
                  <a:cubicBezTo>
                    <a:pt x="149" y="164"/>
                    <a:pt x="129" y="173"/>
                    <a:pt x="124" y="176"/>
                  </a:cubicBezTo>
                  <a:cubicBezTo>
                    <a:pt x="140" y="174"/>
                    <a:pt x="190" y="166"/>
                    <a:pt x="204" y="188"/>
                  </a:cubicBezTo>
                  <a:cubicBezTo>
                    <a:pt x="201" y="171"/>
                    <a:pt x="153" y="135"/>
                    <a:pt x="128" y="164"/>
                  </a:cubicBezTo>
                  <a:cubicBezTo>
                    <a:pt x="160" y="110"/>
                    <a:pt x="186" y="49"/>
                    <a:pt x="224" y="0"/>
                  </a:cubicBezTo>
                  <a:cubicBezTo>
                    <a:pt x="159" y="10"/>
                    <a:pt x="133" y="94"/>
                    <a:pt x="120" y="168"/>
                  </a:cubicBezTo>
                  <a:cubicBezTo>
                    <a:pt x="112" y="136"/>
                    <a:pt x="119" y="88"/>
                    <a:pt x="96" y="72"/>
                  </a:cubicBezTo>
                  <a:cubicBezTo>
                    <a:pt x="72" y="70"/>
                    <a:pt x="57" y="76"/>
                    <a:pt x="44" y="84"/>
                  </a:cubicBezTo>
                  <a:cubicBezTo>
                    <a:pt x="58" y="89"/>
                    <a:pt x="90" y="64"/>
                    <a:pt x="104" y="88"/>
                  </a:cubicBezTo>
                  <a:cubicBezTo>
                    <a:pt x="68" y="78"/>
                    <a:pt x="25" y="91"/>
                    <a:pt x="0" y="116"/>
                  </a:cubicBezTo>
                  <a:cubicBezTo>
                    <a:pt x="22" y="119"/>
                    <a:pt x="49" y="94"/>
                    <a:pt x="88" y="100"/>
                  </a:cubicBezTo>
                  <a:cubicBezTo>
                    <a:pt x="109" y="117"/>
                    <a:pt x="107" y="157"/>
                    <a:pt x="112" y="192"/>
                  </a:cubicBezTo>
                  <a:cubicBezTo>
                    <a:pt x="125" y="181"/>
                    <a:pt x="121" y="170"/>
                    <a:pt x="140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3320" name="Group 3319"/>
          <p:cNvGrpSpPr/>
          <p:nvPr/>
        </p:nvGrpSpPr>
        <p:grpSpPr>
          <a:xfrm flipH="1">
            <a:off x="3002542" y="-13341"/>
            <a:ext cx="2398408" cy="6871341"/>
            <a:chOff x="3527426" y="2635250"/>
            <a:chExt cx="1187450" cy="3386138"/>
          </a:xfrm>
          <a:solidFill>
            <a:schemeClr val="accent2">
              <a:alpha val="20000"/>
            </a:schemeClr>
          </a:solidFill>
        </p:grpSpPr>
        <p:sp>
          <p:nvSpPr>
            <p:cNvPr id="3321" name="Freeform 1274"/>
            <p:cNvSpPr>
              <a:spLocks/>
            </p:cNvSpPr>
            <p:nvPr/>
          </p:nvSpPr>
          <p:spPr bwMode="auto">
            <a:xfrm>
              <a:off x="4529139" y="348773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22" name="Freeform 1275"/>
            <p:cNvSpPr>
              <a:spLocks/>
            </p:cNvSpPr>
            <p:nvPr/>
          </p:nvSpPr>
          <p:spPr bwMode="auto">
            <a:xfrm>
              <a:off x="4051301" y="3582988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23" name="Freeform 1276"/>
            <p:cNvSpPr>
              <a:spLocks/>
            </p:cNvSpPr>
            <p:nvPr/>
          </p:nvSpPr>
          <p:spPr bwMode="auto">
            <a:xfrm>
              <a:off x="4048126" y="360521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24" name="Freeform 1277"/>
            <p:cNvSpPr>
              <a:spLocks/>
            </p:cNvSpPr>
            <p:nvPr/>
          </p:nvSpPr>
          <p:spPr bwMode="auto">
            <a:xfrm>
              <a:off x="3589339" y="3879850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25" name="Freeform 1278"/>
            <p:cNvSpPr>
              <a:spLocks noEditPoints="1"/>
            </p:cNvSpPr>
            <p:nvPr/>
          </p:nvSpPr>
          <p:spPr bwMode="auto">
            <a:xfrm>
              <a:off x="3527426" y="2635250"/>
              <a:ext cx="1187450" cy="3386138"/>
            </a:xfrm>
            <a:custGeom>
              <a:avLst/>
              <a:gdLst>
                <a:gd name="T0" fmla="*/ 332 w 632"/>
                <a:gd name="T1" fmla="*/ 1232 h 1802"/>
                <a:gd name="T2" fmla="*/ 316 w 632"/>
                <a:gd name="T3" fmla="*/ 1484 h 1802"/>
                <a:gd name="T4" fmla="*/ 468 w 632"/>
                <a:gd name="T5" fmla="*/ 1632 h 1802"/>
                <a:gd name="T6" fmla="*/ 595 w 632"/>
                <a:gd name="T7" fmla="*/ 1801 h 1802"/>
                <a:gd name="T8" fmla="*/ 611 w 632"/>
                <a:gd name="T9" fmla="*/ 1499 h 1802"/>
                <a:gd name="T10" fmla="*/ 594 w 632"/>
                <a:gd name="T11" fmla="*/ 1100 h 1802"/>
                <a:gd name="T12" fmla="*/ 597 w 632"/>
                <a:gd name="T13" fmla="*/ 946 h 1802"/>
                <a:gd name="T14" fmla="*/ 596 w 632"/>
                <a:gd name="T15" fmla="*/ 630 h 1802"/>
                <a:gd name="T16" fmla="*/ 595 w 632"/>
                <a:gd name="T17" fmla="*/ 575 h 1802"/>
                <a:gd name="T18" fmla="*/ 596 w 632"/>
                <a:gd name="T19" fmla="*/ 459 h 1802"/>
                <a:gd name="T20" fmla="*/ 560 w 632"/>
                <a:gd name="T21" fmla="*/ 132 h 1802"/>
                <a:gd name="T22" fmla="*/ 456 w 632"/>
                <a:gd name="T23" fmla="*/ 0 h 1802"/>
                <a:gd name="T24" fmla="*/ 508 w 632"/>
                <a:gd name="T25" fmla="*/ 228 h 1802"/>
                <a:gd name="T26" fmla="*/ 512 w 632"/>
                <a:gd name="T27" fmla="*/ 436 h 1802"/>
                <a:gd name="T28" fmla="*/ 524 w 632"/>
                <a:gd name="T29" fmla="*/ 1088 h 1802"/>
                <a:gd name="T30" fmla="*/ 484 w 632"/>
                <a:gd name="T31" fmla="*/ 1136 h 1802"/>
                <a:gd name="T32" fmla="*/ 487 w 632"/>
                <a:gd name="T33" fmla="*/ 950 h 1802"/>
                <a:gd name="T34" fmla="*/ 320 w 632"/>
                <a:gd name="T35" fmla="*/ 972 h 1802"/>
                <a:gd name="T36" fmla="*/ 393 w 632"/>
                <a:gd name="T37" fmla="*/ 839 h 1802"/>
                <a:gd name="T38" fmla="*/ 276 w 632"/>
                <a:gd name="T39" fmla="*/ 856 h 1802"/>
                <a:gd name="T40" fmla="*/ 368 w 632"/>
                <a:gd name="T41" fmla="*/ 620 h 1802"/>
                <a:gd name="T42" fmla="*/ 176 w 632"/>
                <a:gd name="T43" fmla="*/ 604 h 1802"/>
                <a:gd name="T44" fmla="*/ 264 w 632"/>
                <a:gd name="T45" fmla="*/ 872 h 1802"/>
                <a:gd name="T46" fmla="*/ 36 w 632"/>
                <a:gd name="T47" fmla="*/ 716 h 1802"/>
                <a:gd name="T48" fmla="*/ 512 w 632"/>
                <a:gd name="T49" fmla="*/ 244 h 1802"/>
                <a:gd name="T50" fmla="*/ 536 w 632"/>
                <a:gd name="T51" fmla="*/ 496 h 1802"/>
                <a:gd name="T52" fmla="*/ 544 w 632"/>
                <a:gd name="T53" fmla="*/ 68 h 1802"/>
                <a:gd name="T54" fmla="*/ 536 w 632"/>
                <a:gd name="T55" fmla="*/ 696 h 1802"/>
                <a:gd name="T56" fmla="*/ 576 w 632"/>
                <a:gd name="T57" fmla="*/ 536 h 1802"/>
                <a:gd name="T58" fmla="*/ 564 w 632"/>
                <a:gd name="T59" fmla="*/ 900 h 1802"/>
                <a:gd name="T60" fmla="*/ 564 w 632"/>
                <a:gd name="T61" fmla="*/ 928 h 1802"/>
                <a:gd name="T62" fmla="*/ 560 w 632"/>
                <a:gd name="T63" fmla="*/ 860 h 1802"/>
                <a:gd name="T64" fmla="*/ 568 w 632"/>
                <a:gd name="T65" fmla="*/ 976 h 1802"/>
                <a:gd name="T66" fmla="*/ 552 w 632"/>
                <a:gd name="T67" fmla="*/ 1132 h 1802"/>
                <a:gd name="T68" fmla="*/ 528 w 632"/>
                <a:gd name="T69" fmla="*/ 1591 h 1802"/>
                <a:gd name="T70" fmla="*/ 528 w 632"/>
                <a:gd name="T71" fmla="*/ 1580 h 1802"/>
                <a:gd name="T72" fmla="*/ 508 w 632"/>
                <a:gd name="T73" fmla="*/ 1492 h 1802"/>
                <a:gd name="T74" fmla="*/ 484 w 632"/>
                <a:gd name="T75" fmla="*/ 1492 h 1802"/>
                <a:gd name="T76" fmla="*/ 332 w 632"/>
                <a:gd name="T77" fmla="*/ 1548 h 1802"/>
                <a:gd name="T78" fmla="*/ 264 w 632"/>
                <a:gd name="T79" fmla="*/ 1320 h 1802"/>
                <a:gd name="T80" fmla="*/ 496 w 632"/>
                <a:gd name="T81" fmla="*/ 1440 h 1802"/>
                <a:gd name="T82" fmla="*/ 488 w 632"/>
                <a:gd name="T83" fmla="*/ 1428 h 1802"/>
                <a:gd name="T84" fmla="*/ 468 w 632"/>
                <a:gd name="T85" fmla="*/ 1336 h 1802"/>
                <a:gd name="T86" fmla="*/ 448 w 632"/>
                <a:gd name="T87" fmla="*/ 1052 h 1802"/>
                <a:gd name="T88" fmla="*/ 384 w 632"/>
                <a:gd name="T89" fmla="*/ 1124 h 1802"/>
                <a:gd name="T90" fmla="*/ 280 w 632"/>
                <a:gd name="T91" fmla="*/ 924 h 1802"/>
                <a:gd name="T92" fmla="*/ 200 w 632"/>
                <a:gd name="T93" fmla="*/ 804 h 1802"/>
                <a:gd name="T94" fmla="*/ 108 w 632"/>
                <a:gd name="T95" fmla="*/ 712 h 1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2" h="1802">
                  <a:moveTo>
                    <a:pt x="0" y="776"/>
                  </a:moveTo>
                  <a:cubicBezTo>
                    <a:pt x="23" y="763"/>
                    <a:pt x="44" y="714"/>
                    <a:pt x="72" y="692"/>
                  </a:cubicBezTo>
                  <a:cubicBezTo>
                    <a:pt x="243" y="828"/>
                    <a:pt x="349" y="1030"/>
                    <a:pt x="432" y="1256"/>
                  </a:cubicBezTo>
                  <a:cubicBezTo>
                    <a:pt x="403" y="1243"/>
                    <a:pt x="378" y="1227"/>
                    <a:pt x="332" y="1232"/>
                  </a:cubicBezTo>
                  <a:cubicBezTo>
                    <a:pt x="291" y="1261"/>
                    <a:pt x="268" y="1307"/>
                    <a:pt x="244" y="1352"/>
                  </a:cubicBezTo>
                  <a:cubicBezTo>
                    <a:pt x="294" y="1323"/>
                    <a:pt x="335" y="1218"/>
                    <a:pt x="436" y="1272"/>
                  </a:cubicBezTo>
                  <a:cubicBezTo>
                    <a:pt x="457" y="1324"/>
                    <a:pt x="470" y="1384"/>
                    <a:pt x="488" y="1440"/>
                  </a:cubicBezTo>
                  <a:cubicBezTo>
                    <a:pt x="441" y="1388"/>
                    <a:pt x="362" y="1454"/>
                    <a:pt x="316" y="1484"/>
                  </a:cubicBezTo>
                  <a:cubicBezTo>
                    <a:pt x="358" y="1481"/>
                    <a:pt x="415" y="1421"/>
                    <a:pt x="468" y="1452"/>
                  </a:cubicBezTo>
                  <a:cubicBezTo>
                    <a:pt x="361" y="1432"/>
                    <a:pt x="332" y="1521"/>
                    <a:pt x="304" y="1592"/>
                  </a:cubicBezTo>
                  <a:cubicBezTo>
                    <a:pt x="362" y="1564"/>
                    <a:pt x="369" y="1433"/>
                    <a:pt x="496" y="1472"/>
                  </a:cubicBezTo>
                  <a:cubicBezTo>
                    <a:pt x="429" y="1496"/>
                    <a:pt x="433" y="1570"/>
                    <a:pt x="468" y="1632"/>
                  </a:cubicBezTo>
                  <a:cubicBezTo>
                    <a:pt x="465" y="1589"/>
                    <a:pt x="456" y="1513"/>
                    <a:pt x="500" y="1496"/>
                  </a:cubicBezTo>
                  <a:cubicBezTo>
                    <a:pt x="516" y="1592"/>
                    <a:pt x="552" y="1688"/>
                    <a:pt x="540" y="1800"/>
                  </a:cubicBezTo>
                  <a:cubicBezTo>
                    <a:pt x="540" y="1800"/>
                    <a:pt x="551" y="1800"/>
                    <a:pt x="552" y="1800"/>
                  </a:cubicBezTo>
                  <a:cubicBezTo>
                    <a:pt x="565" y="1800"/>
                    <a:pt x="581" y="1802"/>
                    <a:pt x="595" y="1801"/>
                  </a:cubicBezTo>
                  <a:cubicBezTo>
                    <a:pt x="609" y="1799"/>
                    <a:pt x="619" y="1764"/>
                    <a:pt x="619" y="1752"/>
                  </a:cubicBezTo>
                  <a:cubicBezTo>
                    <a:pt x="620" y="1704"/>
                    <a:pt x="595" y="1659"/>
                    <a:pt x="602" y="1611"/>
                  </a:cubicBezTo>
                  <a:cubicBezTo>
                    <a:pt x="604" y="1596"/>
                    <a:pt x="610" y="1581"/>
                    <a:pt x="612" y="1566"/>
                  </a:cubicBezTo>
                  <a:cubicBezTo>
                    <a:pt x="614" y="1544"/>
                    <a:pt x="611" y="1521"/>
                    <a:pt x="611" y="1499"/>
                  </a:cubicBezTo>
                  <a:cubicBezTo>
                    <a:pt x="609" y="1434"/>
                    <a:pt x="607" y="1369"/>
                    <a:pt x="604" y="1304"/>
                  </a:cubicBezTo>
                  <a:cubicBezTo>
                    <a:pt x="602" y="1271"/>
                    <a:pt x="601" y="1238"/>
                    <a:pt x="599" y="1204"/>
                  </a:cubicBezTo>
                  <a:cubicBezTo>
                    <a:pt x="597" y="1178"/>
                    <a:pt x="597" y="1151"/>
                    <a:pt x="594" y="1125"/>
                  </a:cubicBezTo>
                  <a:cubicBezTo>
                    <a:pt x="592" y="1116"/>
                    <a:pt x="591" y="1109"/>
                    <a:pt x="594" y="1100"/>
                  </a:cubicBezTo>
                  <a:cubicBezTo>
                    <a:pt x="596" y="1092"/>
                    <a:pt x="600" y="1084"/>
                    <a:pt x="601" y="1075"/>
                  </a:cubicBezTo>
                  <a:cubicBezTo>
                    <a:pt x="603" y="1064"/>
                    <a:pt x="597" y="1052"/>
                    <a:pt x="595" y="1040"/>
                  </a:cubicBezTo>
                  <a:cubicBezTo>
                    <a:pt x="592" y="1024"/>
                    <a:pt x="592" y="1008"/>
                    <a:pt x="593" y="992"/>
                  </a:cubicBezTo>
                  <a:cubicBezTo>
                    <a:pt x="593" y="976"/>
                    <a:pt x="597" y="961"/>
                    <a:pt x="597" y="946"/>
                  </a:cubicBezTo>
                  <a:cubicBezTo>
                    <a:pt x="596" y="918"/>
                    <a:pt x="587" y="891"/>
                    <a:pt x="584" y="864"/>
                  </a:cubicBezTo>
                  <a:cubicBezTo>
                    <a:pt x="574" y="776"/>
                    <a:pt x="592" y="710"/>
                    <a:pt x="576" y="632"/>
                  </a:cubicBezTo>
                  <a:cubicBezTo>
                    <a:pt x="587" y="632"/>
                    <a:pt x="592" y="640"/>
                    <a:pt x="602" y="643"/>
                  </a:cubicBezTo>
                  <a:cubicBezTo>
                    <a:pt x="602" y="643"/>
                    <a:pt x="597" y="631"/>
                    <a:pt x="596" y="630"/>
                  </a:cubicBezTo>
                  <a:cubicBezTo>
                    <a:pt x="593" y="626"/>
                    <a:pt x="589" y="623"/>
                    <a:pt x="585" y="619"/>
                  </a:cubicBezTo>
                  <a:cubicBezTo>
                    <a:pt x="577" y="611"/>
                    <a:pt x="571" y="602"/>
                    <a:pt x="580" y="593"/>
                  </a:cubicBezTo>
                  <a:cubicBezTo>
                    <a:pt x="589" y="600"/>
                    <a:pt x="593" y="612"/>
                    <a:pt x="599" y="622"/>
                  </a:cubicBezTo>
                  <a:cubicBezTo>
                    <a:pt x="599" y="606"/>
                    <a:pt x="598" y="590"/>
                    <a:pt x="595" y="575"/>
                  </a:cubicBezTo>
                  <a:cubicBezTo>
                    <a:pt x="590" y="548"/>
                    <a:pt x="577" y="523"/>
                    <a:pt x="572" y="495"/>
                  </a:cubicBezTo>
                  <a:cubicBezTo>
                    <a:pt x="567" y="465"/>
                    <a:pt x="566" y="434"/>
                    <a:pt x="572" y="404"/>
                  </a:cubicBezTo>
                  <a:cubicBezTo>
                    <a:pt x="574" y="443"/>
                    <a:pt x="586" y="481"/>
                    <a:pt x="593" y="518"/>
                  </a:cubicBezTo>
                  <a:cubicBezTo>
                    <a:pt x="593" y="499"/>
                    <a:pt x="593" y="479"/>
                    <a:pt x="596" y="459"/>
                  </a:cubicBezTo>
                  <a:cubicBezTo>
                    <a:pt x="583" y="408"/>
                    <a:pt x="567" y="348"/>
                    <a:pt x="564" y="288"/>
                  </a:cubicBezTo>
                  <a:cubicBezTo>
                    <a:pt x="561" y="244"/>
                    <a:pt x="562" y="200"/>
                    <a:pt x="560" y="156"/>
                  </a:cubicBezTo>
                  <a:cubicBezTo>
                    <a:pt x="580" y="139"/>
                    <a:pt x="611" y="133"/>
                    <a:pt x="632" y="116"/>
                  </a:cubicBezTo>
                  <a:cubicBezTo>
                    <a:pt x="603" y="117"/>
                    <a:pt x="582" y="125"/>
                    <a:pt x="560" y="132"/>
                  </a:cubicBezTo>
                  <a:cubicBezTo>
                    <a:pt x="552" y="93"/>
                    <a:pt x="560" y="38"/>
                    <a:pt x="552" y="0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502" y="44"/>
                    <a:pt x="515" y="95"/>
                    <a:pt x="504" y="136"/>
                  </a:cubicBezTo>
                  <a:cubicBezTo>
                    <a:pt x="492" y="86"/>
                    <a:pt x="472" y="45"/>
                    <a:pt x="456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70" y="66"/>
                    <a:pt x="505" y="114"/>
                    <a:pt x="508" y="196"/>
                  </a:cubicBezTo>
                  <a:cubicBezTo>
                    <a:pt x="482" y="166"/>
                    <a:pt x="403" y="153"/>
                    <a:pt x="360" y="128"/>
                  </a:cubicBezTo>
                  <a:cubicBezTo>
                    <a:pt x="385" y="169"/>
                    <a:pt x="466" y="190"/>
                    <a:pt x="508" y="228"/>
                  </a:cubicBezTo>
                  <a:cubicBezTo>
                    <a:pt x="487" y="238"/>
                    <a:pt x="507" y="246"/>
                    <a:pt x="484" y="240"/>
                  </a:cubicBezTo>
                  <a:cubicBezTo>
                    <a:pt x="475" y="250"/>
                    <a:pt x="475" y="268"/>
                    <a:pt x="476" y="288"/>
                  </a:cubicBezTo>
                  <a:cubicBezTo>
                    <a:pt x="485" y="277"/>
                    <a:pt x="485" y="257"/>
                    <a:pt x="500" y="252"/>
                  </a:cubicBezTo>
                  <a:cubicBezTo>
                    <a:pt x="504" y="318"/>
                    <a:pt x="503" y="370"/>
                    <a:pt x="512" y="436"/>
                  </a:cubicBezTo>
                  <a:cubicBezTo>
                    <a:pt x="512" y="441"/>
                    <a:pt x="510" y="462"/>
                    <a:pt x="513" y="484"/>
                  </a:cubicBezTo>
                  <a:cubicBezTo>
                    <a:pt x="518" y="519"/>
                    <a:pt x="518" y="557"/>
                    <a:pt x="512" y="592"/>
                  </a:cubicBezTo>
                  <a:cubicBezTo>
                    <a:pt x="508" y="620"/>
                    <a:pt x="525" y="892"/>
                    <a:pt x="516" y="1028"/>
                  </a:cubicBezTo>
                  <a:cubicBezTo>
                    <a:pt x="514" y="1057"/>
                    <a:pt x="517" y="1066"/>
                    <a:pt x="524" y="1088"/>
                  </a:cubicBezTo>
                  <a:cubicBezTo>
                    <a:pt x="560" y="1202"/>
                    <a:pt x="513" y="1329"/>
                    <a:pt x="528" y="1444"/>
                  </a:cubicBezTo>
                  <a:cubicBezTo>
                    <a:pt x="535" y="1499"/>
                    <a:pt x="556" y="1552"/>
                    <a:pt x="548" y="1608"/>
                  </a:cubicBezTo>
                  <a:cubicBezTo>
                    <a:pt x="520" y="1494"/>
                    <a:pt x="494" y="1379"/>
                    <a:pt x="456" y="1276"/>
                  </a:cubicBezTo>
                  <a:cubicBezTo>
                    <a:pt x="480" y="1229"/>
                    <a:pt x="489" y="1191"/>
                    <a:pt x="484" y="1136"/>
                  </a:cubicBezTo>
                  <a:cubicBezTo>
                    <a:pt x="480" y="1099"/>
                    <a:pt x="456" y="1063"/>
                    <a:pt x="456" y="1032"/>
                  </a:cubicBezTo>
                  <a:cubicBezTo>
                    <a:pt x="455" y="1006"/>
                    <a:pt x="457" y="969"/>
                    <a:pt x="482" y="958"/>
                  </a:cubicBezTo>
                  <a:cubicBezTo>
                    <a:pt x="484" y="957"/>
                    <a:pt x="502" y="960"/>
                    <a:pt x="503" y="958"/>
                  </a:cubicBezTo>
                  <a:cubicBezTo>
                    <a:pt x="506" y="952"/>
                    <a:pt x="491" y="952"/>
                    <a:pt x="487" y="950"/>
                  </a:cubicBezTo>
                  <a:cubicBezTo>
                    <a:pt x="454" y="940"/>
                    <a:pt x="435" y="987"/>
                    <a:pt x="422" y="1008"/>
                  </a:cubicBezTo>
                  <a:cubicBezTo>
                    <a:pt x="417" y="1018"/>
                    <a:pt x="413" y="1028"/>
                    <a:pt x="409" y="1038"/>
                  </a:cubicBezTo>
                  <a:cubicBezTo>
                    <a:pt x="399" y="1063"/>
                    <a:pt x="393" y="1089"/>
                    <a:pt x="396" y="1116"/>
                  </a:cubicBezTo>
                  <a:cubicBezTo>
                    <a:pt x="370" y="1068"/>
                    <a:pt x="350" y="1015"/>
                    <a:pt x="320" y="972"/>
                  </a:cubicBezTo>
                  <a:cubicBezTo>
                    <a:pt x="321" y="969"/>
                    <a:pt x="293" y="868"/>
                    <a:pt x="304" y="840"/>
                  </a:cubicBezTo>
                  <a:cubicBezTo>
                    <a:pt x="307" y="832"/>
                    <a:pt x="318" y="834"/>
                    <a:pt x="324" y="836"/>
                  </a:cubicBezTo>
                  <a:cubicBezTo>
                    <a:pt x="337" y="838"/>
                    <a:pt x="349" y="840"/>
                    <a:pt x="362" y="839"/>
                  </a:cubicBezTo>
                  <a:cubicBezTo>
                    <a:pt x="372" y="838"/>
                    <a:pt x="383" y="836"/>
                    <a:pt x="393" y="839"/>
                  </a:cubicBezTo>
                  <a:cubicBezTo>
                    <a:pt x="391" y="839"/>
                    <a:pt x="388" y="837"/>
                    <a:pt x="384" y="836"/>
                  </a:cubicBezTo>
                  <a:cubicBezTo>
                    <a:pt x="366" y="829"/>
                    <a:pt x="331" y="814"/>
                    <a:pt x="296" y="820"/>
                  </a:cubicBezTo>
                  <a:cubicBezTo>
                    <a:pt x="293" y="829"/>
                    <a:pt x="285" y="858"/>
                    <a:pt x="284" y="868"/>
                  </a:cubicBezTo>
                  <a:cubicBezTo>
                    <a:pt x="275" y="854"/>
                    <a:pt x="298" y="801"/>
                    <a:pt x="276" y="856"/>
                  </a:cubicBezTo>
                  <a:cubicBezTo>
                    <a:pt x="258" y="809"/>
                    <a:pt x="256" y="724"/>
                    <a:pt x="260" y="680"/>
                  </a:cubicBezTo>
                  <a:cubicBezTo>
                    <a:pt x="277" y="660"/>
                    <a:pt x="317" y="655"/>
                    <a:pt x="352" y="664"/>
                  </a:cubicBezTo>
                  <a:cubicBezTo>
                    <a:pt x="331" y="641"/>
                    <a:pt x="278" y="637"/>
                    <a:pt x="260" y="664"/>
                  </a:cubicBezTo>
                  <a:cubicBezTo>
                    <a:pt x="275" y="628"/>
                    <a:pt x="311" y="614"/>
                    <a:pt x="368" y="620"/>
                  </a:cubicBezTo>
                  <a:cubicBezTo>
                    <a:pt x="328" y="610"/>
                    <a:pt x="282" y="598"/>
                    <a:pt x="264" y="632"/>
                  </a:cubicBezTo>
                  <a:cubicBezTo>
                    <a:pt x="259" y="612"/>
                    <a:pt x="281" y="543"/>
                    <a:pt x="272" y="552"/>
                  </a:cubicBezTo>
                  <a:cubicBezTo>
                    <a:pt x="264" y="580"/>
                    <a:pt x="259" y="611"/>
                    <a:pt x="252" y="640"/>
                  </a:cubicBezTo>
                  <a:cubicBezTo>
                    <a:pt x="238" y="616"/>
                    <a:pt x="219" y="598"/>
                    <a:pt x="176" y="604"/>
                  </a:cubicBezTo>
                  <a:cubicBezTo>
                    <a:pt x="185" y="613"/>
                    <a:pt x="213" y="604"/>
                    <a:pt x="224" y="612"/>
                  </a:cubicBezTo>
                  <a:cubicBezTo>
                    <a:pt x="186" y="616"/>
                    <a:pt x="163" y="602"/>
                    <a:pt x="140" y="620"/>
                  </a:cubicBezTo>
                  <a:cubicBezTo>
                    <a:pt x="178" y="618"/>
                    <a:pt x="241" y="618"/>
                    <a:pt x="252" y="656"/>
                  </a:cubicBezTo>
                  <a:cubicBezTo>
                    <a:pt x="241" y="728"/>
                    <a:pt x="250" y="811"/>
                    <a:pt x="264" y="872"/>
                  </a:cubicBezTo>
                  <a:cubicBezTo>
                    <a:pt x="205" y="799"/>
                    <a:pt x="129" y="742"/>
                    <a:pt x="84" y="656"/>
                  </a:cubicBezTo>
                  <a:cubicBezTo>
                    <a:pt x="69" y="656"/>
                    <a:pt x="55" y="685"/>
                    <a:pt x="44" y="664"/>
                  </a:cubicBezTo>
                  <a:cubicBezTo>
                    <a:pt x="37" y="669"/>
                    <a:pt x="49" y="675"/>
                    <a:pt x="52" y="680"/>
                  </a:cubicBezTo>
                  <a:cubicBezTo>
                    <a:pt x="55" y="689"/>
                    <a:pt x="39" y="711"/>
                    <a:pt x="36" y="716"/>
                  </a:cubicBezTo>
                  <a:cubicBezTo>
                    <a:pt x="28" y="729"/>
                    <a:pt x="14" y="742"/>
                    <a:pt x="0" y="776"/>
                  </a:cubicBezTo>
                  <a:close/>
                  <a:moveTo>
                    <a:pt x="512" y="244"/>
                  </a:moveTo>
                  <a:cubicBezTo>
                    <a:pt x="508" y="243"/>
                    <a:pt x="504" y="244"/>
                    <a:pt x="504" y="240"/>
                  </a:cubicBezTo>
                  <a:cubicBezTo>
                    <a:pt x="507" y="241"/>
                    <a:pt x="511" y="240"/>
                    <a:pt x="512" y="244"/>
                  </a:cubicBezTo>
                  <a:close/>
                  <a:moveTo>
                    <a:pt x="536" y="468"/>
                  </a:moveTo>
                  <a:cubicBezTo>
                    <a:pt x="526" y="458"/>
                    <a:pt x="527" y="436"/>
                    <a:pt x="528" y="416"/>
                  </a:cubicBezTo>
                  <a:cubicBezTo>
                    <a:pt x="527" y="339"/>
                    <a:pt x="542" y="467"/>
                    <a:pt x="536" y="468"/>
                  </a:cubicBezTo>
                  <a:close/>
                  <a:moveTo>
                    <a:pt x="536" y="496"/>
                  </a:moveTo>
                  <a:cubicBezTo>
                    <a:pt x="541" y="545"/>
                    <a:pt x="551" y="588"/>
                    <a:pt x="532" y="600"/>
                  </a:cubicBezTo>
                  <a:cubicBezTo>
                    <a:pt x="535" y="558"/>
                    <a:pt x="527" y="530"/>
                    <a:pt x="536" y="496"/>
                  </a:cubicBezTo>
                  <a:close/>
                  <a:moveTo>
                    <a:pt x="540" y="96"/>
                  </a:moveTo>
                  <a:cubicBezTo>
                    <a:pt x="540" y="88"/>
                    <a:pt x="537" y="56"/>
                    <a:pt x="544" y="68"/>
                  </a:cubicBezTo>
                  <a:cubicBezTo>
                    <a:pt x="543" y="75"/>
                    <a:pt x="546" y="107"/>
                    <a:pt x="540" y="96"/>
                  </a:cubicBezTo>
                  <a:close/>
                  <a:moveTo>
                    <a:pt x="536" y="696"/>
                  </a:moveTo>
                  <a:cubicBezTo>
                    <a:pt x="517" y="691"/>
                    <a:pt x="524" y="628"/>
                    <a:pt x="544" y="624"/>
                  </a:cubicBezTo>
                  <a:cubicBezTo>
                    <a:pt x="539" y="654"/>
                    <a:pt x="551" y="683"/>
                    <a:pt x="536" y="696"/>
                  </a:cubicBezTo>
                  <a:close/>
                  <a:moveTo>
                    <a:pt x="576" y="536"/>
                  </a:moveTo>
                  <a:cubicBezTo>
                    <a:pt x="564" y="545"/>
                    <a:pt x="553" y="504"/>
                    <a:pt x="556" y="500"/>
                  </a:cubicBezTo>
                  <a:cubicBezTo>
                    <a:pt x="571" y="528"/>
                    <a:pt x="599" y="566"/>
                    <a:pt x="596" y="600"/>
                  </a:cubicBezTo>
                  <a:cubicBezTo>
                    <a:pt x="588" y="569"/>
                    <a:pt x="568" y="554"/>
                    <a:pt x="576" y="536"/>
                  </a:cubicBezTo>
                  <a:close/>
                  <a:moveTo>
                    <a:pt x="552" y="600"/>
                  </a:moveTo>
                  <a:cubicBezTo>
                    <a:pt x="565" y="603"/>
                    <a:pt x="583" y="621"/>
                    <a:pt x="580" y="628"/>
                  </a:cubicBezTo>
                  <a:cubicBezTo>
                    <a:pt x="571" y="618"/>
                    <a:pt x="555" y="616"/>
                    <a:pt x="552" y="600"/>
                  </a:cubicBezTo>
                  <a:close/>
                  <a:moveTo>
                    <a:pt x="564" y="900"/>
                  </a:moveTo>
                  <a:cubicBezTo>
                    <a:pt x="557" y="894"/>
                    <a:pt x="570" y="877"/>
                    <a:pt x="572" y="888"/>
                  </a:cubicBezTo>
                  <a:cubicBezTo>
                    <a:pt x="571" y="886"/>
                    <a:pt x="564" y="900"/>
                    <a:pt x="564" y="900"/>
                  </a:cubicBezTo>
                  <a:close/>
                  <a:moveTo>
                    <a:pt x="572" y="932"/>
                  </a:moveTo>
                  <a:cubicBezTo>
                    <a:pt x="568" y="931"/>
                    <a:pt x="564" y="932"/>
                    <a:pt x="564" y="928"/>
                  </a:cubicBezTo>
                  <a:cubicBezTo>
                    <a:pt x="567" y="929"/>
                    <a:pt x="571" y="928"/>
                    <a:pt x="572" y="932"/>
                  </a:cubicBezTo>
                  <a:close/>
                  <a:moveTo>
                    <a:pt x="560" y="860"/>
                  </a:moveTo>
                  <a:cubicBezTo>
                    <a:pt x="563" y="861"/>
                    <a:pt x="567" y="860"/>
                    <a:pt x="568" y="864"/>
                  </a:cubicBezTo>
                  <a:cubicBezTo>
                    <a:pt x="564" y="863"/>
                    <a:pt x="560" y="864"/>
                    <a:pt x="560" y="860"/>
                  </a:cubicBezTo>
                  <a:close/>
                  <a:moveTo>
                    <a:pt x="576" y="1008"/>
                  </a:moveTo>
                  <a:cubicBezTo>
                    <a:pt x="576" y="1013"/>
                    <a:pt x="576" y="1037"/>
                    <a:pt x="572" y="1024"/>
                  </a:cubicBezTo>
                  <a:cubicBezTo>
                    <a:pt x="571" y="1019"/>
                    <a:pt x="571" y="995"/>
                    <a:pt x="576" y="1008"/>
                  </a:cubicBezTo>
                  <a:close/>
                  <a:moveTo>
                    <a:pt x="568" y="976"/>
                  </a:moveTo>
                  <a:cubicBezTo>
                    <a:pt x="568" y="972"/>
                    <a:pt x="575" y="971"/>
                    <a:pt x="576" y="976"/>
                  </a:cubicBezTo>
                  <a:cubicBezTo>
                    <a:pt x="571" y="975"/>
                    <a:pt x="569" y="982"/>
                    <a:pt x="568" y="976"/>
                  </a:cubicBezTo>
                  <a:close/>
                  <a:moveTo>
                    <a:pt x="552" y="1440"/>
                  </a:moveTo>
                  <a:cubicBezTo>
                    <a:pt x="547" y="1362"/>
                    <a:pt x="553" y="1222"/>
                    <a:pt x="552" y="1132"/>
                  </a:cubicBezTo>
                  <a:cubicBezTo>
                    <a:pt x="560" y="1201"/>
                    <a:pt x="561" y="1294"/>
                    <a:pt x="564" y="1368"/>
                  </a:cubicBezTo>
                  <a:cubicBezTo>
                    <a:pt x="564" y="1392"/>
                    <a:pt x="579" y="1426"/>
                    <a:pt x="552" y="1440"/>
                  </a:cubicBezTo>
                  <a:close/>
                  <a:moveTo>
                    <a:pt x="528" y="1580"/>
                  </a:moveTo>
                  <a:cubicBezTo>
                    <a:pt x="528" y="1583"/>
                    <a:pt x="528" y="1586"/>
                    <a:pt x="528" y="1591"/>
                  </a:cubicBezTo>
                  <a:cubicBezTo>
                    <a:pt x="542" y="1654"/>
                    <a:pt x="555" y="1719"/>
                    <a:pt x="560" y="1792"/>
                  </a:cubicBezTo>
                  <a:cubicBezTo>
                    <a:pt x="556" y="1768"/>
                    <a:pt x="532" y="1640"/>
                    <a:pt x="528" y="1591"/>
                  </a:cubicBezTo>
                  <a:cubicBezTo>
                    <a:pt x="528" y="1590"/>
                    <a:pt x="528" y="1589"/>
                    <a:pt x="528" y="1588"/>
                  </a:cubicBezTo>
                  <a:lnTo>
                    <a:pt x="528" y="1580"/>
                  </a:lnTo>
                  <a:close/>
                  <a:moveTo>
                    <a:pt x="508" y="1492"/>
                  </a:moveTo>
                  <a:cubicBezTo>
                    <a:pt x="515" y="1513"/>
                    <a:pt x="518" y="1538"/>
                    <a:pt x="524" y="1560"/>
                  </a:cubicBezTo>
                  <a:cubicBezTo>
                    <a:pt x="521" y="1580"/>
                    <a:pt x="521" y="1562"/>
                    <a:pt x="520" y="1556"/>
                  </a:cubicBezTo>
                  <a:cubicBezTo>
                    <a:pt x="515" y="1540"/>
                    <a:pt x="503" y="1498"/>
                    <a:pt x="508" y="1492"/>
                  </a:cubicBezTo>
                  <a:close/>
                  <a:moveTo>
                    <a:pt x="468" y="1500"/>
                  </a:moveTo>
                  <a:cubicBezTo>
                    <a:pt x="461" y="1514"/>
                    <a:pt x="449" y="1558"/>
                    <a:pt x="452" y="1584"/>
                  </a:cubicBezTo>
                  <a:cubicBezTo>
                    <a:pt x="442" y="1545"/>
                    <a:pt x="442" y="1521"/>
                    <a:pt x="468" y="1500"/>
                  </a:cubicBezTo>
                  <a:close/>
                  <a:moveTo>
                    <a:pt x="484" y="1492"/>
                  </a:moveTo>
                  <a:cubicBezTo>
                    <a:pt x="475" y="1494"/>
                    <a:pt x="474" y="1513"/>
                    <a:pt x="468" y="1496"/>
                  </a:cubicBezTo>
                  <a:cubicBezTo>
                    <a:pt x="478" y="1501"/>
                    <a:pt x="480" y="1480"/>
                    <a:pt x="484" y="1492"/>
                  </a:cubicBezTo>
                  <a:close/>
                  <a:moveTo>
                    <a:pt x="364" y="1488"/>
                  </a:moveTo>
                  <a:cubicBezTo>
                    <a:pt x="350" y="1505"/>
                    <a:pt x="348" y="1534"/>
                    <a:pt x="332" y="1548"/>
                  </a:cubicBezTo>
                  <a:cubicBezTo>
                    <a:pt x="335" y="1523"/>
                    <a:pt x="351" y="1490"/>
                    <a:pt x="364" y="1488"/>
                  </a:cubicBezTo>
                  <a:close/>
                  <a:moveTo>
                    <a:pt x="264" y="1320"/>
                  </a:moveTo>
                  <a:cubicBezTo>
                    <a:pt x="279" y="1306"/>
                    <a:pt x="277" y="1293"/>
                    <a:pt x="292" y="1284"/>
                  </a:cubicBezTo>
                  <a:cubicBezTo>
                    <a:pt x="298" y="1295"/>
                    <a:pt x="273" y="1326"/>
                    <a:pt x="264" y="1320"/>
                  </a:cubicBezTo>
                  <a:close/>
                  <a:moveTo>
                    <a:pt x="324" y="1252"/>
                  </a:moveTo>
                  <a:cubicBezTo>
                    <a:pt x="313" y="1263"/>
                    <a:pt x="307" y="1277"/>
                    <a:pt x="296" y="1288"/>
                  </a:cubicBezTo>
                  <a:cubicBezTo>
                    <a:pt x="285" y="1273"/>
                    <a:pt x="318" y="1250"/>
                    <a:pt x="324" y="1252"/>
                  </a:cubicBezTo>
                  <a:close/>
                  <a:moveTo>
                    <a:pt x="496" y="1440"/>
                  </a:moveTo>
                  <a:cubicBezTo>
                    <a:pt x="495" y="1446"/>
                    <a:pt x="502" y="1457"/>
                    <a:pt x="496" y="1448"/>
                  </a:cubicBezTo>
                  <a:cubicBezTo>
                    <a:pt x="486" y="1452"/>
                    <a:pt x="494" y="1425"/>
                    <a:pt x="496" y="1440"/>
                  </a:cubicBezTo>
                  <a:close/>
                  <a:moveTo>
                    <a:pt x="488" y="1408"/>
                  </a:moveTo>
                  <a:cubicBezTo>
                    <a:pt x="485" y="1415"/>
                    <a:pt x="499" y="1424"/>
                    <a:pt x="488" y="1428"/>
                  </a:cubicBezTo>
                  <a:cubicBezTo>
                    <a:pt x="489" y="1420"/>
                    <a:pt x="478" y="1399"/>
                    <a:pt x="488" y="1408"/>
                  </a:cubicBezTo>
                  <a:close/>
                  <a:moveTo>
                    <a:pt x="468" y="1336"/>
                  </a:moveTo>
                  <a:cubicBezTo>
                    <a:pt x="471" y="1358"/>
                    <a:pt x="479" y="1375"/>
                    <a:pt x="484" y="1396"/>
                  </a:cubicBezTo>
                  <a:cubicBezTo>
                    <a:pt x="478" y="1394"/>
                    <a:pt x="461" y="1349"/>
                    <a:pt x="468" y="1336"/>
                  </a:cubicBezTo>
                  <a:close/>
                  <a:moveTo>
                    <a:pt x="448" y="1280"/>
                  </a:moveTo>
                  <a:cubicBezTo>
                    <a:pt x="454" y="1295"/>
                    <a:pt x="459" y="1311"/>
                    <a:pt x="464" y="1328"/>
                  </a:cubicBezTo>
                  <a:cubicBezTo>
                    <a:pt x="459" y="1332"/>
                    <a:pt x="441" y="1275"/>
                    <a:pt x="448" y="1280"/>
                  </a:cubicBezTo>
                  <a:close/>
                  <a:moveTo>
                    <a:pt x="448" y="1052"/>
                  </a:moveTo>
                  <a:cubicBezTo>
                    <a:pt x="456" y="1117"/>
                    <a:pt x="446" y="1197"/>
                    <a:pt x="448" y="1256"/>
                  </a:cubicBezTo>
                  <a:cubicBezTo>
                    <a:pt x="419" y="1187"/>
                    <a:pt x="390" y="1109"/>
                    <a:pt x="448" y="1052"/>
                  </a:cubicBezTo>
                  <a:close/>
                  <a:moveTo>
                    <a:pt x="300" y="948"/>
                  </a:moveTo>
                  <a:cubicBezTo>
                    <a:pt x="329" y="1003"/>
                    <a:pt x="372" y="1064"/>
                    <a:pt x="384" y="1124"/>
                  </a:cubicBezTo>
                  <a:cubicBezTo>
                    <a:pt x="363" y="1060"/>
                    <a:pt x="319" y="999"/>
                    <a:pt x="300" y="948"/>
                  </a:cubicBezTo>
                  <a:close/>
                  <a:moveTo>
                    <a:pt x="280" y="924"/>
                  </a:moveTo>
                  <a:cubicBezTo>
                    <a:pt x="288" y="924"/>
                    <a:pt x="300" y="940"/>
                    <a:pt x="292" y="944"/>
                  </a:cubicBezTo>
                  <a:cubicBezTo>
                    <a:pt x="289" y="936"/>
                    <a:pt x="283" y="931"/>
                    <a:pt x="280" y="924"/>
                  </a:cubicBezTo>
                  <a:close/>
                  <a:moveTo>
                    <a:pt x="256" y="888"/>
                  </a:moveTo>
                  <a:cubicBezTo>
                    <a:pt x="267" y="888"/>
                    <a:pt x="279" y="907"/>
                    <a:pt x="272" y="912"/>
                  </a:cubicBezTo>
                  <a:cubicBezTo>
                    <a:pt x="269" y="901"/>
                    <a:pt x="260" y="897"/>
                    <a:pt x="256" y="888"/>
                  </a:cubicBezTo>
                  <a:close/>
                  <a:moveTo>
                    <a:pt x="200" y="804"/>
                  </a:moveTo>
                  <a:cubicBezTo>
                    <a:pt x="210" y="821"/>
                    <a:pt x="251" y="872"/>
                    <a:pt x="240" y="860"/>
                  </a:cubicBezTo>
                  <a:cubicBezTo>
                    <a:pt x="225" y="845"/>
                    <a:pt x="200" y="820"/>
                    <a:pt x="200" y="804"/>
                  </a:cubicBezTo>
                  <a:close/>
                  <a:moveTo>
                    <a:pt x="76" y="684"/>
                  </a:moveTo>
                  <a:cubicBezTo>
                    <a:pt x="93" y="684"/>
                    <a:pt x="110" y="706"/>
                    <a:pt x="108" y="712"/>
                  </a:cubicBezTo>
                  <a:cubicBezTo>
                    <a:pt x="99" y="701"/>
                    <a:pt x="82" y="697"/>
                    <a:pt x="76" y="6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26" name="Freeform 1279"/>
            <p:cNvSpPr>
              <a:spLocks/>
            </p:cNvSpPr>
            <p:nvPr/>
          </p:nvSpPr>
          <p:spPr bwMode="auto">
            <a:xfrm>
              <a:off x="3803651" y="4049713"/>
              <a:ext cx="44450" cy="44450"/>
            </a:xfrm>
            <a:custGeom>
              <a:avLst/>
              <a:gdLst>
                <a:gd name="T0" fmla="*/ 13 w 24"/>
                <a:gd name="T1" fmla="*/ 11 h 23"/>
                <a:gd name="T2" fmla="*/ 13 w 24"/>
                <a:gd name="T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3">
                  <a:moveTo>
                    <a:pt x="13" y="11"/>
                  </a:moveTo>
                  <a:cubicBezTo>
                    <a:pt x="0" y="0"/>
                    <a:pt x="24" y="23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27" name="Freeform 1280"/>
            <p:cNvSpPr>
              <a:spLocks/>
            </p:cNvSpPr>
            <p:nvPr/>
          </p:nvSpPr>
          <p:spPr bwMode="auto">
            <a:xfrm>
              <a:off x="3848101" y="4105275"/>
              <a:ext cx="69850" cy="47625"/>
            </a:xfrm>
            <a:custGeom>
              <a:avLst/>
              <a:gdLst>
                <a:gd name="T0" fmla="*/ 9 w 37"/>
                <a:gd name="T1" fmla="*/ 6 h 26"/>
                <a:gd name="T2" fmla="*/ 9 w 37"/>
                <a:gd name="T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26">
                  <a:moveTo>
                    <a:pt x="9" y="6"/>
                  </a:moveTo>
                  <a:cubicBezTo>
                    <a:pt x="0" y="0"/>
                    <a:pt x="37" y="2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28" name="Freeform 1281"/>
            <p:cNvSpPr>
              <a:spLocks/>
            </p:cNvSpPr>
            <p:nvPr/>
          </p:nvSpPr>
          <p:spPr bwMode="auto">
            <a:xfrm>
              <a:off x="4543426" y="2744788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29" name="Freeform 1282"/>
            <p:cNvSpPr>
              <a:spLocks/>
            </p:cNvSpPr>
            <p:nvPr/>
          </p:nvSpPr>
          <p:spPr bwMode="auto">
            <a:xfrm>
              <a:off x="4543426" y="28797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30" name="Freeform 1283"/>
            <p:cNvSpPr>
              <a:spLocks/>
            </p:cNvSpPr>
            <p:nvPr/>
          </p:nvSpPr>
          <p:spPr bwMode="auto">
            <a:xfrm>
              <a:off x="4543426" y="2901950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31" name="Freeform 1284"/>
            <p:cNvSpPr>
              <a:spLocks/>
            </p:cNvSpPr>
            <p:nvPr/>
          </p:nvSpPr>
          <p:spPr bwMode="auto">
            <a:xfrm>
              <a:off x="4479926" y="287655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32" name="Freeform 1285"/>
            <p:cNvSpPr>
              <a:spLocks/>
            </p:cNvSpPr>
            <p:nvPr/>
          </p:nvSpPr>
          <p:spPr bwMode="auto">
            <a:xfrm>
              <a:off x="4487864" y="28987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33" name="Freeform 1286"/>
            <p:cNvSpPr>
              <a:spLocks/>
            </p:cNvSpPr>
            <p:nvPr/>
          </p:nvSpPr>
          <p:spPr bwMode="auto">
            <a:xfrm>
              <a:off x="4494214" y="292100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34" name="Freeform 1287"/>
            <p:cNvSpPr>
              <a:spLocks/>
            </p:cNvSpPr>
            <p:nvPr/>
          </p:nvSpPr>
          <p:spPr bwMode="auto">
            <a:xfrm>
              <a:off x="4502151" y="29432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35" name="Freeform 1288"/>
            <p:cNvSpPr>
              <a:spLocks/>
            </p:cNvSpPr>
            <p:nvPr/>
          </p:nvSpPr>
          <p:spPr bwMode="auto">
            <a:xfrm>
              <a:off x="4535489" y="30829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36" name="Freeform 1289"/>
            <p:cNvSpPr>
              <a:spLocks/>
            </p:cNvSpPr>
            <p:nvPr/>
          </p:nvSpPr>
          <p:spPr bwMode="auto">
            <a:xfrm>
              <a:off x="4540251" y="30718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37" name="Freeform 1290"/>
            <p:cNvSpPr>
              <a:spLocks/>
            </p:cNvSpPr>
            <p:nvPr/>
          </p:nvSpPr>
          <p:spPr bwMode="auto">
            <a:xfrm>
              <a:off x="4551364" y="3094038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38" name="Freeform 1291"/>
            <p:cNvSpPr>
              <a:spLocks/>
            </p:cNvSpPr>
            <p:nvPr/>
          </p:nvSpPr>
          <p:spPr bwMode="auto">
            <a:xfrm>
              <a:off x="4554539" y="3132138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39" name="Freeform 1292"/>
            <p:cNvSpPr>
              <a:spLocks/>
            </p:cNvSpPr>
            <p:nvPr/>
          </p:nvSpPr>
          <p:spPr bwMode="auto">
            <a:xfrm>
              <a:off x="4570414" y="31908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40" name="Freeform 1293"/>
            <p:cNvSpPr>
              <a:spLocks/>
            </p:cNvSpPr>
            <p:nvPr/>
          </p:nvSpPr>
          <p:spPr bwMode="auto">
            <a:xfrm>
              <a:off x="4581526" y="3255963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41" name="Freeform 1294"/>
            <p:cNvSpPr>
              <a:spLocks/>
            </p:cNvSpPr>
            <p:nvPr/>
          </p:nvSpPr>
          <p:spPr bwMode="auto">
            <a:xfrm>
              <a:off x="4017964" y="3833813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42" name="Freeform 1295"/>
            <p:cNvSpPr>
              <a:spLocks/>
            </p:cNvSpPr>
            <p:nvPr/>
          </p:nvSpPr>
          <p:spPr bwMode="auto">
            <a:xfrm>
              <a:off x="4257676" y="4759325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43" name="Freeform 1296"/>
            <p:cNvSpPr>
              <a:spLocks/>
            </p:cNvSpPr>
            <p:nvPr/>
          </p:nvSpPr>
          <p:spPr bwMode="auto">
            <a:xfrm>
              <a:off x="4248151" y="4756150"/>
              <a:ext cx="39688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44" name="Freeform 1297"/>
            <p:cNvSpPr>
              <a:spLocks/>
            </p:cNvSpPr>
            <p:nvPr/>
          </p:nvSpPr>
          <p:spPr bwMode="auto">
            <a:xfrm>
              <a:off x="4298951" y="48371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45" name="Freeform 1298"/>
            <p:cNvSpPr>
              <a:spLocks/>
            </p:cNvSpPr>
            <p:nvPr/>
          </p:nvSpPr>
          <p:spPr bwMode="auto">
            <a:xfrm>
              <a:off x="4294189" y="4868863"/>
              <a:ext cx="38100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46" name="Freeform 1299"/>
            <p:cNvSpPr>
              <a:spLocks/>
            </p:cNvSpPr>
            <p:nvPr/>
          </p:nvSpPr>
          <p:spPr bwMode="auto">
            <a:xfrm>
              <a:off x="4308476" y="4894263"/>
              <a:ext cx="42863" cy="98425"/>
            </a:xfrm>
            <a:custGeom>
              <a:avLst/>
              <a:gdLst>
                <a:gd name="T0" fmla="*/ 12 w 23"/>
                <a:gd name="T1" fmla="*/ 22 h 53"/>
                <a:gd name="T2" fmla="*/ 12 w 23"/>
                <a:gd name="T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53">
                  <a:moveTo>
                    <a:pt x="12" y="22"/>
                  </a:moveTo>
                  <a:cubicBezTo>
                    <a:pt x="0" y="0"/>
                    <a:pt x="23" y="53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47" name="Freeform 1300"/>
            <p:cNvSpPr>
              <a:spLocks/>
            </p:cNvSpPr>
            <p:nvPr/>
          </p:nvSpPr>
          <p:spPr bwMode="auto">
            <a:xfrm>
              <a:off x="4337051" y="4943475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48" name="Freeform 1301"/>
            <p:cNvSpPr>
              <a:spLocks/>
            </p:cNvSpPr>
            <p:nvPr/>
          </p:nvSpPr>
          <p:spPr bwMode="auto">
            <a:xfrm>
              <a:off x="4332289" y="4964113"/>
              <a:ext cx="34925" cy="66675"/>
            </a:xfrm>
            <a:custGeom>
              <a:avLst/>
              <a:gdLst>
                <a:gd name="T0" fmla="*/ 11 w 18"/>
                <a:gd name="T1" fmla="*/ 21 h 36"/>
                <a:gd name="T2" fmla="*/ 11 w 18"/>
                <a:gd name="T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36">
                  <a:moveTo>
                    <a:pt x="11" y="21"/>
                  </a:moveTo>
                  <a:cubicBezTo>
                    <a:pt x="0" y="0"/>
                    <a:pt x="18" y="36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49" name="Freeform 1302"/>
            <p:cNvSpPr>
              <a:spLocks/>
            </p:cNvSpPr>
            <p:nvPr/>
          </p:nvSpPr>
          <p:spPr bwMode="auto">
            <a:xfrm>
              <a:off x="4017964" y="513397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50" name="Freeform 1303"/>
            <p:cNvSpPr>
              <a:spLocks/>
            </p:cNvSpPr>
            <p:nvPr/>
          </p:nvSpPr>
          <p:spPr bwMode="auto">
            <a:xfrm>
              <a:off x="4416426" y="5375275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51" name="Freeform 1304"/>
            <p:cNvSpPr>
              <a:spLocks/>
            </p:cNvSpPr>
            <p:nvPr/>
          </p:nvSpPr>
          <p:spPr bwMode="auto">
            <a:xfrm>
              <a:off x="4468814" y="541178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52" name="Freeform 1305"/>
            <p:cNvSpPr>
              <a:spLocks/>
            </p:cNvSpPr>
            <p:nvPr/>
          </p:nvSpPr>
          <p:spPr bwMode="auto">
            <a:xfrm>
              <a:off x="4141789" y="552926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53" name="Freeform 1306"/>
            <p:cNvSpPr>
              <a:spLocks/>
            </p:cNvSpPr>
            <p:nvPr/>
          </p:nvSpPr>
          <p:spPr bwMode="auto">
            <a:xfrm>
              <a:off x="4386264" y="562292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54" name="Freeform 1307"/>
            <p:cNvSpPr>
              <a:spLocks/>
            </p:cNvSpPr>
            <p:nvPr/>
          </p:nvSpPr>
          <p:spPr bwMode="auto">
            <a:xfrm>
              <a:off x="4664076" y="589756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55" name="Freeform 1308"/>
            <p:cNvSpPr>
              <a:spLocks/>
            </p:cNvSpPr>
            <p:nvPr/>
          </p:nvSpPr>
          <p:spPr bwMode="auto">
            <a:xfrm>
              <a:off x="4659314" y="59277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56" name="Freeform 1309"/>
            <p:cNvSpPr>
              <a:spLocks/>
            </p:cNvSpPr>
            <p:nvPr/>
          </p:nvSpPr>
          <p:spPr bwMode="auto">
            <a:xfrm>
              <a:off x="3613151" y="3881438"/>
              <a:ext cx="47625" cy="63500"/>
            </a:xfrm>
            <a:custGeom>
              <a:avLst/>
              <a:gdLst>
                <a:gd name="T0" fmla="*/ 18 w 25"/>
                <a:gd name="T1" fmla="*/ 13 h 34"/>
                <a:gd name="T2" fmla="*/ 18 w 25"/>
                <a:gd name="T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34">
                  <a:moveTo>
                    <a:pt x="18" y="13"/>
                  </a:moveTo>
                  <a:cubicBezTo>
                    <a:pt x="25" y="0"/>
                    <a:pt x="0" y="34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57" name="Freeform 1310"/>
            <p:cNvSpPr>
              <a:spLocks/>
            </p:cNvSpPr>
            <p:nvPr/>
          </p:nvSpPr>
          <p:spPr bwMode="auto">
            <a:xfrm>
              <a:off x="3849689" y="3236913"/>
              <a:ext cx="420688" cy="360363"/>
            </a:xfrm>
            <a:custGeom>
              <a:avLst/>
              <a:gdLst>
                <a:gd name="T0" fmla="*/ 140 w 224"/>
                <a:gd name="T1" fmla="*/ 160 h 192"/>
                <a:gd name="T2" fmla="*/ 124 w 224"/>
                <a:gd name="T3" fmla="*/ 176 h 192"/>
                <a:gd name="T4" fmla="*/ 204 w 224"/>
                <a:gd name="T5" fmla="*/ 188 h 192"/>
                <a:gd name="T6" fmla="*/ 128 w 224"/>
                <a:gd name="T7" fmla="*/ 164 h 192"/>
                <a:gd name="T8" fmla="*/ 224 w 224"/>
                <a:gd name="T9" fmla="*/ 0 h 192"/>
                <a:gd name="T10" fmla="*/ 120 w 224"/>
                <a:gd name="T11" fmla="*/ 168 h 192"/>
                <a:gd name="T12" fmla="*/ 96 w 224"/>
                <a:gd name="T13" fmla="*/ 72 h 192"/>
                <a:gd name="T14" fmla="*/ 44 w 224"/>
                <a:gd name="T15" fmla="*/ 84 h 192"/>
                <a:gd name="T16" fmla="*/ 104 w 224"/>
                <a:gd name="T17" fmla="*/ 88 h 192"/>
                <a:gd name="T18" fmla="*/ 0 w 224"/>
                <a:gd name="T19" fmla="*/ 116 h 192"/>
                <a:gd name="T20" fmla="*/ 88 w 224"/>
                <a:gd name="T21" fmla="*/ 100 h 192"/>
                <a:gd name="T22" fmla="*/ 112 w 224"/>
                <a:gd name="T23" fmla="*/ 192 h 192"/>
                <a:gd name="T24" fmla="*/ 140 w 224"/>
                <a:gd name="T25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4" h="192">
                  <a:moveTo>
                    <a:pt x="140" y="160"/>
                  </a:moveTo>
                  <a:cubicBezTo>
                    <a:pt x="149" y="164"/>
                    <a:pt x="129" y="173"/>
                    <a:pt x="124" y="176"/>
                  </a:cubicBezTo>
                  <a:cubicBezTo>
                    <a:pt x="140" y="174"/>
                    <a:pt x="190" y="166"/>
                    <a:pt x="204" y="188"/>
                  </a:cubicBezTo>
                  <a:cubicBezTo>
                    <a:pt x="201" y="171"/>
                    <a:pt x="153" y="135"/>
                    <a:pt x="128" y="164"/>
                  </a:cubicBezTo>
                  <a:cubicBezTo>
                    <a:pt x="160" y="110"/>
                    <a:pt x="186" y="49"/>
                    <a:pt x="224" y="0"/>
                  </a:cubicBezTo>
                  <a:cubicBezTo>
                    <a:pt x="159" y="10"/>
                    <a:pt x="133" y="94"/>
                    <a:pt x="120" y="168"/>
                  </a:cubicBezTo>
                  <a:cubicBezTo>
                    <a:pt x="112" y="136"/>
                    <a:pt x="119" y="88"/>
                    <a:pt x="96" y="72"/>
                  </a:cubicBezTo>
                  <a:cubicBezTo>
                    <a:pt x="72" y="70"/>
                    <a:pt x="57" y="76"/>
                    <a:pt x="44" y="84"/>
                  </a:cubicBezTo>
                  <a:cubicBezTo>
                    <a:pt x="58" y="89"/>
                    <a:pt x="90" y="64"/>
                    <a:pt x="104" y="88"/>
                  </a:cubicBezTo>
                  <a:cubicBezTo>
                    <a:pt x="68" y="78"/>
                    <a:pt x="25" y="91"/>
                    <a:pt x="0" y="116"/>
                  </a:cubicBezTo>
                  <a:cubicBezTo>
                    <a:pt x="22" y="119"/>
                    <a:pt x="49" y="94"/>
                    <a:pt x="88" y="100"/>
                  </a:cubicBezTo>
                  <a:cubicBezTo>
                    <a:pt x="109" y="117"/>
                    <a:pt x="107" y="157"/>
                    <a:pt x="112" y="192"/>
                  </a:cubicBezTo>
                  <a:cubicBezTo>
                    <a:pt x="125" y="181"/>
                    <a:pt x="121" y="170"/>
                    <a:pt x="140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3358" name="Group 3357"/>
          <p:cNvGrpSpPr/>
          <p:nvPr/>
        </p:nvGrpSpPr>
        <p:grpSpPr>
          <a:xfrm flipH="1">
            <a:off x="-20058" y="-13341"/>
            <a:ext cx="2398408" cy="6871341"/>
            <a:chOff x="3527426" y="2635250"/>
            <a:chExt cx="1187450" cy="3386138"/>
          </a:xfrm>
          <a:solidFill>
            <a:schemeClr val="accent2">
              <a:alpha val="20000"/>
            </a:schemeClr>
          </a:solidFill>
        </p:grpSpPr>
        <p:sp>
          <p:nvSpPr>
            <p:cNvPr id="3359" name="Freeform 1274"/>
            <p:cNvSpPr>
              <a:spLocks/>
            </p:cNvSpPr>
            <p:nvPr/>
          </p:nvSpPr>
          <p:spPr bwMode="auto">
            <a:xfrm>
              <a:off x="4529139" y="348773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60" name="Freeform 1275"/>
            <p:cNvSpPr>
              <a:spLocks/>
            </p:cNvSpPr>
            <p:nvPr/>
          </p:nvSpPr>
          <p:spPr bwMode="auto">
            <a:xfrm>
              <a:off x="4051301" y="3582988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61" name="Freeform 1276"/>
            <p:cNvSpPr>
              <a:spLocks/>
            </p:cNvSpPr>
            <p:nvPr/>
          </p:nvSpPr>
          <p:spPr bwMode="auto">
            <a:xfrm>
              <a:off x="4048126" y="360521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62" name="Freeform 1277"/>
            <p:cNvSpPr>
              <a:spLocks/>
            </p:cNvSpPr>
            <p:nvPr/>
          </p:nvSpPr>
          <p:spPr bwMode="auto">
            <a:xfrm>
              <a:off x="3589339" y="3879850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63" name="Freeform 1278"/>
            <p:cNvSpPr>
              <a:spLocks noEditPoints="1"/>
            </p:cNvSpPr>
            <p:nvPr/>
          </p:nvSpPr>
          <p:spPr bwMode="auto">
            <a:xfrm>
              <a:off x="3527426" y="2635250"/>
              <a:ext cx="1187450" cy="3386138"/>
            </a:xfrm>
            <a:custGeom>
              <a:avLst/>
              <a:gdLst>
                <a:gd name="T0" fmla="*/ 332 w 632"/>
                <a:gd name="T1" fmla="*/ 1232 h 1802"/>
                <a:gd name="T2" fmla="*/ 316 w 632"/>
                <a:gd name="T3" fmla="*/ 1484 h 1802"/>
                <a:gd name="T4" fmla="*/ 468 w 632"/>
                <a:gd name="T5" fmla="*/ 1632 h 1802"/>
                <a:gd name="T6" fmla="*/ 595 w 632"/>
                <a:gd name="T7" fmla="*/ 1801 h 1802"/>
                <a:gd name="T8" fmla="*/ 611 w 632"/>
                <a:gd name="T9" fmla="*/ 1499 h 1802"/>
                <a:gd name="T10" fmla="*/ 594 w 632"/>
                <a:gd name="T11" fmla="*/ 1100 h 1802"/>
                <a:gd name="T12" fmla="*/ 597 w 632"/>
                <a:gd name="T13" fmla="*/ 946 h 1802"/>
                <a:gd name="T14" fmla="*/ 596 w 632"/>
                <a:gd name="T15" fmla="*/ 630 h 1802"/>
                <a:gd name="T16" fmla="*/ 595 w 632"/>
                <a:gd name="T17" fmla="*/ 575 h 1802"/>
                <a:gd name="T18" fmla="*/ 596 w 632"/>
                <a:gd name="T19" fmla="*/ 459 h 1802"/>
                <a:gd name="T20" fmla="*/ 560 w 632"/>
                <a:gd name="T21" fmla="*/ 132 h 1802"/>
                <a:gd name="T22" fmla="*/ 456 w 632"/>
                <a:gd name="T23" fmla="*/ 0 h 1802"/>
                <a:gd name="T24" fmla="*/ 508 w 632"/>
                <a:gd name="T25" fmla="*/ 228 h 1802"/>
                <a:gd name="T26" fmla="*/ 512 w 632"/>
                <a:gd name="T27" fmla="*/ 436 h 1802"/>
                <a:gd name="T28" fmla="*/ 524 w 632"/>
                <a:gd name="T29" fmla="*/ 1088 h 1802"/>
                <a:gd name="T30" fmla="*/ 484 w 632"/>
                <a:gd name="T31" fmla="*/ 1136 h 1802"/>
                <a:gd name="T32" fmla="*/ 487 w 632"/>
                <a:gd name="T33" fmla="*/ 950 h 1802"/>
                <a:gd name="T34" fmla="*/ 320 w 632"/>
                <a:gd name="T35" fmla="*/ 972 h 1802"/>
                <a:gd name="T36" fmla="*/ 393 w 632"/>
                <a:gd name="T37" fmla="*/ 839 h 1802"/>
                <a:gd name="T38" fmla="*/ 276 w 632"/>
                <a:gd name="T39" fmla="*/ 856 h 1802"/>
                <a:gd name="T40" fmla="*/ 368 w 632"/>
                <a:gd name="T41" fmla="*/ 620 h 1802"/>
                <a:gd name="T42" fmla="*/ 176 w 632"/>
                <a:gd name="T43" fmla="*/ 604 h 1802"/>
                <a:gd name="T44" fmla="*/ 264 w 632"/>
                <a:gd name="T45" fmla="*/ 872 h 1802"/>
                <a:gd name="T46" fmla="*/ 36 w 632"/>
                <a:gd name="T47" fmla="*/ 716 h 1802"/>
                <a:gd name="T48" fmla="*/ 512 w 632"/>
                <a:gd name="T49" fmla="*/ 244 h 1802"/>
                <a:gd name="T50" fmla="*/ 536 w 632"/>
                <a:gd name="T51" fmla="*/ 496 h 1802"/>
                <a:gd name="T52" fmla="*/ 544 w 632"/>
                <a:gd name="T53" fmla="*/ 68 h 1802"/>
                <a:gd name="T54" fmla="*/ 536 w 632"/>
                <a:gd name="T55" fmla="*/ 696 h 1802"/>
                <a:gd name="T56" fmla="*/ 576 w 632"/>
                <a:gd name="T57" fmla="*/ 536 h 1802"/>
                <a:gd name="T58" fmla="*/ 564 w 632"/>
                <a:gd name="T59" fmla="*/ 900 h 1802"/>
                <a:gd name="T60" fmla="*/ 564 w 632"/>
                <a:gd name="T61" fmla="*/ 928 h 1802"/>
                <a:gd name="T62" fmla="*/ 560 w 632"/>
                <a:gd name="T63" fmla="*/ 860 h 1802"/>
                <a:gd name="T64" fmla="*/ 568 w 632"/>
                <a:gd name="T65" fmla="*/ 976 h 1802"/>
                <a:gd name="T66" fmla="*/ 552 w 632"/>
                <a:gd name="T67" fmla="*/ 1132 h 1802"/>
                <a:gd name="T68" fmla="*/ 528 w 632"/>
                <a:gd name="T69" fmla="*/ 1591 h 1802"/>
                <a:gd name="T70" fmla="*/ 528 w 632"/>
                <a:gd name="T71" fmla="*/ 1580 h 1802"/>
                <a:gd name="T72" fmla="*/ 508 w 632"/>
                <a:gd name="T73" fmla="*/ 1492 h 1802"/>
                <a:gd name="T74" fmla="*/ 484 w 632"/>
                <a:gd name="T75" fmla="*/ 1492 h 1802"/>
                <a:gd name="T76" fmla="*/ 332 w 632"/>
                <a:gd name="T77" fmla="*/ 1548 h 1802"/>
                <a:gd name="T78" fmla="*/ 264 w 632"/>
                <a:gd name="T79" fmla="*/ 1320 h 1802"/>
                <a:gd name="T80" fmla="*/ 496 w 632"/>
                <a:gd name="T81" fmla="*/ 1440 h 1802"/>
                <a:gd name="T82" fmla="*/ 488 w 632"/>
                <a:gd name="T83" fmla="*/ 1428 h 1802"/>
                <a:gd name="T84" fmla="*/ 468 w 632"/>
                <a:gd name="T85" fmla="*/ 1336 h 1802"/>
                <a:gd name="T86" fmla="*/ 448 w 632"/>
                <a:gd name="T87" fmla="*/ 1052 h 1802"/>
                <a:gd name="T88" fmla="*/ 384 w 632"/>
                <a:gd name="T89" fmla="*/ 1124 h 1802"/>
                <a:gd name="T90" fmla="*/ 280 w 632"/>
                <a:gd name="T91" fmla="*/ 924 h 1802"/>
                <a:gd name="T92" fmla="*/ 200 w 632"/>
                <a:gd name="T93" fmla="*/ 804 h 1802"/>
                <a:gd name="T94" fmla="*/ 108 w 632"/>
                <a:gd name="T95" fmla="*/ 712 h 1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2" h="1802">
                  <a:moveTo>
                    <a:pt x="0" y="776"/>
                  </a:moveTo>
                  <a:cubicBezTo>
                    <a:pt x="23" y="763"/>
                    <a:pt x="44" y="714"/>
                    <a:pt x="72" y="692"/>
                  </a:cubicBezTo>
                  <a:cubicBezTo>
                    <a:pt x="243" y="828"/>
                    <a:pt x="349" y="1030"/>
                    <a:pt x="432" y="1256"/>
                  </a:cubicBezTo>
                  <a:cubicBezTo>
                    <a:pt x="403" y="1243"/>
                    <a:pt x="378" y="1227"/>
                    <a:pt x="332" y="1232"/>
                  </a:cubicBezTo>
                  <a:cubicBezTo>
                    <a:pt x="291" y="1261"/>
                    <a:pt x="268" y="1307"/>
                    <a:pt x="244" y="1352"/>
                  </a:cubicBezTo>
                  <a:cubicBezTo>
                    <a:pt x="294" y="1323"/>
                    <a:pt x="335" y="1218"/>
                    <a:pt x="436" y="1272"/>
                  </a:cubicBezTo>
                  <a:cubicBezTo>
                    <a:pt x="457" y="1324"/>
                    <a:pt x="470" y="1384"/>
                    <a:pt x="488" y="1440"/>
                  </a:cubicBezTo>
                  <a:cubicBezTo>
                    <a:pt x="441" y="1388"/>
                    <a:pt x="362" y="1454"/>
                    <a:pt x="316" y="1484"/>
                  </a:cubicBezTo>
                  <a:cubicBezTo>
                    <a:pt x="358" y="1481"/>
                    <a:pt x="415" y="1421"/>
                    <a:pt x="468" y="1452"/>
                  </a:cubicBezTo>
                  <a:cubicBezTo>
                    <a:pt x="361" y="1432"/>
                    <a:pt x="332" y="1521"/>
                    <a:pt x="304" y="1592"/>
                  </a:cubicBezTo>
                  <a:cubicBezTo>
                    <a:pt x="362" y="1564"/>
                    <a:pt x="369" y="1433"/>
                    <a:pt x="496" y="1472"/>
                  </a:cubicBezTo>
                  <a:cubicBezTo>
                    <a:pt x="429" y="1496"/>
                    <a:pt x="433" y="1570"/>
                    <a:pt x="468" y="1632"/>
                  </a:cubicBezTo>
                  <a:cubicBezTo>
                    <a:pt x="465" y="1589"/>
                    <a:pt x="456" y="1513"/>
                    <a:pt x="500" y="1496"/>
                  </a:cubicBezTo>
                  <a:cubicBezTo>
                    <a:pt x="516" y="1592"/>
                    <a:pt x="552" y="1688"/>
                    <a:pt x="540" y="1800"/>
                  </a:cubicBezTo>
                  <a:cubicBezTo>
                    <a:pt x="540" y="1800"/>
                    <a:pt x="551" y="1800"/>
                    <a:pt x="552" y="1800"/>
                  </a:cubicBezTo>
                  <a:cubicBezTo>
                    <a:pt x="565" y="1800"/>
                    <a:pt x="581" y="1802"/>
                    <a:pt x="595" y="1801"/>
                  </a:cubicBezTo>
                  <a:cubicBezTo>
                    <a:pt x="609" y="1799"/>
                    <a:pt x="619" y="1764"/>
                    <a:pt x="619" y="1752"/>
                  </a:cubicBezTo>
                  <a:cubicBezTo>
                    <a:pt x="620" y="1704"/>
                    <a:pt x="595" y="1659"/>
                    <a:pt x="602" y="1611"/>
                  </a:cubicBezTo>
                  <a:cubicBezTo>
                    <a:pt x="604" y="1596"/>
                    <a:pt x="610" y="1581"/>
                    <a:pt x="612" y="1566"/>
                  </a:cubicBezTo>
                  <a:cubicBezTo>
                    <a:pt x="614" y="1544"/>
                    <a:pt x="611" y="1521"/>
                    <a:pt x="611" y="1499"/>
                  </a:cubicBezTo>
                  <a:cubicBezTo>
                    <a:pt x="609" y="1434"/>
                    <a:pt x="607" y="1369"/>
                    <a:pt x="604" y="1304"/>
                  </a:cubicBezTo>
                  <a:cubicBezTo>
                    <a:pt x="602" y="1271"/>
                    <a:pt x="601" y="1238"/>
                    <a:pt x="599" y="1204"/>
                  </a:cubicBezTo>
                  <a:cubicBezTo>
                    <a:pt x="597" y="1178"/>
                    <a:pt x="597" y="1151"/>
                    <a:pt x="594" y="1125"/>
                  </a:cubicBezTo>
                  <a:cubicBezTo>
                    <a:pt x="592" y="1116"/>
                    <a:pt x="591" y="1109"/>
                    <a:pt x="594" y="1100"/>
                  </a:cubicBezTo>
                  <a:cubicBezTo>
                    <a:pt x="596" y="1092"/>
                    <a:pt x="600" y="1084"/>
                    <a:pt x="601" y="1075"/>
                  </a:cubicBezTo>
                  <a:cubicBezTo>
                    <a:pt x="603" y="1064"/>
                    <a:pt x="597" y="1052"/>
                    <a:pt x="595" y="1040"/>
                  </a:cubicBezTo>
                  <a:cubicBezTo>
                    <a:pt x="592" y="1024"/>
                    <a:pt x="592" y="1008"/>
                    <a:pt x="593" y="992"/>
                  </a:cubicBezTo>
                  <a:cubicBezTo>
                    <a:pt x="593" y="976"/>
                    <a:pt x="597" y="961"/>
                    <a:pt x="597" y="946"/>
                  </a:cubicBezTo>
                  <a:cubicBezTo>
                    <a:pt x="596" y="918"/>
                    <a:pt x="587" y="891"/>
                    <a:pt x="584" y="864"/>
                  </a:cubicBezTo>
                  <a:cubicBezTo>
                    <a:pt x="574" y="776"/>
                    <a:pt x="592" y="710"/>
                    <a:pt x="576" y="632"/>
                  </a:cubicBezTo>
                  <a:cubicBezTo>
                    <a:pt x="587" y="632"/>
                    <a:pt x="592" y="640"/>
                    <a:pt x="602" y="643"/>
                  </a:cubicBezTo>
                  <a:cubicBezTo>
                    <a:pt x="602" y="643"/>
                    <a:pt x="597" y="631"/>
                    <a:pt x="596" y="630"/>
                  </a:cubicBezTo>
                  <a:cubicBezTo>
                    <a:pt x="593" y="626"/>
                    <a:pt x="589" y="623"/>
                    <a:pt x="585" y="619"/>
                  </a:cubicBezTo>
                  <a:cubicBezTo>
                    <a:pt x="577" y="611"/>
                    <a:pt x="571" y="602"/>
                    <a:pt x="580" y="593"/>
                  </a:cubicBezTo>
                  <a:cubicBezTo>
                    <a:pt x="589" y="600"/>
                    <a:pt x="593" y="612"/>
                    <a:pt x="599" y="622"/>
                  </a:cubicBezTo>
                  <a:cubicBezTo>
                    <a:pt x="599" y="606"/>
                    <a:pt x="598" y="590"/>
                    <a:pt x="595" y="575"/>
                  </a:cubicBezTo>
                  <a:cubicBezTo>
                    <a:pt x="590" y="548"/>
                    <a:pt x="577" y="523"/>
                    <a:pt x="572" y="495"/>
                  </a:cubicBezTo>
                  <a:cubicBezTo>
                    <a:pt x="567" y="465"/>
                    <a:pt x="566" y="434"/>
                    <a:pt x="572" y="404"/>
                  </a:cubicBezTo>
                  <a:cubicBezTo>
                    <a:pt x="574" y="443"/>
                    <a:pt x="586" y="481"/>
                    <a:pt x="593" y="518"/>
                  </a:cubicBezTo>
                  <a:cubicBezTo>
                    <a:pt x="593" y="499"/>
                    <a:pt x="593" y="479"/>
                    <a:pt x="596" y="459"/>
                  </a:cubicBezTo>
                  <a:cubicBezTo>
                    <a:pt x="583" y="408"/>
                    <a:pt x="567" y="348"/>
                    <a:pt x="564" y="288"/>
                  </a:cubicBezTo>
                  <a:cubicBezTo>
                    <a:pt x="561" y="244"/>
                    <a:pt x="562" y="200"/>
                    <a:pt x="560" y="156"/>
                  </a:cubicBezTo>
                  <a:cubicBezTo>
                    <a:pt x="580" y="139"/>
                    <a:pt x="611" y="133"/>
                    <a:pt x="632" y="116"/>
                  </a:cubicBezTo>
                  <a:cubicBezTo>
                    <a:pt x="603" y="117"/>
                    <a:pt x="582" y="125"/>
                    <a:pt x="560" y="132"/>
                  </a:cubicBezTo>
                  <a:cubicBezTo>
                    <a:pt x="552" y="93"/>
                    <a:pt x="560" y="38"/>
                    <a:pt x="552" y="0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502" y="44"/>
                    <a:pt x="515" y="95"/>
                    <a:pt x="504" y="136"/>
                  </a:cubicBezTo>
                  <a:cubicBezTo>
                    <a:pt x="492" y="86"/>
                    <a:pt x="472" y="45"/>
                    <a:pt x="456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70" y="66"/>
                    <a:pt x="505" y="114"/>
                    <a:pt x="508" y="196"/>
                  </a:cubicBezTo>
                  <a:cubicBezTo>
                    <a:pt x="482" y="166"/>
                    <a:pt x="403" y="153"/>
                    <a:pt x="360" y="128"/>
                  </a:cubicBezTo>
                  <a:cubicBezTo>
                    <a:pt x="385" y="169"/>
                    <a:pt x="466" y="190"/>
                    <a:pt x="508" y="228"/>
                  </a:cubicBezTo>
                  <a:cubicBezTo>
                    <a:pt x="487" y="238"/>
                    <a:pt x="507" y="246"/>
                    <a:pt x="484" y="240"/>
                  </a:cubicBezTo>
                  <a:cubicBezTo>
                    <a:pt x="475" y="250"/>
                    <a:pt x="475" y="268"/>
                    <a:pt x="476" y="288"/>
                  </a:cubicBezTo>
                  <a:cubicBezTo>
                    <a:pt x="485" y="277"/>
                    <a:pt x="485" y="257"/>
                    <a:pt x="500" y="252"/>
                  </a:cubicBezTo>
                  <a:cubicBezTo>
                    <a:pt x="504" y="318"/>
                    <a:pt x="503" y="370"/>
                    <a:pt x="512" y="436"/>
                  </a:cubicBezTo>
                  <a:cubicBezTo>
                    <a:pt x="512" y="441"/>
                    <a:pt x="510" y="462"/>
                    <a:pt x="513" y="484"/>
                  </a:cubicBezTo>
                  <a:cubicBezTo>
                    <a:pt x="518" y="519"/>
                    <a:pt x="518" y="557"/>
                    <a:pt x="512" y="592"/>
                  </a:cubicBezTo>
                  <a:cubicBezTo>
                    <a:pt x="508" y="620"/>
                    <a:pt x="525" y="892"/>
                    <a:pt x="516" y="1028"/>
                  </a:cubicBezTo>
                  <a:cubicBezTo>
                    <a:pt x="514" y="1057"/>
                    <a:pt x="517" y="1066"/>
                    <a:pt x="524" y="1088"/>
                  </a:cubicBezTo>
                  <a:cubicBezTo>
                    <a:pt x="560" y="1202"/>
                    <a:pt x="513" y="1329"/>
                    <a:pt x="528" y="1444"/>
                  </a:cubicBezTo>
                  <a:cubicBezTo>
                    <a:pt x="535" y="1499"/>
                    <a:pt x="556" y="1552"/>
                    <a:pt x="548" y="1608"/>
                  </a:cubicBezTo>
                  <a:cubicBezTo>
                    <a:pt x="520" y="1494"/>
                    <a:pt x="494" y="1379"/>
                    <a:pt x="456" y="1276"/>
                  </a:cubicBezTo>
                  <a:cubicBezTo>
                    <a:pt x="480" y="1229"/>
                    <a:pt x="489" y="1191"/>
                    <a:pt x="484" y="1136"/>
                  </a:cubicBezTo>
                  <a:cubicBezTo>
                    <a:pt x="480" y="1099"/>
                    <a:pt x="456" y="1063"/>
                    <a:pt x="456" y="1032"/>
                  </a:cubicBezTo>
                  <a:cubicBezTo>
                    <a:pt x="455" y="1006"/>
                    <a:pt x="457" y="969"/>
                    <a:pt x="482" y="958"/>
                  </a:cubicBezTo>
                  <a:cubicBezTo>
                    <a:pt x="484" y="957"/>
                    <a:pt x="502" y="960"/>
                    <a:pt x="503" y="958"/>
                  </a:cubicBezTo>
                  <a:cubicBezTo>
                    <a:pt x="506" y="952"/>
                    <a:pt x="491" y="952"/>
                    <a:pt x="487" y="950"/>
                  </a:cubicBezTo>
                  <a:cubicBezTo>
                    <a:pt x="454" y="940"/>
                    <a:pt x="435" y="987"/>
                    <a:pt x="422" y="1008"/>
                  </a:cubicBezTo>
                  <a:cubicBezTo>
                    <a:pt x="417" y="1018"/>
                    <a:pt x="413" y="1028"/>
                    <a:pt x="409" y="1038"/>
                  </a:cubicBezTo>
                  <a:cubicBezTo>
                    <a:pt x="399" y="1063"/>
                    <a:pt x="393" y="1089"/>
                    <a:pt x="396" y="1116"/>
                  </a:cubicBezTo>
                  <a:cubicBezTo>
                    <a:pt x="370" y="1068"/>
                    <a:pt x="350" y="1015"/>
                    <a:pt x="320" y="972"/>
                  </a:cubicBezTo>
                  <a:cubicBezTo>
                    <a:pt x="321" y="969"/>
                    <a:pt x="293" y="868"/>
                    <a:pt x="304" y="840"/>
                  </a:cubicBezTo>
                  <a:cubicBezTo>
                    <a:pt x="307" y="832"/>
                    <a:pt x="318" y="834"/>
                    <a:pt x="324" y="836"/>
                  </a:cubicBezTo>
                  <a:cubicBezTo>
                    <a:pt x="337" y="838"/>
                    <a:pt x="349" y="840"/>
                    <a:pt x="362" y="839"/>
                  </a:cubicBezTo>
                  <a:cubicBezTo>
                    <a:pt x="372" y="838"/>
                    <a:pt x="383" y="836"/>
                    <a:pt x="393" y="839"/>
                  </a:cubicBezTo>
                  <a:cubicBezTo>
                    <a:pt x="391" y="839"/>
                    <a:pt x="388" y="837"/>
                    <a:pt x="384" y="836"/>
                  </a:cubicBezTo>
                  <a:cubicBezTo>
                    <a:pt x="366" y="829"/>
                    <a:pt x="331" y="814"/>
                    <a:pt x="296" y="820"/>
                  </a:cubicBezTo>
                  <a:cubicBezTo>
                    <a:pt x="293" y="829"/>
                    <a:pt x="285" y="858"/>
                    <a:pt x="284" y="868"/>
                  </a:cubicBezTo>
                  <a:cubicBezTo>
                    <a:pt x="275" y="854"/>
                    <a:pt x="298" y="801"/>
                    <a:pt x="276" y="856"/>
                  </a:cubicBezTo>
                  <a:cubicBezTo>
                    <a:pt x="258" y="809"/>
                    <a:pt x="256" y="724"/>
                    <a:pt x="260" y="680"/>
                  </a:cubicBezTo>
                  <a:cubicBezTo>
                    <a:pt x="277" y="660"/>
                    <a:pt x="317" y="655"/>
                    <a:pt x="352" y="664"/>
                  </a:cubicBezTo>
                  <a:cubicBezTo>
                    <a:pt x="331" y="641"/>
                    <a:pt x="278" y="637"/>
                    <a:pt x="260" y="664"/>
                  </a:cubicBezTo>
                  <a:cubicBezTo>
                    <a:pt x="275" y="628"/>
                    <a:pt x="311" y="614"/>
                    <a:pt x="368" y="620"/>
                  </a:cubicBezTo>
                  <a:cubicBezTo>
                    <a:pt x="328" y="610"/>
                    <a:pt x="282" y="598"/>
                    <a:pt x="264" y="632"/>
                  </a:cubicBezTo>
                  <a:cubicBezTo>
                    <a:pt x="259" y="612"/>
                    <a:pt x="281" y="543"/>
                    <a:pt x="272" y="552"/>
                  </a:cubicBezTo>
                  <a:cubicBezTo>
                    <a:pt x="264" y="580"/>
                    <a:pt x="259" y="611"/>
                    <a:pt x="252" y="640"/>
                  </a:cubicBezTo>
                  <a:cubicBezTo>
                    <a:pt x="238" y="616"/>
                    <a:pt x="219" y="598"/>
                    <a:pt x="176" y="604"/>
                  </a:cubicBezTo>
                  <a:cubicBezTo>
                    <a:pt x="185" y="613"/>
                    <a:pt x="213" y="604"/>
                    <a:pt x="224" y="612"/>
                  </a:cubicBezTo>
                  <a:cubicBezTo>
                    <a:pt x="186" y="616"/>
                    <a:pt x="163" y="602"/>
                    <a:pt x="140" y="620"/>
                  </a:cubicBezTo>
                  <a:cubicBezTo>
                    <a:pt x="178" y="618"/>
                    <a:pt x="241" y="618"/>
                    <a:pt x="252" y="656"/>
                  </a:cubicBezTo>
                  <a:cubicBezTo>
                    <a:pt x="241" y="728"/>
                    <a:pt x="250" y="811"/>
                    <a:pt x="264" y="872"/>
                  </a:cubicBezTo>
                  <a:cubicBezTo>
                    <a:pt x="205" y="799"/>
                    <a:pt x="129" y="742"/>
                    <a:pt x="84" y="656"/>
                  </a:cubicBezTo>
                  <a:cubicBezTo>
                    <a:pt x="69" y="656"/>
                    <a:pt x="55" y="685"/>
                    <a:pt x="44" y="664"/>
                  </a:cubicBezTo>
                  <a:cubicBezTo>
                    <a:pt x="37" y="669"/>
                    <a:pt x="49" y="675"/>
                    <a:pt x="52" y="680"/>
                  </a:cubicBezTo>
                  <a:cubicBezTo>
                    <a:pt x="55" y="689"/>
                    <a:pt x="39" y="711"/>
                    <a:pt x="36" y="716"/>
                  </a:cubicBezTo>
                  <a:cubicBezTo>
                    <a:pt x="28" y="729"/>
                    <a:pt x="14" y="742"/>
                    <a:pt x="0" y="776"/>
                  </a:cubicBezTo>
                  <a:close/>
                  <a:moveTo>
                    <a:pt x="512" y="244"/>
                  </a:moveTo>
                  <a:cubicBezTo>
                    <a:pt x="508" y="243"/>
                    <a:pt x="504" y="244"/>
                    <a:pt x="504" y="240"/>
                  </a:cubicBezTo>
                  <a:cubicBezTo>
                    <a:pt x="507" y="241"/>
                    <a:pt x="511" y="240"/>
                    <a:pt x="512" y="244"/>
                  </a:cubicBezTo>
                  <a:close/>
                  <a:moveTo>
                    <a:pt x="536" y="468"/>
                  </a:moveTo>
                  <a:cubicBezTo>
                    <a:pt x="526" y="458"/>
                    <a:pt x="527" y="436"/>
                    <a:pt x="528" y="416"/>
                  </a:cubicBezTo>
                  <a:cubicBezTo>
                    <a:pt x="527" y="339"/>
                    <a:pt x="542" y="467"/>
                    <a:pt x="536" y="468"/>
                  </a:cubicBezTo>
                  <a:close/>
                  <a:moveTo>
                    <a:pt x="536" y="496"/>
                  </a:moveTo>
                  <a:cubicBezTo>
                    <a:pt x="541" y="545"/>
                    <a:pt x="551" y="588"/>
                    <a:pt x="532" y="600"/>
                  </a:cubicBezTo>
                  <a:cubicBezTo>
                    <a:pt x="535" y="558"/>
                    <a:pt x="527" y="530"/>
                    <a:pt x="536" y="496"/>
                  </a:cubicBezTo>
                  <a:close/>
                  <a:moveTo>
                    <a:pt x="540" y="96"/>
                  </a:moveTo>
                  <a:cubicBezTo>
                    <a:pt x="540" y="88"/>
                    <a:pt x="537" y="56"/>
                    <a:pt x="544" y="68"/>
                  </a:cubicBezTo>
                  <a:cubicBezTo>
                    <a:pt x="543" y="75"/>
                    <a:pt x="546" y="107"/>
                    <a:pt x="540" y="96"/>
                  </a:cubicBezTo>
                  <a:close/>
                  <a:moveTo>
                    <a:pt x="536" y="696"/>
                  </a:moveTo>
                  <a:cubicBezTo>
                    <a:pt x="517" y="691"/>
                    <a:pt x="524" y="628"/>
                    <a:pt x="544" y="624"/>
                  </a:cubicBezTo>
                  <a:cubicBezTo>
                    <a:pt x="539" y="654"/>
                    <a:pt x="551" y="683"/>
                    <a:pt x="536" y="696"/>
                  </a:cubicBezTo>
                  <a:close/>
                  <a:moveTo>
                    <a:pt x="576" y="536"/>
                  </a:moveTo>
                  <a:cubicBezTo>
                    <a:pt x="564" y="545"/>
                    <a:pt x="553" y="504"/>
                    <a:pt x="556" y="500"/>
                  </a:cubicBezTo>
                  <a:cubicBezTo>
                    <a:pt x="571" y="528"/>
                    <a:pt x="599" y="566"/>
                    <a:pt x="596" y="600"/>
                  </a:cubicBezTo>
                  <a:cubicBezTo>
                    <a:pt x="588" y="569"/>
                    <a:pt x="568" y="554"/>
                    <a:pt x="576" y="536"/>
                  </a:cubicBezTo>
                  <a:close/>
                  <a:moveTo>
                    <a:pt x="552" y="600"/>
                  </a:moveTo>
                  <a:cubicBezTo>
                    <a:pt x="565" y="603"/>
                    <a:pt x="583" y="621"/>
                    <a:pt x="580" y="628"/>
                  </a:cubicBezTo>
                  <a:cubicBezTo>
                    <a:pt x="571" y="618"/>
                    <a:pt x="555" y="616"/>
                    <a:pt x="552" y="600"/>
                  </a:cubicBezTo>
                  <a:close/>
                  <a:moveTo>
                    <a:pt x="564" y="900"/>
                  </a:moveTo>
                  <a:cubicBezTo>
                    <a:pt x="557" y="894"/>
                    <a:pt x="570" y="877"/>
                    <a:pt x="572" y="888"/>
                  </a:cubicBezTo>
                  <a:cubicBezTo>
                    <a:pt x="571" y="886"/>
                    <a:pt x="564" y="900"/>
                    <a:pt x="564" y="900"/>
                  </a:cubicBezTo>
                  <a:close/>
                  <a:moveTo>
                    <a:pt x="572" y="932"/>
                  </a:moveTo>
                  <a:cubicBezTo>
                    <a:pt x="568" y="931"/>
                    <a:pt x="564" y="932"/>
                    <a:pt x="564" y="928"/>
                  </a:cubicBezTo>
                  <a:cubicBezTo>
                    <a:pt x="567" y="929"/>
                    <a:pt x="571" y="928"/>
                    <a:pt x="572" y="932"/>
                  </a:cubicBezTo>
                  <a:close/>
                  <a:moveTo>
                    <a:pt x="560" y="860"/>
                  </a:moveTo>
                  <a:cubicBezTo>
                    <a:pt x="563" y="861"/>
                    <a:pt x="567" y="860"/>
                    <a:pt x="568" y="864"/>
                  </a:cubicBezTo>
                  <a:cubicBezTo>
                    <a:pt x="564" y="863"/>
                    <a:pt x="560" y="864"/>
                    <a:pt x="560" y="860"/>
                  </a:cubicBezTo>
                  <a:close/>
                  <a:moveTo>
                    <a:pt x="576" y="1008"/>
                  </a:moveTo>
                  <a:cubicBezTo>
                    <a:pt x="576" y="1013"/>
                    <a:pt x="576" y="1037"/>
                    <a:pt x="572" y="1024"/>
                  </a:cubicBezTo>
                  <a:cubicBezTo>
                    <a:pt x="571" y="1019"/>
                    <a:pt x="571" y="995"/>
                    <a:pt x="576" y="1008"/>
                  </a:cubicBezTo>
                  <a:close/>
                  <a:moveTo>
                    <a:pt x="568" y="976"/>
                  </a:moveTo>
                  <a:cubicBezTo>
                    <a:pt x="568" y="972"/>
                    <a:pt x="575" y="971"/>
                    <a:pt x="576" y="976"/>
                  </a:cubicBezTo>
                  <a:cubicBezTo>
                    <a:pt x="571" y="975"/>
                    <a:pt x="569" y="982"/>
                    <a:pt x="568" y="976"/>
                  </a:cubicBezTo>
                  <a:close/>
                  <a:moveTo>
                    <a:pt x="552" y="1440"/>
                  </a:moveTo>
                  <a:cubicBezTo>
                    <a:pt x="547" y="1362"/>
                    <a:pt x="553" y="1222"/>
                    <a:pt x="552" y="1132"/>
                  </a:cubicBezTo>
                  <a:cubicBezTo>
                    <a:pt x="560" y="1201"/>
                    <a:pt x="561" y="1294"/>
                    <a:pt x="564" y="1368"/>
                  </a:cubicBezTo>
                  <a:cubicBezTo>
                    <a:pt x="564" y="1392"/>
                    <a:pt x="579" y="1426"/>
                    <a:pt x="552" y="1440"/>
                  </a:cubicBezTo>
                  <a:close/>
                  <a:moveTo>
                    <a:pt x="528" y="1580"/>
                  </a:moveTo>
                  <a:cubicBezTo>
                    <a:pt x="528" y="1583"/>
                    <a:pt x="528" y="1586"/>
                    <a:pt x="528" y="1591"/>
                  </a:cubicBezTo>
                  <a:cubicBezTo>
                    <a:pt x="542" y="1654"/>
                    <a:pt x="555" y="1719"/>
                    <a:pt x="560" y="1792"/>
                  </a:cubicBezTo>
                  <a:cubicBezTo>
                    <a:pt x="556" y="1768"/>
                    <a:pt x="532" y="1640"/>
                    <a:pt x="528" y="1591"/>
                  </a:cubicBezTo>
                  <a:cubicBezTo>
                    <a:pt x="528" y="1590"/>
                    <a:pt x="528" y="1589"/>
                    <a:pt x="528" y="1588"/>
                  </a:cubicBezTo>
                  <a:lnTo>
                    <a:pt x="528" y="1580"/>
                  </a:lnTo>
                  <a:close/>
                  <a:moveTo>
                    <a:pt x="508" y="1492"/>
                  </a:moveTo>
                  <a:cubicBezTo>
                    <a:pt x="515" y="1513"/>
                    <a:pt x="518" y="1538"/>
                    <a:pt x="524" y="1560"/>
                  </a:cubicBezTo>
                  <a:cubicBezTo>
                    <a:pt x="521" y="1580"/>
                    <a:pt x="521" y="1562"/>
                    <a:pt x="520" y="1556"/>
                  </a:cubicBezTo>
                  <a:cubicBezTo>
                    <a:pt x="515" y="1540"/>
                    <a:pt x="503" y="1498"/>
                    <a:pt x="508" y="1492"/>
                  </a:cubicBezTo>
                  <a:close/>
                  <a:moveTo>
                    <a:pt x="468" y="1500"/>
                  </a:moveTo>
                  <a:cubicBezTo>
                    <a:pt x="461" y="1514"/>
                    <a:pt x="449" y="1558"/>
                    <a:pt x="452" y="1584"/>
                  </a:cubicBezTo>
                  <a:cubicBezTo>
                    <a:pt x="442" y="1545"/>
                    <a:pt x="442" y="1521"/>
                    <a:pt x="468" y="1500"/>
                  </a:cubicBezTo>
                  <a:close/>
                  <a:moveTo>
                    <a:pt x="484" y="1492"/>
                  </a:moveTo>
                  <a:cubicBezTo>
                    <a:pt x="475" y="1494"/>
                    <a:pt x="474" y="1513"/>
                    <a:pt x="468" y="1496"/>
                  </a:cubicBezTo>
                  <a:cubicBezTo>
                    <a:pt x="478" y="1501"/>
                    <a:pt x="480" y="1480"/>
                    <a:pt x="484" y="1492"/>
                  </a:cubicBezTo>
                  <a:close/>
                  <a:moveTo>
                    <a:pt x="364" y="1488"/>
                  </a:moveTo>
                  <a:cubicBezTo>
                    <a:pt x="350" y="1505"/>
                    <a:pt x="348" y="1534"/>
                    <a:pt x="332" y="1548"/>
                  </a:cubicBezTo>
                  <a:cubicBezTo>
                    <a:pt x="335" y="1523"/>
                    <a:pt x="351" y="1490"/>
                    <a:pt x="364" y="1488"/>
                  </a:cubicBezTo>
                  <a:close/>
                  <a:moveTo>
                    <a:pt x="264" y="1320"/>
                  </a:moveTo>
                  <a:cubicBezTo>
                    <a:pt x="279" y="1306"/>
                    <a:pt x="277" y="1293"/>
                    <a:pt x="292" y="1284"/>
                  </a:cubicBezTo>
                  <a:cubicBezTo>
                    <a:pt x="298" y="1295"/>
                    <a:pt x="273" y="1326"/>
                    <a:pt x="264" y="1320"/>
                  </a:cubicBezTo>
                  <a:close/>
                  <a:moveTo>
                    <a:pt x="324" y="1252"/>
                  </a:moveTo>
                  <a:cubicBezTo>
                    <a:pt x="313" y="1263"/>
                    <a:pt x="307" y="1277"/>
                    <a:pt x="296" y="1288"/>
                  </a:cubicBezTo>
                  <a:cubicBezTo>
                    <a:pt x="285" y="1273"/>
                    <a:pt x="318" y="1250"/>
                    <a:pt x="324" y="1252"/>
                  </a:cubicBezTo>
                  <a:close/>
                  <a:moveTo>
                    <a:pt x="496" y="1440"/>
                  </a:moveTo>
                  <a:cubicBezTo>
                    <a:pt x="495" y="1446"/>
                    <a:pt x="502" y="1457"/>
                    <a:pt x="496" y="1448"/>
                  </a:cubicBezTo>
                  <a:cubicBezTo>
                    <a:pt x="486" y="1452"/>
                    <a:pt x="494" y="1425"/>
                    <a:pt x="496" y="1440"/>
                  </a:cubicBezTo>
                  <a:close/>
                  <a:moveTo>
                    <a:pt x="488" y="1408"/>
                  </a:moveTo>
                  <a:cubicBezTo>
                    <a:pt x="485" y="1415"/>
                    <a:pt x="499" y="1424"/>
                    <a:pt x="488" y="1428"/>
                  </a:cubicBezTo>
                  <a:cubicBezTo>
                    <a:pt x="489" y="1420"/>
                    <a:pt x="478" y="1399"/>
                    <a:pt x="488" y="1408"/>
                  </a:cubicBezTo>
                  <a:close/>
                  <a:moveTo>
                    <a:pt x="468" y="1336"/>
                  </a:moveTo>
                  <a:cubicBezTo>
                    <a:pt x="471" y="1358"/>
                    <a:pt x="479" y="1375"/>
                    <a:pt x="484" y="1396"/>
                  </a:cubicBezTo>
                  <a:cubicBezTo>
                    <a:pt x="478" y="1394"/>
                    <a:pt x="461" y="1349"/>
                    <a:pt x="468" y="1336"/>
                  </a:cubicBezTo>
                  <a:close/>
                  <a:moveTo>
                    <a:pt x="448" y="1280"/>
                  </a:moveTo>
                  <a:cubicBezTo>
                    <a:pt x="454" y="1295"/>
                    <a:pt x="459" y="1311"/>
                    <a:pt x="464" y="1328"/>
                  </a:cubicBezTo>
                  <a:cubicBezTo>
                    <a:pt x="459" y="1332"/>
                    <a:pt x="441" y="1275"/>
                    <a:pt x="448" y="1280"/>
                  </a:cubicBezTo>
                  <a:close/>
                  <a:moveTo>
                    <a:pt x="448" y="1052"/>
                  </a:moveTo>
                  <a:cubicBezTo>
                    <a:pt x="456" y="1117"/>
                    <a:pt x="446" y="1197"/>
                    <a:pt x="448" y="1256"/>
                  </a:cubicBezTo>
                  <a:cubicBezTo>
                    <a:pt x="419" y="1187"/>
                    <a:pt x="390" y="1109"/>
                    <a:pt x="448" y="1052"/>
                  </a:cubicBezTo>
                  <a:close/>
                  <a:moveTo>
                    <a:pt x="300" y="948"/>
                  </a:moveTo>
                  <a:cubicBezTo>
                    <a:pt x="329" y="1003"/>
                    <a:pt x="372" y="1064"/>
                    <a:pt x="384" y="1124"/>
                  </a:cubicBezTo>
                  <a:cubicBezTo>
                    <a:pt x="363" y="1060"/>
                    <a:pt x="319" y="999"/>
                    <a:pt x="300" y="948"/>
                  </a:cubicBezTo>
                  <a:close/>
                  <a:moveTo>
                    <a:pt x="280" y="924"/>
                  </a:moveTo>
                  <a:cubicBezTo>
                    <a:pt x="288" y="924"/>
                    <a:pt x="300" y="940"/>
                    <a:pt x="292" y="944"/>
                  </a:cubicBezTo>
                  <a:cubicBezTo>
                    <a:pt x="289" y="936"/>
                    <a:pt x="283" y="931"/>
                    <a:pt x="280" y="924"/>
                  </a:cubicBezTo>
                  <a:close/>
                  <a:moveTo>
                    <a:pt x="256" y="888"/>
                  </a:moveTo>
                  <a:cubicBezTo>
                    <a:pt x="267" y="888"/>
                    <a:pt x="279" y="907"/>
                    <a:pt x="272" y="912"/>
                  </a:cubicBezTo>
                  <a:cubicBezTo>
                    <a:pt x="269" y="901"/>
                    <a:pt x="260" y="897"/>
                    <a:pt x="256" y="888"/>
                  </a:cubicBezTo>
                  <a:close/>
                  <a:moveTo>
                    <a:pt x="200" y="804"/>
                  </a:moveTo>
                  <a:cubicBezTo>
                    <a:pt x="210" y="821"/>
                    <a:pt x="251" y="872"/>
                    <a:pt x="240" y="860"/>
                  </a:cubicBezTo>
                  <a:cubicBezTo>
                    <a:pt x="225" y="845"/>
                    <a:pt x="200" y="820"/>
                    <a:pt x="200" y="804"/>
                  </a:cubicBezTo>
                  <a:close/>
                  <a:moveTo>
                    <a:pt x="76" y="684"/>
                  </a:moveTo>
                  <a:cubicBezTo>
                    <a:pt x="93" y="684"/>
                    <a:pt x="110" y="706"/>
                    <a:pt x="108" y="712"/>
                  </a:cubicBezTo>
                  <a:cubicBezTo>
                    <a:pt x="99" y="701"/>
                    <a:pt x="82" y="697"/>
                    <a:pt x="76" y="6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64" name="Freeform 1279"/>
            <p:cNvSpPr>
              <a:spLocks/>
            </p:cNvSpPr>
            <p:nvPr/>
          </p:nvSpPr>
          <p:spPr bwMode="auto">
            <a:xfrm>
              <a:off x="3803651" y="4049713"/>
              <a:ext cx="44450" cy="44450"/>
            </a:xfrm>
            <a:custGeom>
              <a:avLst/>
              <a:gdLst>
                <a:gd name="T0" fmla="*/ 13 w 24"/>
                <a:gd name="T1" fmla="*/ 11 h 23"/>
                <a:gd name="T2" fmla="*/ 13 w 24"/>
                <a:gd name="T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3">
                  <a:moveTo>
                    <a:pt x="13" y="11"/>
                  </a:moveTo>
                  <a:cubicBezTo>
                    <a:pt x="0" y="0"/>
                    <a:pt x="24" y="23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65" name="Freeform 1280"/>
            <p:cNvSpPr>
              <a:spLocks/>
            </p:cNvSpPr>
            <p:nvPr/>
          </p:nvSpPr>
          <p:spPr bwMode="auto">
            <a:xfrm>
              <a:off x="3848101" y="4105275"/>
              <a:ext cx="69850" cy="47625"/>
            </a:xfrm>
            <a:custGeom>
              <a:avLst/>
              <a:gdLst>
                <a:gd name="T0" fmla="*/ 9 w 37"/>
                <a:gd name="T1" fmla="*/ 6 h 26"/>
                <a:gd name="T2" fmla="*/ 9 w 37"/>
                <a:gd name="T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26">
                  <a:moveTo>
                    <a:pt x="9" y="6"/>
                  </a:moveTo>
                  <a:cubicBezTo>
                    <a:pt x="0" y="0"/>
                    <a:pt x="37" y="2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66" name="Freeform 1281"/>
            <p:cNvSpPr>
              <a:spLocks/>
            </p:cNvSpPr>
            <p:nvPr/>
          </p:nvSpPr>
          <p:spPr bwMode="auto">
            <a:xfrm>
              <a:off x="4543426" y="2744788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67" name="Freeform 1282"/>
            <p:cNvSpPr>
              <a:spLocks/>
            </p:cNvSpPr>
            <p:nvPr/>
          </p:nvSpPr>
          <p:spPr bwMode="auto">
            <a:xfrm>
              <a:off x="4543426" y="28797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68" name="Freeform 1283"/>
            <p:cNvSpPr>
              <a:spLocks/>
            </p:cNvSpPr>
            <p:nvPr/>
          </p:nvSpPr>
          <p:spPr bwMode="auto">
            <a:xfrm>
              <a:off x="4543426" y="2901950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69" name="Freeform 1284"/>
            <p:cNvSpPr>
              <a:spLocks/>
            </p:cNvSpPr>
            <p:nvPr/>
          </p:nvSpPr>
          <p:spPr bwMode="auto">
            <a:xfrm>
              <a:off x="4479926" y="287655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70" name="Freeform 1285"/>
            <p:cNvSpPr>
              <a:spLocks/>
            </p:cNvSpPr>
            <p:nvPr/>
          </p:nvSpPr>
          <p:spPr bwMode="auto">
            <a:xfrm>
              <a:off x="4487864" y="28987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71" name="Freeform 1286"/>
            <p:cNvSpPr>
              <a:spLocks/>
            </p:cNvSpPr>
            <p:nvPr/>
          </p:nvSpPr>
          <p:spPr bwMode="auto">
            <a:xfrm>
              <a:off x="4494214" y="292100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72" name="Freeform 1287"/>
            <p:cNvSpPr>
              <a:spLocks/>
            </p:cNvSpPr>
            <p:nvPr/>
          </p:nvSpPr>
          <p:spPr bwMode="auto">
            <a:xfrm>
              <a:off x="4502151" y="29432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73" name="Freeform 1288"/>
            <p:cNvSpPr>
              <a:spLocks/>
            </p:cNvSpPr>
            <p:nvPr/>
          </p:nvSpPr>
          <p:spPr bwMode="auto">
            <a:xfrm>
              <a:off x="4535489" y="30829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74" name="Freeform 1289"/>
            <p:cNvSpPr>
              <a:spLocks/>
            </p:cNvSpPr>
            <p:nvPr/>
          </p:nvSpPr>
          <p:spPr bwMode="auto">
            <a:xfrm>
              <a:off x="4540251" y="30718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75" name="Freeform 1290"/>
            <p:cNvSpPr>
              <a:spLocks/>
            </p:cNvSpPr>
            <p:nvPr/>
          </p:nvSpPr>
          <p:spPr bwMode="auto">
            <a:xfrm>
              <a:off x="4551364" y="3094038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76" name="Freeform 1291"/>
            <p:cNvSpPr>
              <a:spLocks/>
            </p:cNvSpPr>
            <p:nvPr/>
          </p:nvSpPr>
          <p:spPr bwMode="auto">
            <a:xfrm>
              <a:off x="4554539" y="3132138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77" name="Freeform 1292"/>
            <p:cNvSpPr>
              <a:spLocks/>
            </p:cNvSpPr>
            <p:nvPr/>
          </p:nvSpPr>
          <p:spPr bwMode="auto">
            <a:xfrm>
              <a:off x="4570414" y="31908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78" name="Freeform 1293"/>
            <p:cNvSpPr>
              <a:spLocks/>
            </p:cNvSpPr>
            <p:nvPr/>
          </p:nvSpPr>
          <p:spPr bwMode="auto">
            <a:xfrm>
              <a:off x="4581526" y="3255963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79" name="Freeform 1294"/>
            <p:cNvSpPr>
              <a:spLocks/>
            </p:cNvSpPr>
            <p:nvPr/>
          </p:nvSpPr>
          <p:spPr bwMode="auto">
            <a:xfrm>
              <a:off x="4017964" y="3833813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80" name="Freeform 1295"/>
            <p:cNvSpPr>
              <a:spLocks/>
            </p:cNvSpPr>
            <p:nvPr/>
          </p:nvSpPr>
          <p:spPr bwMode="auto">
            <a:xfrm>
              <a:off x="4257676" y="4759325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81" name="Freeform 1296"/>
            <p:cNvSpPr>
              <a:spLocks/>
            </p:cNvSpPr>
            <p:nvPr/>
          </p:nvSpPr>
          <p:spPr bwMode="auto">
            <a:xfrm>
              <a:off x="4248151" y="4756150"/>
              <a:ext cx="39688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82" name="Freeform 1297"/>
            <p:cNvSpPr>
              <a:spLocks/>
            </p:cNvSpPr>
            <p:nvPr/>
          </p:nvSpPr>
          <p:spPr bwMode="auto">
            <a:xfrm>
              <a:off x="4298951" y="48371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83" name="Freeform 1298"/>
            <p:cNvSpPr>
              <a:spLocks/>
            </p:cNvSpPr>
            <p:nvPr/>
          </p:nvSpPr>
          <p:spPr bwMode="auto">
            <a:xfrm>
              <a:off x="4294189" y="4868863"/>
              <a:ext cx="38100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84" name="Freeform 1299"/>
            <p:cNvSpPr>
              <a:spLocks/>
            </p:cNvSpPr>
            <p:nvPr/>
          </p:nvSpPr>
          <p:spPr bwMode="auto">
            <a:xfrm>
              <a:off x="4308476" y="4894263"/>
              <a:ext cx="42863" cy="98425"/>
            </a:xfrm>
            <a:custGeom>
              <a:avLst/>
              <a:gdLst>
                <a:gd name="T0" fmla="*/ 12 w 23"/>
                <a:gd name="T1" fmla="*/ 22 h 53"/>
                <a:gd name="T2" fmla="*/ 12 w 23"/>
                <a:gd name="T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53">
                  <a:moveTo>
                    <a:pt x="12" y="22"/>
                  </a:moveTo>
                  <a:cubicBezTo>
                    <a:pt x="0" y="0"/>
                    <a:pt x="23" y="53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85" name="Freeform 1300"/>
            <p:cNvSpPr>
              <a:spLocks/>
            </p:cNvSpPr>
            <p:nvPr/>
          </p:nvSpPr>
          <p:spPr bwMode="auto">
            <a:xfrm>
              <a:off x="4337051" y="4943475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86" name="Freeform 1301"/>
            <p:cNvSpPr>
              <a:spLocks/>
            </p:cNvSpPr>
            <p:nvPr/>
          </p:nvSpPr>
          <p:spPr bwMode="auto">
            <a:xfrm>
              <a:off x="4332289" y="4964113"/>
              <a:ext cx="34925" cy="66675"/>
            </a:xfrm>
            <a:custGeom>
              <a:avLst/>
              <a:gdLst>
                <a:gd name="T0" fmla="*/ 11 w 18"/>
                <a:gd name="T1" fmla="*/ 21 h 36"/>
                <a:gd name="T2" fmla="*/ 11 w 18"/>
                <a:gd name="T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36">
                  <a:moveTo>
                    <a:pt x="11" y="21"/>
                  </a:moveTo>
                  <a:cubicBezTo>
                    <a:pt x="0" y="0"/>
                    <a:pt x="18" y="36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87" name="Freeform 1302"/>
            <p:cNvSpPr>
              <a:spLocks/>
            </p:cNvSpPr>
            <p:nvPr/>
          </p:nvSpPr>
          <p:spPr bwMode="auto">
            <a:xfrm>
              <a:off x="4017964" y="513397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88" name="Freeform 1303"/>
            <p:cNvSpPr>
              <a:spLocks/>
            </p:cNvSpPr>
            <p:nvPr/>
          </p:nvSpPr>
          <p:spPr bwMode="auto">
            <a:xfrm>
              <a:off x="4416426" y="5375275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89" name="Freeform 1304"/>
            <p:cNvSpPr>
              <a:spLocks/>
            </p:cNvSpPr>
            <p:nvPr/>
          </p:nvSpPr>
          <p:spPr bwMode="auto">
            <a:xfrm>
              <a:off x="4468814" y="541178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90" name="Freeform 1305"/>
            <p:cNvSpPr>
              <a:spLocks/>
            </p:cNvSpPr>
            <p:nvPr/>
          </p:nvSpPr>
          <p:spPr bwMode="auto">
            <a:xfrm>
              <a:off x="4141789" y="552926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91" name="Freeform 1306"/>
            <p:cNvSpPr>
              <a:spLocks/>
            </p:cNvSpPr>
            <p:nvPr/>
          </p:nvSpPr>
          <p:spPr bwMode="auto">
            <a:xfrm>
              <a:off x="4386264" y="562292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92" name="Freeform 1307"/>
            <p:cNvSpPr>
              <a:spLocks/>
            </p:cNvSpPr>
            <p:nvPr/>
          </p:nvSpPr>
          <p:spPr bwMode="auto">
            <a:xfrm>
              <a:off x="4664076" y="589756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93" name="Freeform 1308"/>
            <p:cNvSpPr>
              <a:spLocks/>
            </p:cNvSpPr>
            <p:nvPr/>
          </p:nvSpPr>
          <p:spPr bwMode="auto">
            <a:xfrm>
              <a:off x="4659314" y="59277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94" name="Freeform 1309"/>
            <p:cNvSpPr>
              <a:spLocks/>
            </p:cNvSpPr>
            <p:nvPr/>
          </p:nvSpPr>
          <p:spPr bwMode="auto">
            <a:xfrm>
              <a:off x="3613151" y="3881438"/>
              <a:ext cx="47625" cy="63500"/>
            </a:xfrm>
            <a:custGeom>
              <a:avLst/>
              <a:gdLst>
                <a:gd name="T0" fmla="*/ 18 w 25"/>
                <a:gd name="T1" fmla="*/ 13 h 34"/>
                <a:gd name="T2" fmla="*/ 18 w 25"/>
                <a:gd name="T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34">
                  <a:moveTo>
                    <a:pt x="18" y="13"/>
                  </a:moveTo>
                  <a:cubicBezTo>
                    <a:pt x="25" y="0"/>
                    <a:pt x="0" y="34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95" name="Freeform 1310"/>
            <p:cNvSpPr>
              <a:spLocks/>
            </p:cNvSpPr>
            <p:nvPr/>
          </p:nvSpPr>
          <p:spPr bwMode="auto">
            <a:xfrm>
              <a:off x="3849689" y="3236913"/>
              <a:ext cx="420688" cy="360363"/>
            </a:xfrm>
            <a:custGeom>
              <a:avLst/>
              <a:gdLst>
                <a:gd name="T0" fmla="*/ 140 w 224"/>
                <a:gd name="T1" fmla="*/ 160 h 192"/>
                <a:gd name="T2" fmla="*/ 124 w 224"/>
                <a:gd name="T3" fmla="*/ 176 h 192"/>
                <a:gd name="T4" fmla="*/ 204 w 224"/>
                <a:gd name="T5" fmla="*/ 188 h 192"/>
                <a:gd name="T6" fmla="*/ 128 w 224"/>
                <a:gd name="T7" fmla="*/ 164 h 192"/>
                <a:gd name="T8" fmla="*/ 224 w 224"/>
                <a:gd name="T9" fmla="*/ 0 h 192"/>
                <a:gd name="T10" fmla="*/ 120 w 224"/>
                <a:gd name="T11" fmla="*/ 168 h 192"/>
                <a:gd name="T12" fmla="*/ 96 w 224"/>
                <a:gd name="T13" fmla="*/ 72 h 192"/>
                <a:gd name="T14" fmla="*/ 44 w 224"/>
                <a:gd name="T15" fmla="*/ 84 h 192"/>
                <a:gd name="T16" fmla="*/ 104 w 224"/>
                <a:gd name="T17" fmla="*/ 88 h 192"/>
                <a:gd name="T18" fmla="*/ 0 w 224"/>
                <a:gd name="T19" fmla="*/ 116 h 192"/>
                <a:gd name="T20" fmla="*/ 88 w 224"/>
                <a:gd name="T21" fmla="*/ 100 h 192"/>
                <a:gd name="T22" fmla="*/ 112 w 224"/>
                <a:gd name="T23" fmla="*/ 192 h 192"/>
                <a:gd name="T24" fmla="*/ 140 w 224"/>
                <a:gd name="T25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4" h="192">
                  <a:moveTo>
                    <a:pt x="140" y="160"/>
                  </a:moveTo>
                  <a:cubicBezTo>
                    <a:pt x="149" y="164"/>
                    <a:pt x="129" y="173"/>
                    <a:pt x="124" y="176"/>
                  </a:cubicBezTo>
                  <a:cubicBezTo>
                    <a:pt x="140" y="174"/>
                    <a:pt x="190" y="166"/>
                    <a:pt x="204" y="188"/>
                  </a:cubicBezTo>
                  <a:cubicBezTo>
                    <a:pt x="201" y="171"/>
                    <a:pt x="153" y="135"/>
                    <a:pt x="128" y="164"/>
                  </a:cubicBezTo>
                  <a:cubicBezTo>
                    <a:pt x="160" y="110"/>
                    <a:pt x="186" y="49"/>
                    <a:pt x="224" y="0"/>
                  </a:cubicBezTo>
                  <a:cubicBezTo>
                    <a:pt x="159" y="10"/>
                    <a:pt x="133" y="94"/>
                    <a:pt x="120" y="168"/>
                  </a:cubicBezTo>
                  <a:cubicBezTo>
                    <a:pt x="112" y="136"/>
                    <a:pt x="119" y="88"/>
                    <a:pt x="96" y="72"/>
                  </a:cubicBezTo>
                  <a:cubicBezTo>
                    <a:pt x="72" y="70"/>
                    <a:pt x="57" y="76"/>
                    <a:pt x="44" y="84"/>
                  </a:cubicBezTo>
                  <a:cubicBezTo>
                    <a:pt x="58" y="89"/>
                    <a:pt x="90" y="64"/>
                    <a:pt x="104" y="88"/>
                  </a:cubicBezTo>
                  <a:cubicBezTo>
                    <a:pt x="68" y="78"/>
                    <a:pt x="25" y="91"/>
                    <a:pt x="0" y="116"/>
                  </a:cubicBezTo>
                  <a:cubicBezTo>
                    <a:pt x="22" y="119"/>
                    <a:pt x="49" y="94"/>
                    <a:pt x="88" y="100"/>
                  </a:cubicBezTo>
                  <a:cubicBezTo>
                    <a:pt x="109" y="117"/>
                    <a:pt x="107" y="157"/>
                    <a:pt x="112" y="192"/>
                  </a:cubicBezTo>
                  <a:cubicBezTo>
                    <a:pt x="125" y="181"/>
                    <a:pt x="121" y="170"/>
                    <a:pt x="140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3396" name="Group 3395"/>
          <p:cNvGrpSpPr/>
          <p:nvPr/>
        </p:nvGrpSpPr>
        <p:grpSpPr>
          <a:xfrm>
            <a:off x="9909313" y="-13341"/>
            <a:ext cx="2398408" cy="6871341"/>
            <a:chOff x="3527426" y="2635250"/>
            <a:chExt cx="1187450" cy="3386138"/>
          </a:xfrm>
          <a:solidFill>
            <a:schemeClr val="accent2">
              <a:alpha val="20000"/>
            </a:schemeClr>
          </a:solidFill>
        </p:grpSpPr>
        <p:sp>
          <p:nvSpPr>
            <p:cNvPr id="3397" name="Freeform 1274"/>
            <p:cNvSpPr>
              <a:spLocks/>
            </p:cNvSpPr>
            <p:nvPr/>
          </p:nvSpPr>
          <p:spPr bwMode="auto">
            <a:xfrm>
              <a:off x="4529139" y="348773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98" name="Freeform 1275"/>
            <p:cNvSpPr>
              <a:spLocks/>
            </p:cNvSpPr>
            <p:nvPr/>
          </p:nvSpPr>
          <p:spPr bwMode="auto">
            <a:xfrm>
              <a:off x="4051301" y="3582988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99" name="Freeform 1276"/>
            <p:cNvSpPr>
              <a:spLocks/>
            </p:cNvSpPr>
            <p:nvPr/>
          </p:nvSpPr>
          <p:spPr bwMode="auto">
            <a:xfrm>
              <a:off x="4048126" y="360521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00" name="Freeform 1277"/>
            <p:cNvSpPr>
              <a:spLocks/>
            </p:cNvSpPr>
            <p:nvPr/>
          </p:nvSpPr>
          <p:spPr bwMode="auto">
            <a:xfrm>
              <a:off x="3589339" y="3879850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01" name="Freeform 1278"/>
            <p:cNvSpPr>
              <a:spLocks noEditPoints="1"/>
            </p:cNvSpPr>
            <p:nvPr/>
          </p:nvSpPr>
          <p:spPr bwMode="auto">
            <a:xfrm>
              <a:off x="3527426" y="2635250"/>
              <a:ext cx="1187450" cy="3386138"/>
            </a:xfrm>
            <a:custGeom>
              <a:avLst/>
              <a:gdLst>
                <a:gd name="T0" fmla="*/ 332 w 632"/>
                <a:gd name="T1" fmla="*/ 1232 h 1802"/>
                <a:gd name="T2" fmla="*/ 316 w 632"/>
                <a:gd name="T3" fmla="*/ 1484 h 1802"/>
                <a:gd name="T4" fmla="*/ 468 w 632"/>
                <a:gd name="T5" fmla="*/ 1632 h 1802"/>
                <a:gd name="T6" fmla="*/ 595 w 632"/>
                <a:gd name="T7" fmla="*/ 1801 h 1802"/>
                <a:gd name="T8" fmla="*/ 611 w 632"/>
                <a:gd name="T9" fmla="*/ 1499 h 1802"/>
                <a:gd name="T10" fmla="*/ 594 w 632"/>
                <a:gd name="T11" fmla="*/ 1100 h 1802"/>
                <a:gd name="T12" fmla="*/ 597 w 632"/>
                <a:gd name="T13" fmla="*/ 946 h 1802"/>
                <a:gd name="T14" fmla="*/ 596 w 632"/>
                <a:gd name="T15" fmla="*/ 630 h 1802"/>
                <a:gd name="T16" fmla="*/ 595 w 632"/>
                <a:gd name="T17" fmla="*/ 575 h 1802"/>
                <a:gd name="T18" fmla="*/ 596 w 632"/>
                <a:gd name="T19" fmla="*/ 459 h 1802"/>
                <a:gd name="T20" fmla="*/ 560 w 632"/>
                <a:gd name="T21" fmla="*/ 132 h 1802"/>
                <a:gd name="T22" fmla="*/ 456 w 632"/>
                <a:gd name="T23" fmla="*/ 0 h 1802"/>
                <a:gd name="T24" fmla="*/ 508 w 632"/>
                <a:gd name="T25" fmla="*/ 228 h 1802"/>
                <a:gd name="T26" fmla="*/ 512 w 632"/>
                <a:gd name="T27" fmla="*/ 436 h 1802"/>
                <a:gd name="T28" fmla="*/ 524 w 632"/>
                <a:gd name="T29" fmla="*/ 1088 h 1802"/>
                <a:gd name="T30" fmla="*/ 484 w 632"/>
                <a:gd name="T31" fmla="*/ 1136 h 1802"/>
                <a:gd name="T32" fmla="*/ 487 w 632"/>
                <a:gd name="T33" fmla="*/ 950 h 1802"/>
                <a:gd name="T34" fmla="*/ 320 w 632"/>
                <a:gd name="T35" fmla="*/ 972 h 1802"/>
                <a:gd name="T36" fmla="*/ 393 w 632"/>
                <a:gd name="T37" fmla="*/ 839 h 1802"/>
                <a:gd name="T38" fmla="*/ 276 w 632"/>
                <a:gd name="T39" fmla="*/ 856 h 1802"/>
                <a:gd name="T40" fmla="*/ 368 w 632"/>
                <a:gd name="T41" fmla="*/ 620 h 1802"/>
                <a:gd name="T42" fmla="*/ 176 w 632"/>
                <a:gd name="T43" fmla="*/ 604 h 1802"/>
                <a:gd name="T44" fmla="*/ 264 w 632"/>
                <a:gd name="T45" fmla="*/ 872 h 1802"/>
                <a:gd name="T46" fmla="*/ 36 w 632"/>
                <a:gd name="T47" fmla="*/ 716 h 1802"/>
                <a:gd name="T48" fmla="*/ 512 w 632"/>
                <a:gd name="T49" fmla="*/ 244 h 1802"/>
                <a:gd name="T50" fmla="*/ 536 w 632"/>
                <a:gd name="T51" fmla="*/ 496 h 1802"/>
                <a:gd name="T52" fmla="*/ 544 w 632"/>
                <a:gd name="T53" fmla="*/ 68 h 1802"/>
                <a:gd name="T54" fmla="*/ 536 w 632"/>
                <a:gd name="T55" fmla="*/ 696 h 1802"/>
                <a:gd name="T56" fmla="*/ 576 w 632"/>
                <a:gd name="T57" fmla="*/ 536 h 1802"/>
                <a:gd name="T58" fmla="*/ 564 w 632"/>
                <a:gd name="T59" fmla="*/ 900 h 1802"/>
                <a:gd name="T60" fmla="*/ 564 w 632"/>
                <a:gd name="T61" fmla="*/ 928 h 1802"/>
                <a:gd name="T62" fmla="*/ 560 w 632"/>
                <a:gd name="T63" fmla="*/ 860 h 1802"/>
                <a:gd name="T64" fmla="*/ 568 w 632"/>
                <a:gd name="T65" fmla="*/ 976 h 1802"/>
                <a:gd name="T66" fmla="*/ 552 w 632"/>
                <a:gd name="T67" fmla="*/ 1132 h 1802"/>
                <a:gd name="T68" fmla="*/ 528 w 632"/>
                <a:gd name="T69" fmla="*/ 1591 h 1802"/>
                <a:gd name="T70" fmla="*/ 528 w 632"/>
                <a:gd name="T71" fmla="*/ 1580 h 1802"/>
                <a:gd name="T72" fmla="*/ 508 w 632"/>
                <a:gd name="T73" fmla="*/ 1492 h 1802"/>
                <a:gd name="T74" fmla="*/ 484 w 632"/>
                <a:gd name="T75" fmla="*/ 1492 h 1802"/>
                <a:gd name="T76" fmla="*/ 332 w 632"/>
                <a:gd name="T77" fmla="*/ 1548 h 1802"/>
                <a:gd name="T78" fmla="*/ 264 w 632"/>
                <a:gd name="T79" fmla="*/ 1320 h 1802"/>
                <a:gd name="T80" fmla="*/ 496 w 632"/>
                <a:gd name="T81" fmla="*/ 1440 h 1802"/>
                <a:gd name="T82" fmla="*/ 488 w 632"/>
                <a:gd name="T83" fmla="*/ 1428 h 1802"/>
                <a:gd name="T84" fmla="*/ 468 w 632"/>
                <a:gd name="T85" fmla="*/ 1336 h 1802"/>
                <a:gd name="T86" fmla="*/ 448 w 632"/>
                <a:gd name="T87" fmla="*/ 1052 h 1802"/>
                <a:gd name="T88" fmla="*/ 384 w 632"/>
                <a:gd name="T89" fmla="*/ 1124 h 1802"/>
                <a:gd name="T90" fmla="*/ 280 w 632"/>
                <a:gd name="T91" fmla="*/ 924 h 1802"/>
                <a:gd name="T92" fmla="*/ 200 w 632"/>
                <a:gd name="T93" fmla="*/ 804 h 1802"/>
                <a:gd name="T94" fmla="*/ 108 w 632"/>
                <a:gd name="T95" fmla="*/ 712 h 1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2" h="1802">
                  <a:moveTo>
                    <a:pt x="0" y="776"/>
                  </a:moveTo>
                  <a:cubicBezTo>
                    <a:pt x="23" y="763"/>
                    <a:pt x="44" y="714"/>
                    <a:pt x="72" y="692"/>
                  </a:cubicBezTo>
                  <a:cubicBezTo>
                    <a:pt x="243" y="828"/>
                    <a:pt x="349" y="1030"/>
                    <a:pt x="432" y="1256"/>
                  </a:cubicBezTo>
                  <a:cubicBezTo>
                    <a:pt x="403" y="1243"/>
                    <a:pt x="378" y="1227"/>
                    <a:pt x="332" y="1232"/>
                  </a:cubicBezTo>
                  <a:cubicBezTo>
                    <a:pt x="291" y="1261"/>
                    <a:pt x="268" y="1307"/>
                    <a:pt x="244" y="1352"/>
                  </a:cubicBezTo>
                  <a:cubicBezTo>
                    <a:pt x="294" y="1323"/>
                    <a:pt x="335" y="1218"/>
                    <a:pt x="436" y="1272"/>
                  </a:cubicBezTo>
                  <a:cubicBezTo>
                    <a:pt x="457" y="1324"/>
                    <a:pt x="470" y="1384"/>
                    <a:pt x="488" y="1440"/>
                  </a:cubicBezTo>
                  <a:cubicBezTo>
                    <a:pt x="441" y="1388"/>
                    <a:pt x="362" y="1454"/>
                    <a:pt x="316" y="1484"/>
                  </a:cubicBezTo>
                  <a:cubicBezTo>
                    <a:pt x="358" y="1481"/>
                    <a:pt x="415" y="1421"/>
                    <a:pt x="468" y="1452"/>
                  </a:cubicBezTo>
                  <a:cubicBezTo>
                    <a:pt x="361" y="1432"/>
                    <a:pt x="332" y="1521"/>
                    <a:pt x="304" y="1592"/>
                  </a:cubicBezTo>
                  <a:cubicBezTo>
                    <a:pt x="362" y="1564"/>
                    <a:pt x="369" y="1433"/>
                    <a:pt x="496" y="1472"/>
                  </a:cubicBezTo>
                  <a:cubicBezTo>
                    <a:pt x="429" y="1496"/>
                    <a:pt x="433" y="1570"/>
                    <a:pt x="468" y="1632"/>
                  </a:cubicBezTo>
                  <a:cubicBezTo>
                    <a:pt x="465" y="1589"/>
                    <a:pt x="456" y="1513"/>
                    <a:pt x="500" y="1496"/>
                  </a:cubicBezTo>
                  <a:cubicBezTo>
                    <a:pt x="516" y="1592"/>
                    <a:pt x="552" y="1688"/>
                    <a:pt x="540" y="1800"/>
                  </a:cubicBezTo>
                  <a:cubicBezTo>
                    <a:pt x="540" y="1800"/>
                    <a:pt x="551" y="1800"/>
                    <a:pt x="552" y="1800"/>
                  </a:cubicBezTo>
                  <a:cubicBezTo>
                    <a:pt x="565" y="1800"/>
                    <a:pt x="581" y="1802"/>
                    <a:pt x="595" y="1801"/>
                  </a:cubicBezTo>
                  <a:cubicBezTo>
                    <a:pt x="609" y="1799"/>
                    <a:pt x="619" y="1764"/>
                    <a:pt x="619" y="1752"/>
                  </a:cubicBezTo>
                  <a:cubicBezTo>
                    <a:pt x="620" y="1704"/>
                    <a:pt x="595" y="1659"/>
                    <a:pt x="602" y="1611"/>
                  </a:cubicBezTo>
                  <a:cubicBezTo>
                    <a:pt x="604" y="1596"/>
                    <a:pt x="610" y="1581"/>
                    <a:pt x="612" y="1566"/>
                  </a:cubicBezTo>
                  <a:cubicBezTo>
                    <a:pt x="614" y="1544"/>
                    <a:pt x="611" y="1521"/>
                    <a:pt x="611" y="1499"/>
                  </a:cubicBezTo>
                  <a:cubicBezTo>
                    <a:pt x="609" y="1434"/>
                    <a:pt x="607" y="1369"/>
                    <a:pt x="604" y="1304"/>
                  </a:cubicBezTo>
                  <a:cubicBezTo>
                    <a:pt x="602" y="1271"/>
                    <a:pt x="601" y="1238"/>
                    <a:pt x="599" y="1204"/>
                  </a:cubicBezTo>
                  <a:cubicBezTo>
                    <a:pt x="597" y="1178"/>
                    <a:pt x="597" y="1151"/>
                    <a:pt x="594" y="1125"/>
                  </a:cubicBezTo>
                  <a:cubicBezTo>
                    <a:pt x="592" y="1116"/>
                    <a:pt x="591" y="1109"/>
                    <a:pt x="594" y="1100"/>
                  </a:cubicBezTo>
                  <a:cubicBezTo>
                    <a:pt x="596" y="1092"/>
                    <a:pt x="600" y="1084"/>
                    <a:pt x="601" y="1075"/>
                  </a:cubicBezTo>
                  <a:cubicBezTo>
                    <a:pt x="603" y="1064"/>
                    <a:pt x="597" y="1052"/>
                    <a:pt x="595" y="1040"/>
                  </a:cubicBezTo>
                  <a:cubicBezTo>
                    <a:pt x="592" y="1024"/>
                    <a:pt x="592" y="1008"/>
                    <a:pt x="593" y="992"/>
                  </a:cubicBezTo>
                  <a:cubicBezTo>
                    <a:pt x="593" y="976"/>
                    <a:pt x="597" y="961"/>
                    <a:pt x="597" y="946"/>
                  </a:cubicBezTo>
                  <a:cubicBezTo>
                    <a:pt x="596" y="918"/>
                    <a:pt x="587" y="891"/>
                    <a:pt x="584" y="864"/>
                  </a:cubicBezTo>
                  <a:cubicBezTo>
                    <a:pt x="574" y="776"/>
                    <a:pt x="592" y="710"/>
                    <a:pt x="576" y="632"/>
                  </a:cubicBezTo>
                  <a:cubicBezTo>
                    <a:pt x="587" y="632"/>
                    <a:pt x="592" y="640"/>
                    <a:pt x="602" y="643"/>
                  </a:cubicBezTo>
                  <a:cubicBezTo>
                    <a:pt x="602" y="643"/>
                    <a:pt x="597" y="631"/>
                    <a:pt x="596" y="630"/>
                  </a:cubicBezTo>
                  <a:cubicBezTo>
                    <a:pt x="593" y="626"/>
                    <a:pt x="589" y="623"/>
                    <a:pt x="585" y="619"/>
                  </a:cubicBezTo>
                  <a:cubicBezTo>
                    <a:pt x="577" y="611"/>
                    <a:pt x="571" y="602"/>
                    <a:pt x="580" y="593"/>
                  </a:cubicBezTo>
                  <a:cubicBezTo>
                    <a:pt x="589" y="600"/>
                    <a:pt x="593" y="612"/>
                    <a:pt x="599" y="622"/>
                  </a:cubicBezTo>
                  <a:cubicBezTo>
                    <a:pt x="599" y="606"/>
                    <a:pt x="598" y="590"/>
                    <a:pt x="595" y="575"/>
                  </a:cubicBezTo>
                  <a:cubicBezTo>
                    <a:pt x="590" y="548"/>
                    <a:pt x="577" y="523"/>
                    <a:pt x="572" y="495"/>
                  </a:cubicBezTo>
                  <a:cubicBezTo>
                    <a:pt x="567" y="465"/>
                    <a:pt x="566" y="434"/>
                    <a:pt x="572" y="404"/>
                  </a:cubicBezTo>
                  <a:cubicBezTo>
                    <a:pt x="574" y="443"/>
                    <a:pt x="586" y="481"/>
                    <a:pt x="593" y="518"/>
                  </a:cubicBezTo>
                  <a:cubicBezTo>
                    <a:pt x="593" y="499"/>
                    <a:pt x="593" y="479"/>
                    <a:pt x="596" y="459"/>
                  </a:cubicBezTo>
                  <a:cubicBezTo>
                    <a:pt x="583" y="408"/>
                    <a:pt x="567" y="348"/>
                    <a:pt x="564" y="288"/>
                  </a:cubicBezTo>
                  <a:cubicBezTo>
                    <a:pt x="561" y="244"/>
                    <a:pt x="562" y="200"/>
                    <a:pt x="560" y="156"/>
                  </a:cubicBezTo>
                  <a:cubicBezTo>
                    <a:pt x="580" y="139"/>
                    <a:pt x="611" y="133"/>
                    <a:pt x="632" y="116"/>
                  </a:cubicBezTo>
                  <a:cubicBezTo>
                    <a:pt x="603" y="117"/>
                    <a:pt x="582" y="125"/>
                    <a:pt x="560" y="132"/>
                  </a:cubicBezTo>
                  <a:cubicBezTo>
                    <a:pt x="552" y="93"/>
                    <a:pt x="560" y="38"/>
                    <a:pt x="552" y="0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502" y="44"/>
                    <a:pt x="515" y="95"/>
                    <a:pt x="504" y="136"/>
                  </a:cubicBezTo>
                  <a:cubicBezTo>
                    <a:pt x="492" y="86"/>
                    <a:pt x="472" y="45"/>
                    <a:pt x="456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70" y="66"/>
                    <a:pt x="505" y="114"/>
                    <a:pt x="508" y="196"/>
                  </a:cubicBezTo>
                  <a:cubicBezTo>
                    <a:pt x="482" y="166"/>
                    <a:pt x="403" y="153"/>
                    <a:pt x="360" y="128"/>
                  </a:cubicBezTo>
                  <a:cubicBezTo>
                    <a:pt x="385" y="169"/>
                    <a:pt x="466" y="190"/>
                    <a:pt x="508" y="228"/>
                  </a:cubicBezTo>
                  <a:cubicBezTo>
                    <a:pt x="487" y="238"/>
                    <a:pt x="507" y="246"/>
                    <a:pt x="484" y="240"/>
                  </a:cubicBezTo>
                  <a:cubicBezTo>
                    <a:pt x="475" y="250"/>
                    <a:pt x="475" y="268"/>
                    <a:pt x="476" y="288"/>
                  </a:cubicBezTo>
                  <a:cubicBezTo>
                    <a:pt x="485" y="277"/>
                    <a:pt x="485" y="257"/>
                    <a:pt x="500" y="252"/>
                  </a:cubicBezTo>
                  <a:cubicBezTo>
                    <a:pt x="504" y="318"/>
                    <a:pt x="503" y="370"/>
                    <a:pt x="512" y="436"/>
                  </a:cubicBezTo>
                  <a:cubicBezTo>
                    <a:pt x="512" y="441"/>
                    <a:pt x="510" y="462"/>
                    <a:pt x="513" y="484"/>
                  </a:cubicBezTo>
                  <a:cubicBezTo>
                    <a:pt x="518" y="519"/>
                    <a:pt x="518" y="557"/>
                    <a:pt x="512" y="592"/>
                  </a:cubicBezTo>
                  <a:cubicBezTo>
                    <a:pt x="508" y="620"/>
                    <a:pt x="525" y="892"/>
                    <a:pt x="516" y="1028"/>
                  </a:cubicBezTo>
                  <a:cubicBezTo>
                    <a:pt x="514" y="1057"/>
                    <a:pt x="517" y="1066"/>
                    <a:pt x="524" y="1088"/>
                  </a:cubicBezTo>
                  <a:cubicBezTo>
                    <a:pt x="560" y="1202"/>
                    <a:pt x="513" y="1329"/>
                    <a:pt x="528" y="1444"/>
                  </a:cubicBezTo>
                  <a:cubicBezTo>
                    <a:pt x="535" y="1499"/>
                    <a:pt x="556" y="1552"/>
                    <a:pt x="548" y="1608"/>
                  </a:cubicBezTo>
                  <a:cubicBezTo>
                    <a:pt x="520" y="1494"/>
                    <a:pt x="494" y="1379"/>
                    <a:pt x="456" y="1276"/>
                  </a:cubicBezTo>
                  <a:cubicBezTo>
                    <a:pt x="480" y="1229"/>
                    <a:pt x="489" y="1191"/>
                    <a:pt x="484" y="1136"/>
                  </a:cubicBezTo>
                  <a:cubicBezTo>
                    <a:pt x="480" y="1099"/>
                    <a:pt x="456" y="1063"/>
                    <a:pt x="456" y="1032"/>
                  </a:cubicBezTo>
                  <a:cubicBezTo>
                    <a:pt x="455" y="1006"/>
                    <a:pt x="457" y="969"/>
                    <a:pt x="482" y="958"/>
                  </a:cubicBezTo>
                  <a:cubicBezTo>
                    <a:pt x="484" y="957"/>
                    <a:pt x="502" y="960"/>
                    <a:pt x="503" y="958"/>
                  </a:cubicBezTo>
                  <a:cubicBezTo>
                    <a:pt x="506" y="952"/>
                    <a:pt x="491" y="952"/>
                    <a:pt x="487" y="950"/>
                  </a:cubicBezTo>
                  <a:cubicBezTo>
                    <a:pt x="454" y="940"/>
                    <a:pt x="435" y="987"/>
                    <a:pt x="422" y="1008"/>
                  </a:cubicBezTo>
                  <a:cubicBezTo>
                    <a:pt x="417" y="1018"/>
                    <a:pt x="413" y="1028"/>
                    <a:pt x="409" y="1038"/>
                  </a:cubicBezTo>
                  <a:cubicBezTo>
                    <a:pt x="399" y="1063"/>
                    <a:pt x="393" y="1089"/>
                    <a:pt x="396" y="1116"/>
                  </a:cubicBezTo>
                  <a:cubicBezTo>
                    <a:pt x="370" y="1068"/>
                    <a:pt x="350" y="1015"/>
                    <a:pt x="320" y="972"/>
                  </a:cubicBezTo>
                  <a:cubicBezTo>
                    <a:pt x="321" y="969"/>
                    <a:pt x="293" y="868"/>
                    <a:pt x="304" y="840"/>
                  </a:cubicBezTo>
                  <a:cubicBezTo>
                    <a:pt x="307" y="832"/>
                    <a:pt x="318" y="834"/>
                    <a:pt x="324" y="836"/>
                  </a:cubicBezTo>
                  <a:cubicBezTo>
                    <a:pt x="337" y="838"/>
                    <a:pt x="349" y="840"/>
                    <a:pt x="362" y="839"/>
                  </a:cubicBezTo>
                  <a:cubicBezTo>
                    <a:pt x="372" y="838"/>
                    <a:pt x="383" y="836"/>
                    <a:pt x="393" y="839"/>
                  </a:cubicBezTo>
                  <a:cubicBezTo>
                    <a:pt x="391" y="839"/>
                    <a:pt x="388" y="837"/>
                    <a:pt x="384" y="836"/>
                  </a:cubicBezTo>
                  <a:cubicBezTo>
                    <a:pt x="366" y="829"/>
                    <a:pt x="331" y="814"/>
                    <a:pt x="296" y="820"/>
                  </a:cubicBezTo>
                  <a:cubicBezTo>
                    <a:pt x="293" y="829"/>
                    <a:pt x="285" y="858"/>
                    <a:pt x="284" y="868"/>
                  </a:cubicBezTo>
                  <a:cubicBezTo>
                    <a:pt x="275" y="854"/>
                    <a:pt x="298" y="801"/>
                    <a:pt x="276" y="856"/>
                  </a:cubicBezTo>
                  <a:cubicBezTo>
                    <a:pt x="258" y="809"/>
                    <a:pt x="256" y="724"/>
                    <a:pt x="260" y="680"/>
                  </a:cubicBezTo>
                  <a:cubicBezTo>
                    <a:pt x="277" y="660"/>
                    <a:pt x="317" y="655"/>
                    <a:pt x="352" y="664"/>
                  </a:cubicBezTo>
                  <a:cubicBezTo>
                    <a:pt x="331" y="641"/>
                    <a:pt x="278" y="637"/>
                    <a:pt x="260" y="664"/>
                  </a:cubicBezTo>
                  <a:cubicBezTo>
                    <a:pt x="275" y="628"/>
                    <a:pt x="311" y="614"/>
                    <a:pt x="368" y="620"/>
                  </a:cubicBezTo>
                  <a:cubicBezTo>
                    <a:pt x="328" y="610"/>
                    <a:pt x="282" y="598"/>
                    <a:pt x="264" y="632"/>
                  </a:cubicBezTo>
                  <a:cubicBezTo>
                    <a:pt x="259" y="612"/>
                    <a:pt x="281" y="543"/>
                    <a:pt x="272" y="552"/>
                  </a:cubicBezTo>
                  <a:cubicBezTo>
                    <a:pt x="264" y="580"/>
                    <a:pt x="259" y="611"/>
                    <a:pt x="252" y="640"/>
                  </a:cubicBezTo>
                  <a:cubicBezTo>
                    <a:pt x="238" y="616"/>
                    <a:pt x="219" y="598"/>
                    <a:pt x="176" y="604"/>
                  </a:cubicBezTo>
                  <a:cubicBezTo>
                    <a:pt x="185" y="613"/>
                    <a:pt x="213" y="604"/>
                    <a:pt x="224" y="612"/>
                  </a:cubicBezTo>
                  <a:cubicBezTo>
                    <a:pt x="186" y="616"/>
                    <a:pt x="163" y="602"/>
                    <a:pt x="140" y="620"/>
                  </a:cubicBezTo>
                  <a:cubicBezTo>
                    <a:pt x="178" y="618"/>
                    <a:pt x="241" y="618"/>
                    <a:pt x="252" y="656"/>
                  </a:cubicBezTo>
                  <a:cubicBezTo>
                    <a:pt x="241" y="728"/>
                    <a:pt x="250" y="811"/>
                    <a:pt x="264" y="872"/>
                  </a:cubicBezTo>
                  <a:cubicBezTo>
                    <a:pt x="205" y="799"/>
                    <a:pt x="129" y="742"/>
                    <a:pt x="84" y="656"/>
                  </a:cubicBezTo>
                  <a:cubicBezTo>
                    <a:pt x="69" y="656"/>
                    <a:pt x="55" y="685"/>
                    <a:pt x="44" y="664"/>
                  </a:cubicBezTo>
                  <a:cubicBezTo>
                    <a:pt x="37" y="669"/>
                    <a:pt x="49" y="675"/>
                    <a:pt x="52" y="680"/>
                  </a:cubicBezTo>
                  <a:cubicBezTo>
                    <a:pt x="55" y="689"/>
                    <a:pt x="39" y="711"/>
                    <a:pt x="36" y="716"/>
                  </a:cubicBezTo>
                  <a:cubicBezTo>
                    <a:pt x="28" y="729"/>
                    <a:pt x="14" y="742"/>
                    <a:pt x="0" y="776"/>
                  </a:cubicBezTo>
                  <a:close/>
                  <a:moveTo>
                    <a:pt x="512" y="244"/>
                  </a:moveTo>
                  <a:cubicBezTo>
                    <a:pt x="508" y="243"/>
                    <a:pt x="504" y="244"/>
                    <a:pt x="504" y="240"/>
                  </a:cubicBezTo>
                  <a:cubicBezTo>
                    <a:pt x="507" y="241"/>
                    <a:pt x="511" y="240"/>
                    <a:pt x="512" y="244"/>
                  </a:cubicBezTo>
                  <a:close/>
                  <a:moveTo>
                    <a:pt x="536" y="468"/>
                  </a:moveTo>
                  <a:cubicBezTo>
                    <a:pt x="526" y="458"/>
                    <a:pt x="527" y="436"/>
                    <a:pt x="528" y="416"/>
                  </a:cubicBezTo>
                  <a:cubicBezTo>
                    <a:pt x="527" y="339"/>
                    <a:pt x="542" y="467"/>
                    <a:pt x="536" y="468"/>
                  </a:cubicBezTo>
                  <a:close/>
                  <a:moveTo>
                    <a:pt x="536" y="496"/>
                  </a:moveTo>
                  <a:cubicBezTo>
                    <a:pt x="541" y="545"/>
                    <a:pt x="551" y="588"/>
                    <a:pt x="532" y="600"/>
                  </a:cubicBezTo>
                  <a:cubicBezTo>
                    <a:pt x="535" y="558"/>
                    <a:pt x="527" y="530"/>
                    <a:pt x="536" y="496"/>
                  </a:cubicBezTo>
                  <a:close/>
                  <a:moveTo>
                    <a:pt x="540" y="96"/>
                  </a:moveTo>
                  <a:cubicBezTo>
                    <a:pt x="540" y="88"/>
                    <a:pt x="537" y="56"/>
                    <a:pt x="544" y="68"/>
                  </a:cubicBezTo>
                  <a:cubicBezTo>
                    <a:pt x="543" y="75"/>
                    <a:pt x="546" y="107"/>
                    <a:pt x="540" y="96"/>
                  </a:cubicBezTo>
                  <a:close/>
                  <a:moveTo>
                    <a:pt x="536" y="696"/>
                  </a:moveTo>
                  <a:cubicBezTo>
                    <a:pt x="517" y="691"/>
                    <a:pt x="524" y="628"/>
                    <a:pt x="544" y="624"/>
                  </a:cubicBezTo>
                  <a:cubicBezTo>
                    <a:pt x="539" y="654"/>
                    <a:pt x="551" y="683"/>
                    <a:pt x="536" y="696"/>
                  </a:cubicBezTo>
                  <a:close/>
                  <a:moveTo>
                    <a:pt x="576" y="536"/>
                  </a:moveTo>
                  <a:cubicBezTo>
                    <a:pt x="564" y="545"/>
                    <a:pt x="553" y="504"/>
                    <a:pt x="556" y="500"/>
                  </a:cubicBezTo>
                  <a:cubicBezTo>
                    <a:pt x="571" y="528"/>
                    <a:pt x="599" y="566"/>
                    <a:pt x="596" y="600"/>
                  </a:cubicBezTo>
                  <a:cubicBezTo>
                    <a:pt x="588" y="569"/>
                    <a:pt x="568" y="554"/>
                    <a:pt x="576" y="536"/>
                  </a:cubicBezTo>
                  <a:close/>
                  <a:moveTo>
                    <a:pt x="552" y="600"/>
                  </a:moveTo>
                  <a:cubicBezTo>
                    <a:pt x="565" y="603"/>
                    <a:pt x="583" y="621"/>
                    <a:pt x="580" y="628"/>
                  </a:cubicBezTo>
                  <a:cubicBezTo>
                    <a:pt x="571" y="618"/>
                    <a:pt x="555" y="616"/>
                    <a:pt x="552" y="600"/>
                  </a:cubicBezTo>
                  <a:close/>
                  <a:moveTo>
                    <a:pt x="564" y="900"/>
                  </a:moveTo>
                  <a:cubicBezTo>
                    <a:pt x="557" y="894"/>
                    <a:pt x="570" y="877"/>
                    <a:pt x="572" y="888"/>
                  </a:cubicBezTo>
                  <a:cubicBezTo>
                    <a:pt x="571" y="886"/>
                    <a:pt x="564" y="900"/>
                    <a:pt x="564" y="900"/>
                  </a:cubicBezTo>
                  <a:close/>
                  <a:moveTo>
                    <a:pt x="572" y="932"/>
                  </a:moveTo>
                  <a:cubicBezTo>
                    <a:pt x="568" y="931"/>
                    <a:pt x="564" y="932"/>
                    <a:pt x="564" y="928"/>
                  </a:cubicBezTo>
                  <a:cubicBezTo>
                    <a:pt x="567" y="929"/>
                    <a:pt x="571" y="928"/>
                    <a:pt x="572" y="932"/>
                  </a:cubicBezTo>
                  <a:close/>
                  <a:moveTo>
                    <a:pt x="560" y="860"/>
                  </a:moveTo>
                  <a:cubicBezTo>
                    <a:pt x="563" y="861"/>
                    <a:pt x="567" y="860"/>
                    <a:pt x="568" y="864"/>
                  </a:cubicBezTo>
                  <a:cubicBezTo>
                    <a:pt x="564" y="863"/>
                    <a:pt x="560" y="864"/>
                    <a:pt x="560" y="860"/>
                  </a:cubicBezTo>
                  <a:close/>
                  <a:moveTo>
                    <a:pt x="576" y="1008"/>
                  </a:moveTo>
                  <a:cubicBezTo>
                    <a:pt x="576" y="1013"/>
                    <a:pt x="576" y="1037"/>
                    <a:pt x="572" y="1024"/>
                  </a:cubicBezTo>
                  <a:cubicBezTo>
                    <a:pt x="571" y="1019"/>
                    <a:pt x="571" y="995"/>
                    <a:pt x="576" y="1008"/>
                  </a:cubicBezTo>
                  <a:close/>
                  <a:moveTo>
                    <a:pt x="568" y="976"/>
                  </a:moveTo>
                  <a:cubicBezTo>
                    <a:pt x="568" y="972"/>
                    <a:pt x="575" y="971"/>
                    <a:pt x="576" y="976"/>
                  </a:cubicBezTo>
                  <a:cubicBezTo>
                    <a:pt x="571" y="975"/>
                    <a:pt x="569" y="982"/>
                    <a:pt x="568" y="976"/>
                  </a:cubicBezTo>
                  <a:close/>
                  <a:moveTo>
                    <a:pt x="552" y="1440"/>
                  </a:moveTo>
                  <a:cubicBezTo>
                    <a:pt x="547" y="1362"/>
                    <a:pt x="553" y="1222"/>
                    <a:pt x="552" y="1132"/>
                  </a:cubicBezTo>
                  <a:cubicBezTo>
                    <a:pt x="560" y="1201"/>
                    <a:pt x="561" y="1294"/>
                    <a:pt x="564" y="1368"/>
                  </a:cubicBezTo>
                  <a:cubicBezTo>
                    <a:pt x="564" y="1392"/>
                    <a:pt x="579" y="1426"/>
                    <a:pt x="552" y="1440"/>
                  </a:cubicBezTo>
                  <a:close/>
                  <a:moveTo>
                    <a:pt x="528" y="1580"/>
                  </a:moveTo>
                  <a:cubicBezTo>
                    <a:pt x="528" y="1583"/>
                    <a:pt x="528" y="1586"/>
                    <a:pt x="528" y="1591"/>
                  </a:cubicBezTo>
                  <a:cubicBezTo>
                    <a:pt x="542" y="1654"/>
                    <a:pt x="555" y="1719"/>
                    <a:pt x="560" y="1792"/>
                  </a:cubicBezTo>
                  <a:cubicBezTo>
                    <a:pt x="556" y="1768"/>
                    <a:pt x="532" y="1640"/>
                    <a:pt x="528" y="1591"/>
                  </a:cubicBezTo>
                  <a:cubicBezTo>
                    <a:pt x="528" y="1590"/>
                    <a:pt x="528" y="1589"/>
                    <a:pt x="528" y="1588"/>
                  </a:cubicBezTo>
                  <a:lnTo>
                    <a:pt x="528" y="1580"/>
                  </a:lnTo>
                  <a:close/>
                  <a:moveTo>
                    <a:pt x="508" y="1492"/>
                  </a:moveTo>
                  <a:cubicBezTo>
                    <a:pt x="515" y="1513"/>
                    <a:pt x="518" y="1538"/>
                    <a:pt x="524" y="1560"/>
                  </a:cubicBezTo>
                  <a:cubicBezTo>
                    <a:pt x="521" y="1580"/>
                    <a:pt x="521" y="1562"/>
                    <a:pt x="520" y="1556"/>
                  </a:cubicBezTo>
                  <a:cubicBezTo>
                    <a:pt x="515" y="1540"/>
                    <a:pt x="503" y="1498"/>
                    <a:pt x="508" y="1492"/>
                  </a:cubicBezTo>
                  <a:close/>
                  <a:moveTo>
                    <a:pt x="468" y="1500"/>
                  </a:moveTo>
                  <a:cubicBezTo>
                    <a:pt x="461" y="1514"/>
                    <a:pt x="449" y="1558"/>
                    <a:pt x="452" y="1584"/>
                  </a:cubicBezTo>
                  <a:cubicBezTo>
                    <a:pt x="442" y="1545"/>
                    <a:pt x="442" y="1521"/>
                    <a:pt x="468" y="1500"/>
                  </a:cubicBezTo>
                  <a:close/>
                  <a:moveTo>
                    <a:pt x="484" y="1492"/>
                  </a:moveTo>
                  <a:cubicBezTo>
                    <a:pt x="475" y="1494"/>
                    <a:pt x="474" y="1513"/>
                    <a:pt x="468" y="1496"/>
                  </a:cubicBezTo>
                  <a:cubicBezTo>
                    <a:pt x="478" y="1501"/>
                    <a:pt x="480" y="1480"/>
                    <a:pt x="484" y="1492"/>
                  </a:cubicBezTo>
                  <a:close/>
                  <a:moveTo>
                    <a:pt x="364" y="1488"/>
                  </a:moveTo>
                  <a:cubicBezTo>
                    <a:pt x="350" y="1505"/>
                    <a:pt x="348" y="1534"/>
                    <a:pt x="332" y="1548"/>
                  </a:cubicBezTo>
                  <a:cubicBezTo>
                    <a:pt x="335" y="1523"/>
                    <a:pt x="351" y="1490"/>
                    <a:pt x="364" y="1488"/>
                  </a:cubicBezTo>
                  <a:close/>
                  <a:moveTo>
                    <a:pt x="264" y="1320"/>
                  </a:moveTo>
                  <a:cubicBezTo>
                    <a:pt x="279" y="1306"/>
                    <a:pt x="277" y="1293"/>
                    <a:pt x="292" y="1284"/>
                  </a:cubicBezTo>
                  <a:cubicBezTo>
                    <a:pt x="298" y="1295"/>
                    <a:pt x="273" y="1326"/>
                    <a:pt x="264" y="1320"/>
                  </a:cubicBezTo>
                  <a:close/>
                  <a:moveTo>
                    <a:pt x="324" y="1252"/>
                  </a:moveTo>
                  <a:cubicBezTo>
                    <a:pt x="313" y="1263"/>
                    <a:pt x="307" y="1277"/>
                    <a:pt x="296" y="1288"/>
                  </a:cubicBezTo>
                  <a:cubicBezTo>
                    <a:pt x="285" y="1273"/>
                    <a:pt x="318" y="1250"/>
                    <a:pt x="324" y="1252"/>
                  </a:cubicBezTo>
                  <a:close/>
                  <a:moveTo>
                    <a:pt x="496" y="1440"/>
                  </a:moveTo>
                  <a:cubicBezTo>
                    <a:pt x="495" y="1446"/>
                    <a:pt x="502" y="1457"/>
                    <a:pt x="496" y="1448"/>
                  </a:cubicBezTo>
                  <a:cubicBezTo>
                    <a:pt x="486" y="1452"/>
                    <a:pt x="494" y="1425"/>
                    <a:pt x="496" y="1440"/>
                  </a:cubicBezTo>
                  <a:close/>
                  <a:moveTo>
                    <a:pt x="488" y="1408"/>
                  </a:moveTo>
                  <a:cubicBezTo>
                    <a:pt x="485" y="1415"/>
                    <a:pt x="499" y="1424"/>
                    <a:pt x="488" y="1428"/>
                  </a:cubicBezTo>
                  <a:cubicBezTo>
                    <a:pt x="489" y="1420"/>
                    <a:pt x="478" y="1399"/>
                    <a:pt x="488" y="1408"/>
                  </a:cubicBezTo>
                  <a:close/>
                  <a:moveTo>
                    <a:pt x="468" y="1336"/>
                  </a:moveTo>
                  <a:cubicBezTo>
                    <a:pt x="471" y="1358"/>
                    <a:pt x="479" y="1375"/>
                    <a:pt x="484" y="1396"/>
                  </a:cubicBezTo>
                  <a:cubicBezTo>
                    <a:pt x="478" y="1394"/>
                    <a:pt x="461" y="1349"/>
                    <a:pt x="468" y="1336"/>
                  </a:cubicBezTo>
                  <a:close/>
                  <a:moveTo>
                    <a:pt x="448" y="1280"/>
                  </a:moveTo>
                  <a:cubicBezTo>
                    <a:pt x="454" y="1295"/>
                    <a:pt x="459" y="1311"/>
                    <a:pt x="464" y="1328"/>
                  </a:cubicBezTo>
                  <a:cubicBezTo>
                    <a:pt x="459" y="1332"/>
                    <a:pt x="441" y="1275"/>
                    <a:pt x="448" y="1280"/>
                  </a:cubicBezTo>
                  <a:close/>
                  <a:moveTo>
                    <a:pt x="448" y="1052"/>
                  </a:moveTo>
                  <a:cubicBezTo>
                    <a:pt x="456" y="1117"/>
                    <a:pt x="446" y="1197"/>
                    <a:pt x="448" y="1256"/>
                  </a:cubicBezTo>
                  <a:cubicBezTo>
                    <a:pt x="419" y="1187"/>
                    <a:pt x="390" y="1109"/>
                    <a:pt x="448" y="1052"/>
                  </a:cubicBezTo>
                  <a:close/>
                  <a:moveTo>
                    <a:pt x="300" y="948"/>
                  </a:moveTo>
                  <a:cubicBezTo>
                    <a:pt x="329" y="1003"/>
                    <a:pt x="372" y="1064"/>
                    <a:pt x="384" y="1124"/>
                  </a:cubicBezTo>
                  <a:cubicBezTo>
                    <a:pt x="363" y="1060"/>
                    <a:pt x="319" y="999"/>
                    <a:pt x="300" y="948"/>
                  </a:cubicBezTo>
                  <a:close/>
                  <a:moveTo>
                    <a:pt x="280" y="924"/>
                  </a:moveTo>
                  <a:cubicBezTo>
                    <a:pt x="288" y="924"/>
                    <a:pt x="300" y="940"/>
                    <a:pt x="292" y="944"/>
                  </a:cubicBezTo>
                  <a:cubicBezTo>
                    <a:pt x="289" y="936"/>
                    <a:pt x="283" y="931"/>
                    <a:pt x="280" y="924"/>
                  </a:cubicBezTo>
                  <a:close/>
                  <a:moveTo>
                    <a:pt x="256" y="888"/>
                  </a:moveTo>
                  <a:cubicBezTo>
                    <a:pt x="267" y="888"/>
                    <a:pt x="279" y="907"/>
                    <a:pt x="272" y="912"/>
                  </a:cubicBezTo>
                  <a:cubicBezTo>
                    <a:pt x="269" y="901"/>
                    <a:pt x="260" y="897"/>
                    <a:pt x="256" y="888"/>
                  </a:cubicBezTo>
                  <a:close/>
                  <a:moveTo>
                    <a:pt x="200" y="804"/>
                  </a:moveTo>
                  <a:cubicBezTo>
                    <a:pt x="210" y="821"/>
                    <a:pt x="251" y="872"/>
                    <a:pt x="240" y="860"/>
                  </a:cubicBezTo>
                  <a:cubicBezTo>
                    <a:pt x="225" y="845"/>
                    <a:pt x="200" y="820"/>
                    <a:pt x="200" y="804"/>
                  </a:cubicBezTo>
                  <a:close/>
                  <a:moveTo>
                    <a:pt x="76" y="684"/>
                  </a:moveTo>
                  <a:cubicBezTo>
                    <a:pt x="93" y="684"/>
                    <a:pt x="110" y="706"/>
                    <a:pt x="108" y="712"/>
                  </a:cubicBezTo>
                  <a:cubicBezTo>
                    <a:pt x="99" y="701"/>
                    <a:pt x="82" y="697"/>
                    <a:pt x="76" y="6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02" name="Freeform 1279"/>
            <p:cNvSpPr>
              <a:spLocks/>
            </p:cNvSpPr>
            <p:nvPr/>
          </p:nvSpPr>
          <p:spPr bwMode="auto">
            <a:xfrm>
              <a:off x="3803651" y="4049713"/>
              <a:ext cx="44450" cy="44450"/>
            </a:xfrm>
            <a:custGeom>
              <a:avLst/>
              <a:gdLst>
                <a:gd name="T0" fmla="*/ 13 w 24"/>
                <a:gd name="T1" fmla="*/ 11 h 23"/>
                <a:gd name="T2" fmla="*/ 13 w 24"/>
                <a:gd name="T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3">
                  <a:moveTo>
                    <a:pt x="13" y="11"/>
                  </a:moveTo>
                  <a:cubicBezTo>
                    <a:pt x="0" y="0"/>
                    <a:pt x="24" y="23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03" name="Freeform 1280"/>
            <p:cNvSpPr>
              <a:spLocks/>
            </p:cNvSpPr>
            <p:nvPr/>
          </p:nvSpPr>
          <p:spPr bwMode="auto">
            <a:xfrm>
              <a:off x="3848101" y="4105275"/>
              <a:ext cx="69850" cy="47625"/>
            </a:xfrm>
            <a:custGeom>
              <a:avLst/>
              <a:gdLst>
                <a:gd name="T0" fmla="*/ 9 w 37"/>
                <a:gd name="T1" fmla="*/ 6 h 26"/>
                <a:gd name="T2" fmla="*/ 9 w 37"/>
                <a:gd name="T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26">
                  <a:moveTo>
                    <a:pt x="9" y="6"/>
                  </a:moveTo>
                  <a:cubicBezTo>
                    <a:pt x="0" y="0"/>
                    <a:pt x="37" y="2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04" name="Freeform 1281"/>
            <p:cNvSpPr>
              <a:spLocks/>
            </p:cNvSpPr>
            <p:nvPr/>
          </p:nvSpPr>
          <p:spPr bwMode="auto">
            <a:xfrm>
              <a:off x="4543426" y="2744788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05" name="Freeform 1282"/>
            <p:cNvSpPr>
              <a:spLocks/>
            </p:cNvSpPr>
            <p:nvPr/>
          </p:nvSpPr>
          <p:spPr bwMode="auto">
            <a:xfrm>
              <a:off x="4543426" y="28797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06" name="Freeform 1283"/>
            <p:cNvSpPr>
              <a:spLocks/>
            </p:cNvSpPr>
            <p:nvPr/>
          </p:nvSpPr>
          <p:spPr bwMode="auto">
            <a:xfrm>
              <a:off x="4543426" y="2901950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07" name="Freeform 1284"/>
            <p:cNvSpPr>
              <a:spLocks/>
            </p:cNvSpPr>
            <p:nvPr/>
          </p:nvSpPr>
          <p:spPr bwMode="auto">
            <a:xfrm>
              <a:off x="4479926" y="287655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08" name="Freeform 1285"/>
            <p:cNvSpPr>
              <a:spLocks/>
            </p:cNvSpPr>
            <p:nvPr/>
          </p:nvSpPr>
          <p:spPr bwMode="auto">
            <a:xfrm>
              <a:off x="4487864" y="28987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09" name="Freeform 1286"/>
            <p:cNvSpPr>
              <a:spLocks/>
            </p:cNvSpPr>
            <p:nvPr/>
          </p:nvSpPr>
          <p:spPr bwMode="auto">
            <a:xfrm>
              <a:off x="4494214" y="292100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10" name="Freeform 1287"/>
            <p:cNvSpPr>
              <a:spLocks/>
            </p:cNvSpPr>
            <p:nvPr/>
          </p:nvSpPr>
          <p:spPr bwMode="auto">
            <a:xfrm>
              <a:off x="4502151" y="29432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11" name="Freeform 1288"/>
            <p:cNvSpPr>
              <a:spLocks/>
            </p:cNvSpPr>
            <p:nvPr/>
          </p:nvSpPr>
          <p:spPr bwMode="auto">
            <a:xfrm>
              <a:off x="4535489" y="30829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12" name="Freeform 1289"/>
            <p:cNvSpPr>
              <a:spLocks/>
            </p:cNvSpPr>
            <p:nvPr/>
          </p:nvSpPr>
          <p:spPr bwMode="auto">
            <a:xfrm>
              <a:off x="4540251" y="30718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13" name="Freeform 1290"/>
            <p:cNvSpPr>
              <a:spLocks/>
            </p:cNvSpPr>
            <p:nvPr/>
          </p:nvSpPr>
          <p:spPr bwMode="auto">
            <a:xfrm>
              <a:off x="4551364" y="3094038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14" name="Freeform 1291"/>
            <p:cNvSpPr>
              <a:spLocks/>
            </p:cNvSpPr>
            <p:nvPr/>
          </p:nvSpPr>
          <p:spPr bwMode="auto">
            <a:xfrm>
              <a:off x="4554539" y="3132138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15" name="Freeform 1292"/>
            <p:cNvSpPr>
              <a:spLocks/>
            </p:cNvSpPr>
            <p:nvPr/>
          </p:nvSpPr>
          <p:spPr bwMode="auto">
            <a:xfrm>
              <a:off x="4570414" y="31908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16" name="Freeform 1293"/>
            <p:cNvSpPr>
              <a:spLocks/>
            </p:cNvSpPr>
            <p:nvPr/>
          </p:nvSpPr>
          <p:spPr bwMode="auto">
            <a:xfrm>
              <a:off x="4581526" y="3255963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17" name="Freeform 1294"/>
            <p:cNvSpPr>
              <a:spLocks/>
            </p:cNvSpPr>
            <p:nvPr/>
          </p:nvSpPr>
          <p:spPr bwMode="auto">
            <a:xfrm>
              <a:off x="4017964" y="3833813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18" name="Freeform 1295"/>
            <p:cNvSpPr>
              <a:spLocks/>
            </p:cNvSpPr>
            <p:nvPr/>
          </p:nvSpPr>
          <p:spPr bwMode="auto">
            <a:xfrm>
              <a:off x="4257676" y="4759325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19" name="Freeform 1296"/>
            <p:cNvSpPr>
              <a:spLocks/>
            </p:cNvSpPr>
            <p:nvPr/>
          </p:nvSpPr>
          <p:spPr bwMode="auto">
            <a:xfrm>
              <a:off x="4248151" y="4756150"/>
              <a:ext cx="39688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20" name="Freeform 1297"/>
            <p:cNvSpPr>
              <a:spLocks/>
            </p:cNvSpPr>
            <p:nvPr/>
          </p:nvSpPr>
          <p:spPr bwMode="auto">
            <a:xfrm>
              <a:off x="4298951" y="48371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21" name="Freeform 1298"/>
            <p:cNvSpPr>
              <a:spLocks/>
            </p:cNvSpPr>
            <p:nvPr/>
          </p:nvSpPr>
          <p:spPr bwMode="auto">
            <a:xfrm>
              <a:off x="4294189" y="4868863"/>
              <a:ext cx="38100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22" name="Freeform 1299"/>
            <p:cNvSpPr>
              <a:spLocks/>
            </p:cNvSpPr>
            <p:nvPr/>
          </p:nvSpPr>
          <p:spPr bwMode="auto">
            <a:xfrm>
              <a:off x="4308476" y="4894263"/>
              <a:ext cx="42863" cy="98425"/>
            </a:xfrm>
            <a:custGeom>
              <a:avLst/>
              <a:gdLst>
                <a:gd name="T0" fmla="*/ 12 w 23"/>
                <a:gd name="T1" fmla="*/ 22 h 53"/>
                <a:gd name="T2" fmla="*/ 12 w 23"/>
                <a:gd name="T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53">
                  <a:moveTo>
                    <a:pt x="12" y="22"/>
                  </a:moveTo>
                  <a:cubicBezTo>
                    <a:pt x="0" y="0"/>
                    <a:pt x="23" y="53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23" name="Freeform 1300"/>
            <p:cNvSpPr>
              <a:spLocks/>
            </p:cNvSpPr>
            <p:nvPr/>
          </p:nvSpPr>
          <p:spPr bwMode="auto">
            <a:xfrm>
              <a:off x="4337051" y="4943475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24" name="Freeform 1301"/>
            <p:cNvSpPr>
              <a:spLocks/>
            </p:cNvSpPr>
            <p:nvPr/>
          </p:nvSpPr>
          <p:spPr bwMode="auto">
            <a:xfrm>
              <a:off x="4332289" y="4964113"/>
              <a:ext cx="34925" cy="66675"/>
            </a:xfrm>
            <a:custGeom>
              <a:avLst/>
              <a:gdLst>
                <a:gd name="T0" fmla="*/ 11 w 18"/>
                <a:gd name="T1" fmla="*/ 21 h 36"/>
                <a:gd name="T2" fmla="*/ 11 w 18"/>
                <a:gd name="T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36">
                  <a:moveTo>
                    <a:pt x="11" y="21"/>
                  </a:moveTo>
                  <a:cubicBezTo>
                    <a:pt x="0" y="0"/>
                    <a:pt x="18" y="36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25" name="Freeform 1302"/>
            <p:cNvSpPr>
              <a:spLocks/>
            </p:cNvSpPr>
            <p:nvPr/>
          </p:nvSpPr>
          <p:spPr bwMode="auto">
            <a:xfrm>
              <a:off x="4017964" y="513397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26" name="Freeform 1303"/>
            <p:cNvSpPr>
              <a:spLocks/>
            </p:cNvSpPr>
            <p:nvPr/>
          </p:nvSpPr>
          <p:spPr bwMode="auto">
            <a:xfrm>
              <a:off x="4416426" y="5375275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27" name="Freeform 1304"/>
            <p:cNvSpPr>
              <a:spLocks/>
            </p:cNvSpPr>
            <p:nvPr/>
          </p:nvSpPr>
          <p:spPr bwMode="auto">
            <a:xfrm>
              <a:off x="4468814" y="541178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28" name="Freeform 1305"/>
            <p:cNvSpPr>
              <a:spLocks/>
            </p:cNvSpPr>
            <p:nvPr/>
          </p:nvSpPr>
          <p:spPr bwMode="auto">
            <a:xfrm>
              <a:off x="4141789" y="552926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29" name="Freeform 1306"/>
            <p:cNvSpPr>
              <a:spLocks/>
            </p:cNvSpPr>
            <p:nvPr/>
          </p:nvSpPr>
          <p:spPr bwMode="auto">
            <a:xfrm>
              <a:off x="4386264" y="562292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30" name="Freeform 1307"/>
            <p:cNvSpPr>
              <a:spLocks/>
            </p:cNvSpPr>
            <p:nvPr/>
          </p:nvSpPr>
          <p:spPr bwMode="auto">
            <a:xfrm>
              <a:off x="4664076" y="589756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31" name="Freeform 1308"/>
            <p:cNvSpPr>
              <a:spLocks/>
            </p:cNvSpPr>
            <p:nvPr/>
          </p:nvSpPr>
          <p:spPr bwMode="auto">
            <a:xfrm>
              <a:off x="4659314" y="59277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32" name="Freeform 1309"/>
            <p:cNvSpPr>
              <a:spLocks/>
            </p:cNvSpPr>
            <p:nvPr/>
          </p:nvSpPr>
          <p:spPr bwMode="auto">
            <a:xfrm>
              <a:off x="3613151" y="3881438"/>
              <a:ext cx="47625" cy="63500"/>
            </a:xfrm>
            <a:custGeom>
              <a:avLst/>
              <a:gdLst>
                <a:gd name="T0" fmla="*/ 18 w 25"/>
                <a:gd name="T1" fmla="*/ 13 h 34"/>
                <a:gd name="T2" fmla="*/ 18 w 25"/>
                <a:gd name="T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34">
                  <a:moveTo>
                    <a:pt x="18" y="13"/>
                  </a:moveTo>
                  <a:cubicBezTo>
                    <a:pt x="25" y="0"/>
                    <a:pt x="0" y="34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33" name="Freeform 1310"/>
            <p:cNvSpPr>
              <a:spLocks/>
            </p:cNvSpPr>
            <p:nvPr/>
          </p:nvSpPr>
          <p:spPr bwMode="auto">
            <a:xfrm>
              <a:off x="3849689" y="3236913"/>
              <a:ext cx="420688" cy="360363"/>
            </a:xfrm>
            <a:custGeom>
              <a:avLst/>
              <a:gdLst>
                <a:gd name="T0" fmla="*/ 140 w 224"/>
                <a:gd name="T1" fmla="*/ 160 h 192"/>
                <a:gd name="T2" fmla="*/ 124 w 224"/>
                <a:gd name="T3" fmla="*/ 176 h 192"/>
                <a:gd name="T4" fmla="*/ 204 w 224"/>
                <a:gd name="T5" fmla="*/ 188 h 192"/>
                <a:gd name="T6" fmla="*/ 128 w 224"/>
                <a:gd name="T7" fmla="*/ 164 h 192"/>
                <a:gd name="T8" fmla="*/ 224 w 224"/>
                <a:gd name="T9" fmla="*/ 0 h 192"/>
                <a:gd name="T10" fmla="*/ 120 w 224"/>
                <a:gd name="T11" fmla="*/ 168 h 192"/>
                <a:gd name="T12" fmla="*/ 96 w 224"/>
                <a:gd name="T13" fmla="*/ 72 h 192"/>
                <a:gd name="T14" fmla="*/ 44 w 224"/>
                <a:gd name="T15" fmla="*/ 84 h 192"/>
                <a:gd name="T16" fmla="*/ 104 w 224"/>
                <a:gd name="T17" fmla="*/ 88 h 192"/>
                <a:gd name="T18" fmla="*/ 0 w 224"/>
                <a:gd name="T19" fmla="*/ 116 h 192"/>
                <a:gd name="T20" fmla="*/ 88 w 224"/>
                <a:gd name="T21" fmla="*/ 100 h 192"/>
                <a:gd name="T22" fmla="*/ 112 w 224"/>
                <a:gd name="T23" fmla="*/ 192 h 192"/>
                <a:gd name="T24" fmla="*/ 140 w 224"/>
                <a:gd name="T25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4" h="192">
                  <a:moveTo>
                    <a:pt x="140" y="160"/>
                  </a:moveTo>
                  <a:cubicBezTo>
                    <a:pt x="149" y="164"/>
                    <a:pt x="129" y="173"/>
                    <a:pt x="124" y="176"/>
                  </a:cubicBezTo>
                  <a:cubicBezTo>
                    <a:pt x="140" y="174"/>
                    <a:pt x="190" y="166"/>
                    <a:pt x="204" y="188"/>
                  </a:cubicBezTo>
                  <a:cubicBezTo>
                    <a:pt x="201" y="171"/>
                    <a:pt x="153" y="135"/>
                    <a:pt x="128" y="164"/>
                  </a:cubicBezTo>
                  <a:cubicBezTo>
                    <a:pt x="160" y="110"/>
                    <a:pt x="186" y="49"/>
                    <a:pt x="224" y="0"/>
                  </a:cubicBezTo>
                  <a:cubicBezTo>
                    <a:pt x="159" y="10"/>
                    <a:pt x="133" y="94"/>
                    <a:pt x="120" y="168"/>
                  </a:cubicBezTo>
                  <a:cubicBezTo>
                    <a:pt x="112" y="136"/>
                    <a:pt x="119" y="88"/>
                    <a:pt x="96" y="72"/>
                  </a:cubicBezTo>
                  <a:cubicBezTo>
                    <a:pt x="72" y="70"/>
                    <a:pt x="57" y="76"/>
                    <a:pt x="44" y="84"/>
                  </a:cubicBezTo>
                  <a:cubicBezTo>
                    <a:pt x="58" y="89"/>
                    <a:pt x="90" y="64"/>
                    <a:pt x="104" y="88"/>
                  </a:cubicBezTo>
                  <a:cubicBezTo>
                    <a:pt x="68" y="78"/>
                    <a:pt x="25" y="91"/>
                    <a:pt x="0" y="116"/>
                  </a:cubicBezTo>
                  <a:cubicBezTo>
                    <a:pt x="22" y="119"/>
                    <a:pt x="49" y="94"/>
                    <a:pt x="88" y="100"/>
                  </a:cubicBezTo>
                  <a:cubicBezTo>
                    <a:pt x="109" y="117"/>
                    <a:pt x="107" y="157"/>
                    <a:pt x="112" y="192"/>
                  </a:cubicBezTo>
                  <a:cubicBezTo>
                    <a:pt x="125" y="181"/>
                    <a:pt x="121" y="170"/>
                    <a:pt x="140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3434" name="Group 3433"/>
          <p:cNvGrpSpPr/>
          <p:nvPr/>
        </p:nvGrpSpPr>
        <p:grpSpPr>
          <a:xfrm flipH="1">
            <a:off x="2151642" y="-13341"/>
            <a:ext cx="2398408" cy="6871341"/>
            <a:chOff x="3527426" y="2635250"/>
            <a:chExt cx="1187450" cy="3386138"/>
          </a:xfrm>
          <a:solidFill>
            <a:schemeClr val="accent2">
              <a:alpha val="20000"/>
            </a:schemeClr>
          </a:solidFill>
        </p:grpSpPr>
        <p:sp>
          <p:nvSpPr>
            <p:cNvPr id="3435" name="Freeform 1274"/>
            <p:cNvSpPr>
              <a:spLocks/>
            </p:cNvSpPr>
            <p:nvPr/>
          </p:nvSpPr>
          <p:spPr bwMode="auto">
            <a:xfrm>
              <a:off x="4529139" y="348773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36" name="Freeform 1275"/>
            <p:cNvSpPr>
              <a:spLocks/>
            </p:cNvSpPr>
            <p:nvPr/>
          </p:nvSpPr>
          <p:spPr bwMode="auto">
            <a:xfrm>
              <a:off x="4051301" y="3582988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37" name="Freeform 1276"/>
            <p:cNvSpPr>
              <a:spLocks/>
            </p:cNvSpPr>
            <p:nvPr/>
          </p:nvSpPr>
          <p:spPr bwMode="auto">
            <a:xfrm>
              <a:off x="4048126" y="360521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38" name="Freeform 1277"/>
            <p:cNvSpPr>
              <a:spLocks/>
            </p:cNvSpPr>
            <p:nvPr/>
          </p:nvSpPr>
          <p:spPr bwMode="auto">
            <a:xfrm>
              <a:off x="3589339" y="3879850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39" name="Freeform 1278"/>
            <p:cNvSpPr>
              <a:spLocks noEditPoints="1"/>
            </p:cNvSpPr>
            <p:nvPr/>
          </p:nvSpPr>
          <p:spPr bwMode="auto">
            <a:xfrm>
              <a:off x="3527426" y="2635250"/>
              <a:ext cx="1187450" cy="3386138"/>
            </a:xfrm>
            <a:custGeom>
              <a:avLst/>
              <a:gdLst>
                <a:gd name="T0" fmla="*/ 332 w 632"/>
                <a:gd name="T1" fmla="*/ 1232 h 1802"/>
                <a:gd name="T2" fmla="*/ 316 w 632"/>
                <a:gd name="T3" fmla="*/ 1484 h 1802"/>
                <a:gd name="T4" fmla="*/ 468 w 632"/>
                <a:gd name="T5" fmla="*/ 1632 h 1802"/>
                <a:gd name="T6" fmla="*/ 595 w 632"/>
                <a:gd name="T7" fmla="*/ 1801 h 1802"/>
                <a:gd name="T8" fmla="*/ 611 w 632"/>
                <a:gd name="T9" fmla="*/ 1499 h 1802"/>
                <a:gd name="T10" fmla="*/ 594 w 632"/>
                <a:gd name="T11" fmla="*/ 1100 h 1802"/>
                <a:gd name="T12" fmla="*/ 597 w 632"/>
                <a:gd name="T13" fmla="*/ 946 h 1802"/>
                <a:gd name="T14" fmla="*/ 596 w 632"/>
                <a:gd name="T15" fmla="*/ 630 h 1802"/>
                <a:gd name="T16" fmla="*/ 595 w 632"/>
                <a:gd name="T17" fmla="*/ 575 h 1802"/>
                <a:gd name="T18" fmla="*/ 596 w 632"/>
                <a:gd name="T19" fmla="*/ 459 h 1802"/>
                <a:gd name="T20" fmla="*/ 560 w 632"/>
                <a:gd name="T21" fmla="*/ 132 h 1802"/>
                <a:gd name="T22" fmla="*/ 456 w 632"/>
                <a:gd name="T23" fmla="*/ 0 h 1802"/>
                <a:gd name="T24" fmla="*/ 508 w 632"/>
                <a:gd name="T25" fmla="*/ 228 h 1802"/>
                <a:gd name="T26" fmla="*/ 512 w 632"/>
                <a:gd name="T27" fmla="*/ 436 h 1802"/>
                <a:gd name="T28" fmla="*/ 524 w 632"/>
                <a:gd name="T29" fmla="*/ 1088 h 1802"/>
                <a:gd name="T30" fmla="*/ 484 w 632"/>
                <a:gd name="T31" fmla="*/ 1136 h 1802"/>
                <a:gd name="T32" fmla="*/ 487 w 632"/>
                <a:gd name="T33" fmla="*/ 950 h 1802"/>
                <a:gd name="T34" fmla="*/ 320 w 632"/>
                <a:gd name="T35" fmla="*/ 972 h 1802"/>
                <a:gd name="T36" fmla="*/ 393 w 632"/>
                <a:gd name="T37" fmla="*/ 839 h 1802"/>
                <a:gd name="T38" fmla="*/ 276 w 632"/>
                <a:gd name="T39" fmla="*/ 856 h 1802"/>
                <a:gd name="T40" fmla="*/ 368 w 632"/>
                <a:gd name="T41" fmla="*/ 620 h 1802"/>
                <a:gd name="T42" fmla="*/ 176 w 632"/>
                <a:gd name="T43" fmla="*/ 604 h 1802"/>
                <a:gd name="T44" fmla="*/ 264 w 632"/>
                <a:gd name="T45" fmla="*/ 872 h 1802"/>
                <a:gd name="T46" fmla="*/ 36 w 632"/>
                <a:gd name="T47" fmla="*/ 716 h 1802"/>
                <a:gd name="T48" fmla="*/ 512 w 632"/>
                <a:gd name="T49" fmla="*/ 244 h 1802"/>
                <a:gd name="T50" fmla="*/ 536 w 632"/>
                <a:gd name="T51" fmla="*/ 496 h 1802"/>
                <a:gd name="T52" fmla="*/ 544 w 632"/>
                <a:gd name="T53" fmla="*/ 68 h 1802"/>
                <a:gd name="T54" fmla="*/ 536 w 632"/>
                <a:gd name="T55" fmla="*/ 696 h 1802"/>
                <a:gd name="T56" fmla="*/ 576 w 632"/>
                <a:gd name="T57" fmla="*/ 536 h 1802"/>
                <a:gd name="T58" fmla="*/ 564 w 632"/>
                <a:gd name="T59" fmla="*/ 900 h 1802"/>
                <a:gd name="T60" fmla="*/ 564 w 632"/>
                <a:gd name="T61" fmla="*/ 928 h 1802"/>
                <a:gd name="T62" fmla="*/ 560 w 632"/>
                <a:gd name="T63" fmla="*/ 860 h 1802"/>
                <a:gd name="T64" fmla="*/ 568 w 632"/>
                <a:gd name="T65" fmla="*/ 976 h 1802"/>
                <a:gd name="T66" fmla="*/ 552 w 632"/>
                <a:gd name="T67" fmla="*/ 1132 h 1802"/>
                <a:gd name="T68" fmla="*/ 528 w 632"/>
                <a:gd name="T69" fmla="*/ 1591 h 1802"/>
                <a:gd name="T70" fmla="*/ 528 w 632"/>
                <a:gd name="T71" fmla="*/ 1580 h 1802"/>
                <a:gd name="T72" fmla="*/ 508 w 632"/>
                <a:gd name="T73" fmla="*/ 1492 h 1802"/>
                <a:gd name="T74" fmla="*/ 484 w 632"/>
                <a:gd name="T75" fmla="*/ 1492 h 1802"/>
                <a:gd name="T76" fmla="*/ 332 w 632"/>
                <a:gd name="T77" fmla="*/ 1548 h 1802"/>
                <a:gd name="T78" fmla="*/ 264 w 632"/>
                <a:gd name="T79" fmla="*/ 1320 h 1802"/>
                <a:gd name="T80" fmla="*/ 496 w 632"/>
                <a:gd name="T81" fmla="*/ 1440 h 1802"/>
                <a:gd name="T82" fmla="*/ 488 w 632"/>
                <a:gd name="T83" fmla="*/ 1428 h 1802"/>
                <a:gd name="T84" fmla="*/ 468 w 632"/>
                <a:gd name="T85" fmla="*/ 1336 h 1802"/>
                <a:gd name="T86" fmla="*/ 448 w 632"/>
                <a:gd name="T87" fmla="*/ 1052 h 1802"/>
                <a:gd name="T88" fmla="*/ 384 w 632"/>
                <a:gd name="T89" fmla="*/ 1124 h 1802"/>
                <a:gd name="T90" fmla="*/ 280 w 632"/>
                <a:gd name="T91" fmla="*/ 924 h 1802"/>
                <a:gd name="T92" fmla="*/ 200 w 632"/>
                <a:gd name="T93" fmla="*/ 804 h 1802"/>
                <a:gd name="T94" fmla="*/ 108 w 632"/>
                <a:gd name="T95" fmla="*/ 712 h 1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2" h="1802">
                  <a:moveTo>
                    <a:pt x="0" y="776"/>
                  </a:moveTo>
                  <a:cubicBezTo>
                    <a:pt x="23" y="763"/>
                    <a:pt x="44" y="714"/>
                    <a:pt x="72" y="692"/>
                  </a:cubicBezTo>
                  <a:cubicBezTo>
                    <a:pt x="243" y="828"/>
                    <a:pt x="349" y="1030"/>
                    <a:pt x="432" y="1256"/>
                  </a:cubicBezTo>
                  <a:cubicBezTo>
                    <a:pt x="403" y="1243"/>
                    <a:pt x="378" y="1227"/>
                    <a:pt x="332" y="1232"/>
                  </a:cubicBezTo>
                  <a:cubicBezTo>
                    <a:pt x="291" y="1261"/>
                    <a:pt x="268" y="1307"/>
                    <a:pt x="244" y="1352"/>
                  </a:cubicBezTo>
                  <a:cubicBezTo>
                    <a:pt x="294" y="1323"/>
                    <a:pt x="335" y="1218"/>
                    <a:pt x="436" y="1272"/>
                  </a:cubicBezTo>
                  <a:cubicBezTo>
                    <a:pt x="457" y="1324"/>
                    <a:pt x="470" y="1384"/>
                    <a:pt x="488" y="1440"/>
                  </a:cubicBezTo>
                  <a:cubicBezTo>
                    <a:pt x="441" y="1388"/>
                    <a:pt x="362" y="1454"/>
                    <a:pt x="316" y="1484"/>
                  </a:cubicBezTo>
                  <a:cubicBezTo>
                    <a:pt x="358" y="1481"/>
                    <a:pt x="415" y="1421"/>
                    <a:pt x="468" y="1452"/>
                  </a:cubicBezTo>
                  <a:cubicBezTo>
                    <a:pt x="361" y="1432"/>
                    <a:pt x="332" y="1521"/>
                    <a:pt x="304" y="1592"/>
                  </a:cubicBezTo>
                  <a:cubicBezTo>
                    <a:pt x="362" y="1564"/>
                    <a:pt x="369" y="1433"/>
                    <a:pt x="496" y="1472"/>
                  </a:cubicBezTo>
                  <a:cubicBezTo>
                    <a:pt x="429" y="1496"/>
                    <a:pt x="433" y="1570"/>
                    <a:pt x="468" y="1632"/>
                  </a:cubicBezTo>
                  <a:cubicBezTo>
                    <a:pt x="465" y="1589"/>
                    <a:pt x="456" y="1513"/>
                    <a:pt x="500" y="1496"/>
                  </a:cubicBezTo>
                  <a:cubicBezTo>
                    <a:pt x="516" y="1592"/>
                    <a:pt x="552" y="1688"/>
                    <a:pt x="540" y="1800"/>
                  </a:cubicBezTo>
                  <a:cubicBezTo>
                    <a:pt x="540" y="1800"/>
                    <a:pt x="551" y="1800"/>
                    <a:pt x="552" y="1800"/>
                  </a:cubicBezTo>
                  <a:cubicBezTo>
                    <a:pt x="565" y="1800"/>
                    <a:pt x="581" y="1802"/>
                    <a:pt x="595" y="1801"/>
                  </a:cubicBezTo>
                  <a:cubicBezTo>
                    <a:pt x="609" y="1799"/>
                    <a:pt x="619" y="1764"/>
                    <a:pt x="619" y="1752"/>
                  </a:cubicBezTo>
                  <a:cubicBezTo>
                    <a:pt x="620" y="1704"/>
                    <a:pt x="595" y="1659"/>
                    <a:pt x="602" y="1611"/>
                  </a:cubicBezTo>
                  <a:cubicBezTo>
                    <a:pt x="604" y="1596"/>
                    <a:pt x="610" y="1581"/>
                    <a:pt x="612" y="1566"/>
                  </a:cubicBezTo>
                  <a:cubicBezTo>
                    <a:pt x="614" y="1544"/>
                    <a:pt x="611" y="1521"/>
                    <a:pt x="611" y="1499"/>
                  </a:cubicBezTo>
                  <a:cubicBezTo>
                    <a:pt x="609" y="1434"/>
                    <a:pt x="607" y="1369"/>
                    <a:pt x="604" y="1304"/>
                  </a:cubicBezTo>
                  <a:cubicBezTo>
                    <a:pt x="602" y="1271"/>
                    <a:pt x="601" y="1238"/>
                    <a:pt x="599" y="1204"/>
                  </a:cubicBezTo>
                  <a:cubicBezTo>
                    <a:pt x="597" y="1178"/>
                    <a:pt x="597" y="1151"/>
                    <a:pt x="594" y="1125"/>
                  </a:cubicBezTo>
                  <a:cubicBezTo>
                    <a:pt x="592" y="1116"/>
                    <a:pt x="591" y="1109"/>
                    <a:pt x="594" y="1100"/>
                  </a:cubicBezTo>
                  <a:cubicBezTo>
                    <a:pt x="596" y="1092"/>
                    <a:pt x="600" y="1084"/>
                    <a:pt x="601" y="1075"/>
                  </a:cubicBezTo>
                  <a:cubicBezTo>
                    <a:pt x="603" y="1064"/>
                    <a:pt x="597" y="1052"/>
                    <a:pt x="595" y="1040"/>
                  </a:cubicBezTo>
                  <a:cubicBezTo>
                    <a:pt x="592" y="1024"/>
                    <a:pt x="592" y="1008"/>
                    <a:pt x="593" y="992"/>
                  </a:cubicBezTo>
                  <a:cubicBezTo>
                    <a:pt x="593" y="976"/>
                    <a:pt x="597" y="961"/>
                    <a:pt x="597" y="946"/>
                  </a:cubicBezTo>
                  <a:cubicBezTo>
                    <a:pt x="596" y="918"/>
                    <a:pt x="587" y="891"/>
                    <a:pt x="584" y="864"/>
                  </a:cubicBezTo>
                  <a:cubicBezTo>
                    <a:pt x="574" y="776"/>
                    <a:pt x="592" y="710"/>
                    <a:pt x="576" y="632"/>
                  </a:cubicBezTo>
                  <a:cubicBezTo>
                    <a:pt x="587" y="632"/>
                    <a:pt x="592" y="640"/>
                    <a:pt x="602" y="643"/>
                  </a:cubicBezTo>
                  <a:cubicBezTo>
                    <a:pt x="602" y="643"/>
                    <a:pt x="597" y="631"/>
                    <a:pt x="596" y="630"/>
                  </a:cubicBezTo>
                  <a:cubicBezTo>
                    <a:pt x="593" y="626"/>
                    <a:pt x="589" y="623"/>
                    <a:pt x="585" y="619"/>
                  </a:cubicBezTo>
                  <a:cubicBezTo>
                    <a:pt x="577" y="611"/>
                    <a:pt x="571" y="602"/>
                    <a:pt x="580" y="593"/>
                  </a:cubicBezTo>
                  <a:cubicBezTo>
                    <a:pt x="589" y="600"/>
                    <a:pt x="593" y="612"/>
                    <a:pt x="599" y="622"/>
                  </a:cubicBezTo>
                  <a:cubicBezTo>
                    <a:pt x="599" y="606"/>
                    <a:pt x="598" y="590"/>
                    <a:pt x="595" y="575"/>
                  </a:cubicBezTo>
                  <a:cubicBezTo>
                    <a:pt x="590" y="548"/>
                    <a:pt x="577" y="523"/>
                    <a:pt x="572" y="495"/>
                  </a:cubicBezTo>
                  <a:cubicBezTo>
                    <a:pt x="567" y="465"/>
                    <a:pt x="566" y="434"/>
                    <a:pt x="572" y="404"/>
                  </a:cubicBezTo>
                  <a:cubicBezTo>
                    <a:pt x="574" y="443"/>
                    <a:pt x="586" y="481"/>
                    <a:pt x="593" y="518"/>
                  </a:cubicBezTo>
                  <a:cubicBezTo>
                    <a:pt x="593" y="499"/>
                    <a:pt x="593" y="479"/>
                    <a:pt x="596" y="459"/>
                  </a:cubicBezTo>
                  <a:cubicBezTo>
                    <a:pt x="583" y="408"/>
                    <a:pt x="567" y="348"/>
                    <a:pt x="564" y="288"/>
                  </a:cubicBezTo>
                  <a:cubicBezTo>
                    <a:pt x="561" y="244"/>
                    <a:pt x="562" y="200"/>
                    <a:pt x="560" y="156"/>
                  </a:cubicBezTo>
                  <a:cubicBezTo>
                    <a:pt x="580" y="139"/>
                    <a:pt x="611" y="133"/>
                    <a:pt x="632" y="116"/>
                  </a:cubicBezTo>
                  <a:cubicBezTo>
                    <a:pt x="603" y="117"/>
                    <a:pt x="582" y="125"/>
                    <a:pt x="560" y="132"/>
                  </a:cubicBezTo>
                  <a:cubicBezTo>
                    <a:pt x="552" y="93"/>
                    <a:pt x="560" y="38"/>
                    <a:pt x="552" y="0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502" y="44"/>
                    <a:pt x="515" y="95"/>
                    <a:pt x="504" y="136"/>
                  </a:cubicBezTo>
                  <a:cubicBezTo>
                    <a:pt x="492" y="86"/>
                    <a:pt x="472" y="45"/>
                    <a:pt x="456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70" y="66"/>
                    <a:pt x="505" y="114"/>
                    <a:pt x="508" y="196"/>
                  </a:cubicBezTo>
                  <a:cubicBezTo>
                    <a:pt x="482" y="166"/>
                    <a:pt x="403" y="153"/>
                    <a:pt x="360" y="128"/>
                  </a:cubicBezTo>
                  <a:cubicBezTo>
                    <a:pt x="385" y="169"/>
                    <a:pt x="466" y="190"/>
                    <a:pt x="508" y="228"/>
                  </a:cubicBezTo>
                  <a:cubicBezTo>
                    <a:pt x="487" y="238"/>
                    <a:pt x="507" y="246"/>
                    <a:pt x="484" y="240"/>
                  </a:cubicBezTo>
                  <a:cubicBezTo>
                    <a:pt x="475" y="250"/>
                    <a:pt x="475" y="268"/>
                    <a:pt x="476" y="288"/>
                  </a:cubicBezTo>
                  <a:cubicBezTo>
                    <a:pt x="485" y="277"/>
                    <a:pt x="485" y="257"/>
                    <a:pt x="500" y="252"/>
                  </a:cubicBezTo>
                  <a:cubicBezTo>
                    <a:pt x="504" y="318"/>
                    <a:pt x="503" y="370"/>
                    <a:pt x="512" y="436"/>
                  </a:cubicBezTo>
                  <a:cubicBezTo>
                    <a:pt x="512" y="441"/>
                    <a:pt x="510" y="462"/>
                    <a:pt x="513" y="484"/>
                  </a:cubicBezTo>
                  <a:cubicBezTo>
                    <a:pt x="518" y="519"/>
                    <a:pt x="518" y="557"/>
                    <a:pt x="512" y="592"/>
                  </a:cubicBezTo>
                  <a:cubicBezTo>
                    <a:pt x="508" y="620"/>
                    <a:pt x="525" y="892"/>
                    <a:pt x="516" y="1028"/>
                  </a:cubicBezTo>
                  <a:cubicBezTo>
                    <a:pt x="514" y="1057"/>
                    <a:pt x="517" y="1066"/>
                    <a:pt x="524" y="1088"/>
                  </a:cubicBezTo>
                  <a:cubicBezTo>
                    <a:pt x="560" y="1202"/>
                    <a:pt x="513" y="1329"/>
                    <a:pt x="528" y="1444"/>
                  </a:cubicBezTo>
                  <a:cubicBezTo>
                    <a:pt x="535" y="1499"/>
                    <a:pt x="556" y="1552"/>
                    <a:pt x="548" y="1608"/>
                  </a:cubicBezTo>
                  <a:cubicBezTo>
                    <a:pt x="520" y="1494"/>
                    <a:pt x="494" y="1379"/>
                    <a:pt x="456" y="1276"/>
                  </a:cubicBezTo>
                  <a:cubicBezTo>
                    <a:pt x="480" y="1229"/>
                    <a:pt x="489" y="1191"/>
                    <a:pt x="484" y="1136"/>
                  </a:cubicBezTo>
                  <a:cubicBezTo>
                    <a:pt x="480" y="1099"/>
                    <a:pt x="456" y="1063"/>
                    <a:pt x="456" y="1032"/>
                  </a:cubicBezTo>
                  <a:cubicBezTo>
                    <a:pt x="455" y="1006"/>
                    <a:pt x="457" y="969"/>
                    <a:pt x="482" y="958"/>
                  </a:cubicBezTo>
                  <a:cubicBezTo>
                    <a:pt x="484" y="957"/>
                    <a:pt x="502" y="960"/>
                    <a:pt x="503" y="958"/>
                  </a:cubicBezTo>
                  <a:cubicBezTo>
                    <a:pt x="506" y="952"/>
                    <a:pt x="491" y="952"/>
                    <a:pt x="487" y="950"/>
                  </a:cubicBezTo>
                  <a:cubicBezTo>
                    <a:pt x="454" y="940"/>
                    <a:pt x="435" y="987"/>
                    <a:pt x="422" y="1008"/>
                  </a:cubicBezTo>
                  <a:cubicBezTo>
                    <a:pt x="417" y="1018"/>
                    <a:pt x="413" y="1028"/>
                    <a:pt x="409" y="1038"/>
                  </a:cubicBezTo>
                  <a:cubicBezTo>
                    <a:pt x="399" y="1063"/>
                    <a:pt x="393" y="1089"/>
                    <a:pt x="396" y="1116"/>
                  </a:cubicBezTo>
                  <a:cubicBezTo>
                    <a:pt x="370" y="1068"/>
                    <a:pt x="350" y="1015"/>
                    <a:pt x="320" y="972"/>
                  </a:cubicBezTo>
                  <a:cubicBezTo>
                    <a:pt x="321" y="969"/>
                    <a:pt x="293" y="868"/>
                    <a:pt x="304" y="840"/>
                  </a:cubicBezTo>
                  <a:cubicBezTo>
                    <a:pt x="307" y="832"/>
                    <a:pt x="318" y="834"/>
                    <a:pt x="324" y="836"/>
                  </a:cubicBezTo>
                  <a:cubicBezTo>
                    <a:pt x="337" y="838"/>
                    <a:pt x="349" y="840"/>
                    <a:pt x="362" y="839"/>
                  </a:cubicBezTo>
                  <a:cubicBezTo>
                    <a:pt x="372" y="838"/>
                    <a:pt x="383" y="836"/>
                    <a:pt x="393" y="839"/>
                  </a:cubicBezTo>
                  <a:cubicBezTo>
                    <a:pt x="391" y="839"/>
                    <a:pt x="388" y="837"/>
                    <a:pt x="384" y="836"/>
                  </a:cubicBezTo>
                  <a:cubicBezTo>
                    <a:pt x="366" y="829"/>
                    <a:pt x="331" y="814"/>
                    <a:pt x="296" y="820"/>
                  </a:cubicBezTo>
                  <a:cubicBezTo>
                    <a:pt x="293" y="829"/>
                    <a:pt x="285" y="858"/>
                    <a:pt x="284" y="868"/>
                  </a:cubicBezTo>
                  <a:cubicBezTo>
                    <a:pt x="275" y="854"/>
                    <a:pt x="298" y="801"/>
                    <a:pt x="276" y="856"/>
                  </a:cubicBezTo>
                  <a:cubicBezTo>
                    <a:pt x="258" y="809"/>
                    <a:pt x="256" y="724"/>
                    <a:pt x="260" y="680"/>
                  </a:cubicBezTo>
                  <a:cubicBezTo>
                    <a:pt x="277" y="660"/>
                    <a:pt x="317" y="655"/>
                    <a:pt x="352" y="664"/>
                  </a:cubicBezTo>
                  <a:cubicBezTo>
                    <a:pt x="331" y="641"/>
                    <a:pt x="278" y="637"/>
                    <a:pt x="260" y="664"/>
                  </a:cubicBezTo>
                  <a:cubicBezTo>
                    <a:pt x="275" y="628"/>
                    <a:pt x="311" y="614"/>
                    <a:pt x="368" y="620"/>
                  </a:cubicBezTo>
                  <a:cubicBezTo>
                    <a:pt x="328" y="610"/>
                    <a:pt x="282" y="598"/>
                    <a:pt x="264" y="632"/>
                  </a:cubicBezTo>
                  <a:cubicBezTo>
                    <a:pt x="259" y="612"/>
                    <a:pt x="281" y="543"/>
                    <a:pt x="272" y="552"/>
                  </a:cubicBezTo>
                  <a:cubicBezTo>
                    <a:pt x="264" y="580"/>
                    <a:pt x="259" y="611"/>
                    <a:pt x="252" y="640"/>
                  </a:cubicBezTo>
                  <a:cubicBezTo>
                    <a:pt x="238" y="616"/>
                    <a:pt x="219" y="598"/>
                    <a:pt x="176" y="604"/>
                  </a:cubicBezTo>
                  <a:cubicBezTo>
                    <a:pt x="185" y="613"/>
                    <a:pt x="213" y="604"/>
                    <a:pt x="224" y="612"/>
                  </a:cubicBezTo>
                  <a:cubicBezTo>
                    <a:pt x="186" y="616"/>
                    <a:pt x="163" y="602"/>
                    <a:pt x="140" y="620"/>
                  </a:cubicBezTo>
                  <a:cubicBezTo>
                    <a:pt x="178" y="618"/>
                    <a:pt x="241" y="618"/>
                    <a:pt x="252" y="656"/>
                  </a:cubicBezTo>
                  <a:cubicBezTo>
                    <a:pt x="241" y="728"/>
                    <a:pt x="250" y="811"/>
                    <a:pt x="264" y="872"/>
                  </a:cubicBezTo>
                  <a:cubicBezTo>
                    <a:pt x="205" y="799"/>
                    <a:pt x="129" y="742"/>
                    <a:pt x="84" y="656"/>
                  </a:cubicBezTo>
                  <a:cubicBezTo>
                    <a:pt x="69" y="656"/>
                    <a:pt x="55" y="685"/>
                    <a:pt x="44" y="664"/>
                  </a:cubicBezTo>
                  <a:cubicBezTo>
                    <a:pt x="37" y="669"/>
                    <a:pt x="49" y="675"/>
                    <a:pt x="52" y="680"/>
                  </a:cubicBezTo>
                  <a:cubicBezTo>
                    <a:pt x="55" y="689"/>
                    <a:pt x="39" y="711"/>
                    <a:pt x="36" y="716"/>
                  </a:cubicBezTo>
                  <a:cubicBezTo>
                    <a:pt x="28" y="729"/>
                    <a:pt x="14" y="742"/>
                    <a:pt x="0" y="776"/>
                  </a:cubicBezTo>
                  <a:close/>
                  <a:moveTo>
                    <a:pt x="512" y="244"/>
                  </a:moveTo>
                  <a:cubicBezTo>
                    <a:pt x="508" y="243"/>
                    <a:pt x="504" y="244"/>
                    <a:pt x="504" y="240"/>
                  </a:cubicBezTo>
                  <a:cubicBezTo>
                    <a:pt x="507" y="241"/>
                    <a:pt x="511" y="240"/>
                    <a:pt x="512" y="244"/>
                  </a:cubicBezTo>
                  <a:close/>
                  <a:moveTo>
                    <a:pt x="536" y="468"/>
                  </a:moveTo>
                  <a:cubicBezTo>
                    <a:pt x="526" y="458"/>
                    <a:pt x="527" y="436"/>
                    <a:pt x="528" y="416"/>
                  </a:cubicBezTo>
                  <a:cubicBezTo>
                    <a:pt x="527" y="339"/>
                    <a:pt x="542" y="467"/>
                    <a:pt x="536" y="468"/>
                  </a:cubicBezTo>
                  <a:close/>
                  <a:moveTo>
                    <a:pt x="536" y="496"/>
                  </a:moveTo>
                  <a:cubicBezTo>
                    <a:pt x="541" y="545"/>
                    <a:pt x="551" y="588"/>
                    <a:pt x="532" y="600"/>
                  </a:cubicBezTo>
                  <a:cubicBezTo>
                    <a:pt x="535" y="558"/>
                    <a:pt x="527" y="530"/>
                    <a:pt x="536" y="496"/>
                  </a:cubicBezTo>
                  <a:close/>
                  <a:moveTo>
                    <a:pt x="540" y="96"/>
                  </a:moveTo>
                  <a:cubicBezTo>
                    <a:pt x="540" y="88"/>
                    <a:pt x="537" y="56"/>
                    <a:pt x="544" y="68"/>
                  </a:cubicBezTo>
                  <a:cubicBezTo>
                    <a:pt x="543" y="75"/>
                    <a:pt x="546" y="107"/>
                    <a:pt x="540" y="96"/>
                  </a:cubicBezTo>
                  <a:close/>
                  <a:moveTo>
                    <a:pt x="536" y="696"/>
                  </a:moveTo>
                  <a:cubicBezTo>
                    <a:pt x="517" y="691"/>
                    <a:pt x="524" y="628"/>
                    <a:pt x="544" y="624"/>
                  </a:cubicBezTo>
                  <a:cubicBezTo>
                    <a:pt x="539" y="654"/>
                    <a:pt x="551" y="683"/>
                    <a:pt x="536" y="696"/>
                  </a:cubicBezTo>
                  <a:close/>
                  <a:moveTo>
                    <a:pt x="576" y="536"/>
                  </a:moveTo>
                  <a:cubicBezTo>
                    <a:pt x="564" y="545"/>
                    <a:pt x="553" y="504"/>
                    <a:pt x="556" y="500"/>
                  </a:cubicBezTo>
                  <a:cubicBezTo>
                    <a:pt x="571" y="528"/>
                    <a:pt x="599" y="566"/>
                    <a:pt x="596" y="600"/>
                  </a:cubicBezTo>
                  <a:cubicBezTo>
                    <a:pt x="588" y="569"/>
                    <a:pt x="568" y="554"/>
                    <a:pt x="576" y="536"/>
                  </a:cubicBezTo>
                  <a:close/>
                  <a:moveTo>
                    <a:pt x="552" y="600"/>
                  </a:moveTo>
                  <a:cubicBezTo>
                    <a:pt x="565" y="603"/>
                    <a:pt x="583" y="621"/>
                    <a:pt x="580" y="628"/>
                  </a:cubicBezTo>
                  <a:cubicBezTo>
                    <a:pt x="571" y="618"/>
                    <a:pt x="555" y="616"/>
                    <a:pt x="552" y="600"/>
                  </a:cubicBezTo>
                  <a:close/>
                  <a:moveTo>
                    <a:pt x="564" y="900"/>
                  </a:moveTo>
                  <a:cubicBezTo>
                    <a:pt x="557" y="894"/>
                    <a:pt x="570" y="877"/>
                    <a:pt x="572" y="888"/>
                  </a:cubicBezTo>
                  <a:cubicBezTo>
                    <a:pt x="571" y="886"/>
                    <a:pt x="564" y="900"/>
                    <a:pt x="564" y="900"/>
                  </a:cubicBezTo>
                  <a:close/>
                  <a:moveTo>
                    <a:pt x="572" y="932"/>
                  </a:moveTo>
                  <a:cubicBezTo>
                    <a:pt x="568" y="931"/>
                    <a:pt x="564" y="932"/>
                    <a:pt x="564" y="928"/>
                  </a:cubicBezTo>
                  <a:cubicBezTo>
                    <a:pt x="567" y="929"/>
                    <a:pt x="571" y="928"/>
                    <a:pt x="572" y="932"/>
                  </a:cubicBezTo>
                  <a:close/>
                  <a:moveTo>
                    <a:pt x="560" y="860"/>
                  </a:moveTo>
                  <a:cubicBezTo>
                    <a:pt x="563" y="861"/>
                    <a:pt x="567" y="860"/>
                    <a:pt x="568" y="864"/>
                  </a:cubicBezTo>
                  <a:cubicBezTo>
                    <a:pt x="564" y="863"/>
                    <a:pt x="560" y="864"/>
                    <a:pt x="560" y="860"/>
                  </a:cubicBezTo>
                  <a:close/>
                  <a:moveTo>
                    <a:pt x="576" y="1008"/>
                  </a:moveTo>
                  <a:cubicBezTo>
                    <a:pt x="576" y="1013"/>
                    <a:pt x="576" y="1037"/>
                    <a:pt x="572" y="1024"/>
                  </a:cubicBezTo>
                  <a:cubicBezTo>
                    <a:pt x="571" y="1019"/>
                    <a:pt x="571" y="995"/>
                    <a:pt x="576" y="1008"/>
                  </a:cubicBezTo>
                  <a:close/>
                  <a:moveTo>
                    <a:pt x="568" y="976"/>
                  </a:moveTo>
                  <a:cubicBezTo>
                    <a:pt x="568" y="972"/>
                    <a:pt x="575" y="971"/>
                    <a:pt x="576" y="976"/>
                  </a:cubicBezTo>
                  <a:cubicBezTo>
                    <a:pt x="571" y="975"/>
                    <a:pt x="569" y="982"/>
                    <a:pt x="568" y="976"/>
                  </a:cubicBezTo>
                  <a:close/>
                  <a:moveTo>
                    <a:pt x="552" y="1440"/>
                  </a:moveTo>
                  <a:cubicBezTo>
                    <a:pt x="547" y="1362"/>
                    <a:pt x="553" y="1222"/>
                    <a:pt x="552" y="1132"/>
                  </a:cubicBezTo>
                  <a:cubicBezTo>
                    <a:pt x="560" y="1201"/>
                    <a:pt x="561" y="1294"/>
                    <a:pt x="564" y="1368"/>
                  </a:cubicBezTo>
                  <a:cubicBezTo>
                    <a:pt x="564" y="1392"/>
                    <a:pt x="579" y="1426"/>
                    <a:pt x="552" y="1440"/>
                  </a:cubicBezTo>
                  <a:close/>
                  <a:moveTo>
                    <a:pt x="528" y="1580"/>
                  </a:moveTo>
                  <a:cubicBezTo>
                    <a:pt x="528" y="1583"/>
                    <a:pt x="528" y="1586"/>
                    <a:pt x="528" y="1591"/>
                  </a:cubicBezTo>
                  <a:cubicBezTo>
                    <a:pt x="542" y="1654"/>
                    <a:pt x="555" y="1719"/>
                    <a:pt x="560" y="1792"/>
                  </a:cubicBezTo>
                  <a:cubicBezTo>
                    <a:pt x="556" y="1768"/>
                    <a:pt x="532" y="1640"/>
                    <a:pt x="528" y="1591"/>
                  </a:cubicBezTo>
                  <a:cubicBezTo>
                    <a:pt x="528" y="1590"/>
                    <a:pt x="528" y="1589"/>
                    <a:pt x="528" y="1588"/>
                  </a:cubicBezTo>
                  <a:lnTo>
                    <a:pt x="528" y="1580"/>
                  </a:lnTo>
                  <a:close/>
                  <a:moveTo>
                    <a:pt x="508" y="1492"/>
                  </a:moveTo>
                  <a:cubicBezTo>
                    <a:pt x="515" y="1513"/>
                    <a:pt x="518" y="1538"/>
                    <a:pt x="524" y="1560"/>
                  </a:cubicBezTo>
                  <a:cubicBezTo>
                    <a:pt x="521" y="1580"/>
                    <a:pt x="521" y="1562"/>
                    <a:pt x="520" y="1556"/>
                  </a:cubicBezTo>
                  <a:cubicBezTo>
                    <a:pt x="515" y="1540"/>
                    <a:pt x="503" y="1498"/>
                    <a:pt x="508" y="1492"/>
                  </a:cubicBezTo>
                  <a:close/>
                  <a:moveTo>
                    <a:pt x="468" y="1500"/>
                  </a:moveTo>
                  <a:cubicBezTo>
                    <a:pt x="461" y="1514"/>
                    <a:pt x="449" y="1558"/>
                    <a:pt x="452" y="1584"/>
                  </a:cubicBezTo>
                  <a:cubicBezTo>
                    <a:pt x="442" y="1545"/>
                    <a:pt x="442" y="1521"/>
                    <a:pt x="468" y="1500"/>
                  </a:cubicBezTo>
                  <a:close/>
                  <a:moveTo>
                    <a:pt x="484" y="1492"/>
                  </a:moveTo>
                  <a:cubicBezTo>
                    <a:pt x="475" y="1494"/>
                    <a:pt x="474" y="1513"/>
                    <a:pt x="468" y="1496"/>
                  </a:cubicBezTo>
                  <a:cubicBezTo>
                    <a:pt x="478" y="1501"/>
                    <a:pt x="480" y="1480"/>
                    <a:pt x="484" y="1492"/>
                  </a:cubicBezTo>
                  <a:close/>
                  <a:moveTo>
                    <a:pt x="364" y="1488"/>
                  </a:moveTo>
                  <a:cubicBezTo>
                    <a:pt x="350" y="1505"/>
                    <a:pt x="348" y="1534"/>
                    <a:pt x="332" y="1548"/>
                  </a:cubicBezTo>
                  <a:cubicBezTo>
                    <a:pt x="335" y="1523"/>
                    <a:pt x="351" y="1490"/>
                    <a:pt x="364" y="1488"/>
                  </a:cubicBezTo>
                  <a:close/>
                  <a:moveTo>
                    <a:pt x="264" y="1320"/>
                  </a:moveTo>
                  <a:cubicBezTo>
                    <a:pt x="279" y="1306"/>
                    <a:pt x="277" y="1293"/>
                    <a:pt x="292" y="1284"/>
                  </a:cubicBezTo>
                  <a:cubicBezTo>
                    <a:pt x="298" y="1295"/>
                    <a:pt x="273" y="1326"/>
                    <a:pt x="264" y="1320"/>
                  </a:cubicBezTo>
                  <a:close/>
                  <a:moveTo>
                    <a:pt x="324" y="1252"/>
                  </a:moveTo>
                  <a:cubicBezTo>
                    <a:pt x="313" y="1263"/>
                    <a:pt x="307" y="1277"/>
                    <a:pt x="296" y="1288"/>
                  </a:cubicBezTo>
                  <a:cubicBezTo>
                    <a:pt x="285" y="1273"/>
                    <a:pt x="318" y="1250"/>
                    <a:pt x="324" y="1252"/>
                  </a:cubicBezTo>
                  <a:close/>
                  <a:moveTo>
                    <a:pt x="496" y="1440"/>
                  </a:moveTo>
                  <a:cubicBezTo>
                    <a:pt x="495" y="1446"/>
                    <a:pt x="502" y="1457"/>
                    <a:pt x="496" y="1448"/>
                  </a:cubicBezTo>
                  <a:cubicBezTo>
                    <a:pt x="486" y="1452"/>
                    <a:pt x="494" y="1425"/>
                    <a:pt x="496" y="1440"/>
                  </a:cubicBezTo>
                  <a:close/>
                  <a:moveTo>
                    <a:pt x="488" y="1408"/>
                  </a:moveTo>
                  <a:cubicBezTo>
                    <a:pt x="485" y="1415"/>
                    <a:pt x="499" y="1424"/>
                    <a:pt x="488" y="1428"/>
                  </a:cubicBezTo>
                  <a:cubicBezTo>
                    <a:pt x="489" y="1420"/>
                    <a:pt x="478" y="1399"/>
                    <a:pt x="488" y="1408"/>
                  </a:cubicBezTo>
                  <a:close/>
                  <a:moveTo>
                    <a:pt x="468" y="1336"/>
                  </a:moveTo>
                  <a:cubicBezTo>
                    <a:pt x="471" y="1358"/>
                    <a:pt x="479" y="1375"/>
                    <a:pt x="484" y="1396"/>
                  </a:cubicBezTo>
                  <a:cubicBezTo>
                    <a:pt x="478" y="1394"/>
                    <a:pt x="461" y="1349"/>
                    <a:pt x="468" y="1336"/>
                  </a:cubicBezTo>
                  <a:close/>
                  <a:moveTo>
                    <a:pt x="448" y="1280"/>
                  </a:moveTo>
                  <a:cubicBezTo>
                    <a:pt x="454" y="1295"/>
                    <a:pt x="459" y="1311"/>
                    <a:pt x="464" y="1328"/>
                  </a:cubicBezTo>
                  <a:cubicBezTo>
                    <a:pt x="459" y="1332"/>
                    <a:pt x="441" y="1275"/>
                    <a:pt x="448" y="1280"/>
                  </a:cubicBezTo>
                  <a:close/>
                  <a:moveTo>
                    <a:pt x="448" y="1052"/>
                  </a:moveTo>
                  <a:cubicBezTo>
                    <a:pt x="456" y="1117"/>
                    <a:pt x="446" y="1197"/>
                    <a:pt x="448" y="1256"/>
                  </a:cubicBezTo>
                  <a:cubicBezTo>
                    <a:pt x="419" y="1187"/>
                    <a:pt x="390" y="1109"/>
                    <a:pt x="448" y="1052"/>
                  </a:cubicBezTo>
                  <a:close/>
                  <a:moveTo>
                    <a:pt x="300" y="948"/>
                  </a:moveTo>
                  <a:cubicBezTo>
                    <a:pt x="329" y="1003"/>
                    <a:pt x="372" y="1064"/>
                    <a:pt x="384" y="1124"/>
                  </a:cubicBezTo>
                  <a:cubicBezTo>
                    <a:pt x="363" y="1060"/>
                    <a:pt x="319" y="999"/>
                    <a:pt x="300" y="948"/>
                  </a:cubicBezTo>
                  <a:close/>
                  <a:moveTo>
                    <a:pt x="280" y="924"/>
                  </a:moveTo>
                  <a:cubicBezTo>
                    <a:pt x="288" y="924"/>
                    <a:pt x="300" y="940"/>
                    <a:pt x="292" y="944"/>
                  </a:cubicBezTo>
                  <a:cubicBezTo>
                    <a:pt x="289" y="936"/>
                    <a:pt x="283" y="931"/>
                    <a:pt x="280" y="924"/>
                  </a:cubicBezTo>
                  <a:close/>
                  <a:moveTo>
                    <a:pt x="256" y="888"/>
                  </a:moveTo>
                  <a:cubicBezTo>
                    <a:pt x="267" y="888"/>
                    <a:pt x="279" y="907"/>
                    <a:pt x="272" y="912"/>
                  </a:cubicBezTo>
                  <a:cubicBezTo>
                    <a:pt x="269" y="901"/>
                    <a:pt x="260" y="897"/>
                    <a:pt x="256" y="888"/>
                  </a:cubicBezTo>
                  <a:close/>
                  <a:moveTo>
                    <a:pt x="200" y="804"/>
                  </a:moveTo>
                  <a:cubicBezTo>
                    <a:pt x="210" y="821"/>
                    <a:pt x="251" y="872"/>
                    <a:pt x="240" y="860"/>
                  </a:cubicBezTo>
                  <a:cubicBezTo>
                    <a:pt x="225" y="845"/>
                    <a:pt x="200" y="820"/>
                    <a:pt x="200" y="804"/>
                  </a:cubicBezTo>
                  <a:close/>
                  <a:moveTo>
                    <a:pt x="76" y="684"/>
                  </a:moveTo>
                  <a:cubicBezTo>
                    <a:pt x="93" y="684"/>
                    <a:pt x="110" y="706"/>
                    <a:pt x="108" y="712"/>
                  </a:cubicBezTo>
                  <a:cubicBezTo>
                    <a:pt x="99" y="701"/>
                    <a:pt x="82" y="697"/>
                    <a:pt x="76" y="6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40" name="Freeform 1279"/>
            <p:cNvSpPr>
              <a:spLocks/>
            </p:cNvSpPr>
            <p:nvPr/>
          </p:nvSpPr>
          <p:spPr bwMode="auto">
            <a:xfrm>
              <a:off x="3803651" y="4049713"/>
              <a:ext cx="44450" cy="44450"/>
            </a:xfrm>
            <a:custGeom>
              <a:avLst/>
              <a:gdLst>
                <a:gd name="T0" fmla="*/ 13 w 24"/>
                <a:gd name="T1" fmla="*/ 11 h 23"/>
                <a:gd name="T2" fmla="*/ 13 w 24"/>
                <a:gd name="T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3">
                  <a:moveTo>
                    <a:pt x="13" y="11"/>
                  </a:moveTo>
                  <a:cubicBezTo>
                    <a:pt x="0" y="0"/>
                    <a:pt x="24" y="23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41" name="Freeform 1280"/>
            <p:cNvSpPr>
              <a:spLocks/>
            </p:cNvSpPr>
            <p:nvPr/>
          </p:nvSpPr>
          <p:spPr bwMode="auto">
            <a:xfrm>
              <a:off x="3848101" y="4105275"/>
              <a:ext cx="69850" cy="47625"/>
            </a:xfrm>
            <a:custGeom>
              <a:avLst/>
              <a:gdLst>
                <a:gd name="T0" fmla="*/ 9 w 37"/>
                <a:gd name="T1" fmla="*/ 6 h 26"/>
                <a:gd name="T2" fmla="*/ 9 w 37"/>
                <a:gd name="T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26">
                  <a:moveTo>
                    <a:pt x="9" y="6"/>
                  </a:moveTo>
                  <a:cubicBezTo>
                    <a:pt x="0" y="0"/>
                    <a:pt x="37" y="2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42" name="Freeform 1281"/>
            <p:cNvSpPr>
              <a:spLocks/>
            </p:cNvSpPr>
            <p:nvPr/>
          </p:nvSpPr>
          <p:spPr bwMode="auto">
            <a:xfrm>
              <a:off x="4543426" y="2744788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43" name="Freeform 1282"/>
            <p:cNvSpPr>
              <a:spLocks/>
            </p:cNvSpPr>
            <p:nvPr/>
          </p:nvSpPr>
          <p:spPr bwMode="auto">
            <a:xfrm>
              <a:off x="4543426" y="28797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44" name="Freeform 1283"/>
            <p:cNvSpPr>
              <a:spLocks/>
            </p:cNvSpPr>
            <p:nvPr/>
          </p:nvSpPr>
          <p:spPr bwMode="auto">
            <a:xfrm>
              <a:off x="4543426" y="2901950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45" name="Freeform 1284"/>
            <p:cNvSpPr>
              <a:spLocks/>
            </p:cNvSpPr>
            <p:nvPr/>
          </p:nvSpPr>
          <p:spPr bwMode="auto">
            <a:xfrm>
              <a:off x="4479926" y="287655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46" name="Freeform 1285"/>
            <p:cNvSpPr>
              <a:spLocks/>
            </p:cNvSpPr>
            <p:nvPr/>
          </p:nvSpPr>
          <p:spPr bwMode="auto">
            <a:xfrm>
              <a:off x="4487864" y="28987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47" name="Freeform 1286"/>
            <p:cNvSpPr>
              <a:spLocks/>
            </p:cNvSpPr>
            <p:nvPr/>
          </p:nvSpPr>
          <p:spPr bwMode="auto">
            <a:xfrm>
              <a:off x="4494214" y="2921000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48" name="Freeform 1287"/>
            <p:cNvSpPr>
              <a:spLocks/>
            </p:cNvSpPr>
            <p:nvPr/>
          </p:nvSpPr>
          <p:spPr bwMode="auto">
            <a:xfrm>
              <a:off x="4502151" y="29432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49" name="Freeform 1288"/>
            <p:cNvSpPr>
              <a:spLocks/>
            </p:cNvSpPr>
            <p:nvPr/>
          </p:nvSpPr>
          <p:spPr bwMode="auto">
            <a:xfrm>
              <a:off x="4535489" y="3082925"/>
              <a:ext cx="7938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50" name="Freeform 1289"/>
            <p:cNvSpPr>
              <a:spLocks/>
            </p:cNvSpPr>
            <p:nvPr/>
          </p:nvSpPr>
          <p:spPr bwMode="auto">
            <a:xfrm>
              <a:off x="4540251" y="30718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51" name="Freeform 1290"/>
            <p:cNvSpPr>
              <a:spLocks/>
            </p:cNvSpPr>
            <p:nvPr/>
          </p:nvSpPr>
          <p:spPr bwMode="auto">
            <a:xfrm>
              <a:off x="4551364" y="3094038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52" name="Freeform 1291"/>
            <p:cNvSpPr>
              <a:spLocks/>
            </p:cNvSpPr>
            <p:nvPr/>
          </p:nvSpPr>
          <p:spPr bwMode="auto">
            <a:xfrm>
              <a:off x="4554539" y="3132138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53" name="Freeform 1292"/>
            <p:cNvSpPr>
              <a:spLocks/>
            </p:cNvSpPr>
            <p:nvPr/>
          </p:nvSpPr>
          <p:spPr bwMode="auto">
            <a:xfrm>
              <a:off x="4570414" y="3190875"/>
              <a:ext cx="7938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54" name="Freeform 1293"/>
            <p:cNvSpPr>
              <a:spLocks/>
            </p:cNvSpPr>
            <p:nvPr/>
          </p:nvSpPr>
          <p:spPr bwMode="auto">
            <a:xfrm>
              <a:off x="4581526" y="3255963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55" name="Freeform 1294"/>
            <p:cNvSpPr>
              <a:spLocks/>
            </p:cNvSpPr>
            <p:nvPr/>
          </p:nvSpPr>
          <p:spPr bwMode="auto">
            <a:xfrm>
              <a:off x="4017964" y="3833813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56" name="Freeform 1295"/>
            <p:cNvSpPr>
              <a:spLocks/>
            </p:cNvSpPr>
            <p:nvPr/>
          </p:nvSpPr>
          <p:spPr bwMode="auto">
            <a:xfrm>
              <a:off x="4257676" y="4759325"/>
              <a:ext cx="7938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57" name="Freeform 1296"/>
            <p:cNvSpPr>
              <a:spLocks/>
            </p:cNvSpPr>
            <p:nvPr/>
          </p:nvSpPr>
          <p:spPr bwMode="auto">
            <a:xfrm>
              <a:off x="4248151" y="4756150"/>
              <a:ext cx="39688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58" name="Freeform 1297"/>
            <p:cNvSpPr>
              <a:spLocks/>
            </p:cNvSpPr>
            <p:nvPr/>
          </p:nvSpPr>
          <p:spPr bwMode="auto">
            <a:xfrm>
              <a:off x="4298951" y="483711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59" name="Freeform 1298"/>
            <p:cNvSpPr>
              <a:spLocks/>
            </p:cNvSpPr>
            <p:nvPr/>
          </p:nvSpPr>
          <p:spPr bwMode="auto">
            <a:xfrm>
              <a:off x="4294189" y="4868863"/>
              <a:ext cx="38100" cy="44450"/>
            </a:xfrm>
            <a:custGeom>
              <a:avLst/>
              <a:gdLst>
                <a:gd name="T0" fmla="*/ 12 w 21"/>
                <a:gd name="T1" fmla="*/ 23 h 23"/>
                <a:gd name="T2" fmla="*/ 12 w 21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cubicBezTo>
                    <a:pt x="21" y="12"/>
                    <a:pt x="0" y="0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60" name="Freeform 1299"/>
            <p:cNvSpPr>
              <a:spLocks/>
            </p:cNvSpPr>
            <p:nvPr/>
          </p:nvSpPr>
          <p:spPr bwMode="auto">
            <a:xfrm>
              <a:off x="4308476" y="4894263"/>
              <a:ext cx="42863" cy="98425"/>
            </a:xfrm>
            <a:custGeom>
              <a:avLst/>
              <a:gdLst>
                <a:gd name="T0" fmla="*/ 12 w 23"/>
                <a:gd name="T1" fmla="*/ 22 h 53"/>
                <a:gd name="T2" fmla="*/ 12 w 23"/>
                <a:gd name="T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53">
                  <a:moveTo>
                    <a:pt x="12" y="22"/>
                  </a:moveTo>
                  <a:cubicBezTo>
                    <a:pt x="0" y="0"/>
                    <a:pt x="23" y="53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61" name="Freeform 1300"/>
            <p:cNvSpPr>
              <a:spLocks/>
            </p:cNvSpPr>
            <p:nvPr/>
          </p:nvSpPr>
          <p:spPr bwMode="auto">
            <a:xfrm>
              <a:off x="4337051" y="4943475"/>
              <a:ext cx="9525" cy="58738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62" name="Freeform 1301"/>
            <p:cNvSpPr>
              <a:spLocks/>
            </p:cNvSpPr>
            <p:nvPr/>
          </p:nvSpPr>
          <p:spPr bwMode="auto">
            <a:xfrm>
              <a:off x="4332289" y="4964113"/>
              <a:ext cx="34925" cy="66675"/>
            </a:xfrm>
            <a:custGeom>
              <a:avLst/>
              <a:gdLst>
                <a:gd name="T0" fmla="*/ 11 w 18"/>
                <a:gd name="T1" fmla="*/ 21 h 36"/>
                <a:gd name="T2" fmla="*/ 11 w 18"/>
                <a:gd name="T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36">
                  <a:moveTo>
                    <a:pt x="11" y="21"/>
                  </a:moveTo>
                  <a:cubicBezTo>
                    <a:pt x="0" y="0"/>
                    <a:pt x="18" y="36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63" name="Freeform 1302"/>
            <p:cNvSpPr>
              <a:spLocks/>
            </p:cNvSpPr>
            <p:nvPr/>
          </p:nvSpPr>
          <p:spPr bwMode="auto">
            <a:xfrm>
              <a:off x="4017964" y="513397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64" name="Freeform 1303"/>
            <p:cNvSpPr>
              <a:spLocks/>
            </p:cNvSpPr>
            <p:nvPr/>
          </p:nvSpPr>
          <p:spPr bwMode="auto">
            <a:xfrm>
              <a:off x="4416426" y="5375275"/>
              <a:ext cx="6350" cy="6350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65" name="Freeform 1304"/>
            <p:cNvSpPr>
              <a:spLocks/>
            </p:cNvSpPr>
            <p:nvPr/>
          </p:nvSpPr>
          <p:spPr bwMode="auto">
            <a:xfrm>
              <a:off x="4468814" y="5411788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66" name="Freeform 1305"/>
            <p:cNvSpPr>
              <a:spLocks/>
            </p:cNvSpPr>
            <p:nvPr/>
          </p:nvSpPr>
          <p:spPr bwMode="auto">
            <a:xfrm>
              <a:off x="4141789" y="5529263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67" name="Freeform 1306"/>
            <p:cNvSpPr>
              <a:spLocks/>
            </p:cNvSpPr>
            <p:nvPr/>
          </p:nvSpPr>
          <p:spPr bwMode="auto">
            <a:xfrm>
              <a:off x="4386264" y="5622925"/>
              <a:ext cx="6350" cy="7938"/>
            </a:xfrm>
            <a:custGeom>
              <a:avLst/>
              <a:gdLst>
                <a:gd name="T0" fmla="*/ 3 w 4"/>
                <a:gd name="T1" fmla="*/ 2 h 4"/>
                <a:gd name="T2" fmla="*/ 3 w 4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0"/>
                    <a:pt x="0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68" name="Freeform 1307"/>
            <p:cNvSpPr>
              <a:spLocks/>
            </p:cNvSpPr>
            <p:nvPr/>
          </p:nvSpPr>
          <p:spPr bwMode="auto">
            <a:xfrm>
              <a:off x="4664076" y="5897563"/>
              <a:ext cx="11113" cy="74613"/>
            </a:xfrm>
            <a:custGeom>
              <a:avLst/>
              <a:gdLst>
                <a:gd name="T0" fmla="*/ 3 w 6"/>
                <a:gd name="T1" fmla="*/ 16 h 40"/>
                <a:gd name="T2" fmla="*/ 3 w 6"/>
                <a:gd name="T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">
                  <a:moveTo>
                    <a:pt x="3" y="16"/>
                  </a:moveTo>
                  <a:cubicBezTo>
                    <a:pt x="0" y="0"/>
                    <a:pt x="6" y="40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69" name="Freeform 1308"/>
            <p:cNvSpPr>
              <a:spLocks/>
            </p:cNvSpPr>
            <p:nvPr/>
          </p:nvSpPr>
          <p:spPr bwMode="auto">
            <a:xfrm>
              <a:off x="4659314" y="5927725"/>
              <a:ext cx="9525" cy="60325"/>
            </a:xfrm>
            <a:custGeom>
              <a:avLst/>
              <a:gdLst>
                <a:gd name="T0" fmla="*/ 5 w 5"/>
                <a:gd name="T1" fmla="*/ 16 h 32"/>
                <a:gd name="T2" fmla="*/ 5 w 5"/>
                <a:gd name="T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2">
                  <a:moveTo>
                    <a:pt x="5" y="16"/>
                  </a:moveTo>
                  <a:cubicBezTo>
                    <a:pt x="0" y="0"/>
                    <a:pt x="0" y="32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70" name="Freeform 1309"/>
            <p:cNvSpPr>
              <a:spLocks/>
            </p:cNvSpPr>
            <p:nvPr/>
          </p:nvSpPr>
          <p:spPr bwMode="auto">
            <a:xfrm>
              <a:off x="3613151" y="3881438"/>
              <a:ext cx="47625" cy="63500"/>
            </a:xfrm>
            <a:custGeom>
              <a:avLst/>
              <a:gdLst>
                <a:gd name="T0" fmla="*/ 18 w 25"/>
                <a:gd name="T1" fmla="*/ 13 h 34"/>
                <a:gd name="T2" fmla="*/ 18 w 25"/>
                <a:gd name="T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34">
                  <a:moveTo>
                    <a:pt x="18" y="13"/>
                  </a:moveTo>
                  <a:cubicBezTo>
                    <a:pt x="25" y="0"/>
                    <a:pt x="0" y="34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71" name="Freeform 1310"/>
            <p:cNvSpPr>
              <a:spLocks/>
            </p:cNvSpPr>
            <p:nvPr/>
          </p:nvSpPr>
          <p:spPr bwMode="auto">
            <a:xfrm>
              <a:off x="3849689" y="3236913"/>
              <a:ext cx="420688" cy="360363"/>
            </a:xfrm>
            <a:custGeom>
              <a:avLst/>
              <a:gdLst>
                <a:gd name="T0" fmla="*/ 140 w 224"/>
                <a:gd name="T1" fmla="*/ 160 h 192"/>
                <a:gd name="T2" fmla="*/ 124 w 224"/>
                <a:gd name="T3" fmla="*/ 176 h 192"/>
                <a:gd name="T4" fmla="*/ 204 w 224"/>
                <a:gd name="T5" fmla="*/ 188 h 192"/>
                <a:gd name="T6" fmla="*/ 128 w 224"/>
                <a:gd name="T7" fmla="*/ 164 h 192"/>
                <a:gd name="T8" fmla="*/ 224 w 224"/>
                <a:gd name="T9" fmla="*/ 0 h 192"/>
                <a:gd name="T10" fmla="*/ 120 w 224"/>
                <a:gd name="T11" fmla="*/ 168 h 192"/>
                <a:gd name="T12" fmla="*/ 96 w 224"/>
                <a:gd name="T13" fmla="*/ 72 h 192"/>
                <a:gd name="T14" fmla="*/ 44 w 224"/>
                <a:gd name="T15" fmla="*/ 84 h 192"/>
                <a:gd name="T16" fmla="*/ 104 w 224"/>
                <a:gd name="T17" fmla="*/ 88 h 192"/>
                <a:gd name="T18" fmla="*/ 0 w 224"/>
                <a:gd name="T19" fmla="*/ 116 h 192"/>
                <a:gd name="T20" fmla="*/ 88 w 224"/>
                <a:gd name="T21" fmla="*/ 100 h 192"/>
                <a:gd name="T22" fmla="*/ 112 w 224"/>
                <a:gd name="T23" fmla="*/ 192 h 192"/>
                <a:gd name="T24" fmla="*/ 140 w 224"/>
                <a:gd name="T25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4" h="192">
                  <a:moveTo>
                    <a:pt x="140" y="160"/>
                  </a:moveTo>
                  <a:cubicBezTo>
                    <a:pt x="149" y="164"/>
                    <a:pt x="129" y="173"/>
                    <a:pt x="124" y="176"/>
                  </a:cubicBezTo>
                  <a:cubicBezTo>
                    <a:pt x="140" y="174"/>
                    <a:pt x="190" y="166"/>
                    <a:pt x="204" y="188"/>
                  </a:cubicBezTo>
                  <a:cubicBezTo>
                    <a:pt x="201" y="171"/>
                    <a:pt x="153" y="135"/>
                    <a:pt x="128" y="164"/>
                  </a:cubicBezTo>
                  <a:cubicBezTo>
                    <a:pt x="160" y="110"/>
                    <a:pt x="186" y="49"/>
                    <a:pt x="224" y="0"/>
                  </a:cubicBezTo>
                  <a:cubicBezTo>
                    <a:pt x="159" y="10"/>
                    <a:pt x="133" y="94"/>
                    <a:pt x="120" y="168"/>
                  </a:cubicBezTo>
                  <a:cubicBezTo>
                    <a:pt x="112" y="136"/>
                    <a:pt x="119" y="88"/>
                    <a:pt x="96" y="72"/>
                  </a:cubicBezTo>
                  <a:cubicBezTo>
                    <a:pt x="72" y="70"/>
                    <a:pt x="57" y="76"/>
                    <a:pt x="44" y="84"/>
                  </a:cubicBezTo>
                  <a:cubicBezTo>
                    <a:pt x="58" y="89"/>
                    <a:pt x="90" y="64"/>
                    <a:pt x="104" y="88"/>
                  </a:cubicBezTo>
                  <a:cubicBezTo>
                    <a:pt x="68" y="78"/>
                    <a:pt x="25" y="91"/>
                    <a:pt x="0" y="116"/>
                  </a:cubicBezTo>
                  <a:cubicBezTo>
                    <a:pt x="22" y="119"/>
                    <a:pt x="49" y="94"/>
                    <a:pt x="88" y="100"/>
                  </a:cubicBezTo>
                  <a:cubicBezTo>
                    <a:pt x="109" y="117"/>
                    <a:pt x="107" y="157"/>
                    <a:pt x="112" y="192"/>
                  </a:cubicBezTo>
                  <a:cubicBezTo>
                    <a:pt x="125" y="181"/>
                    <a:pt x="121" y="170"/>
                    <a:pt x="140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sp>
        <p:nvSpPr>
          <p:cNvPr id="3472" name="Oval 3471"/>
          <p:cNvSpPr/>
          <p:nvPr/>
        </p:nvSpPr>
        <p:spPr>
          <a:xfrm>
            <a:off x="2905126" y="222485"/>
            <a:ext cx="6454774" cy="6454774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2260" name="Group 2259"/>
          <p:cNvGrpSpPr/>
          <p:nvPr/>
        </p:nvGrpSpPr>
        <p:grpSpPr>
          <a:xfrm>
            <a:off x="3691573" y="1626624"/>
            <a:ext cx="4881880" cy="3429000"/>
            <a:chOff x="1894341" y="480522"/>
            <a:chExt cx="8428720" cy="5920278"/>
          </a:xfrm>
        </p:grpSpPr>
        <p:sp>
          <p:nvSpPr>
            <p:cNvPr id="2261" name="Freeform 5"/>
            <p:cNvSpPr>
              <a:spLocks/>
            </p:cNvSpPr>
            <p:nvPr/>
          </p:nvSpPr>
          <p:spPr bwMode="auto">
            <a:xfrm>
              <a:off x="3569560" y="3236740"/>
              <a:ext cx="2028244" cy="736746"/>
            </a:xfrm>
            <a:custGeom>
              <a:avLst/>
              <a:gdLst>
                <a:gd name="T0" fmla="*/ 43 w 179"/>
                <a:gd name="T1" fmla="*/ 0 h 65"/>
                <a:gd name="T2" fmla="*/ 0 w 179"/>
                <a:gd name="T3" fmla="*/ 25 h 65"/>
                <a:gd name="T4" fmla="*/ 112 w 179"/>
                <a:gd name="T5" fmla="*/ 59 h 65"/>
                <a:gd name="T6" fmla="*/ 179 w 179"/>
                <a:gd name="T7" fmla="*/ 41 h 65"/>
                <a:gd name="T8" fmla="*/ 89 w 179"/>
                <a:gd name="T9" fmla="*/ 27 h 65"/>
                <a:gd name="T10" fmla="*/ 43 w 179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65">
                  <a:moveTo>
                    <a:pt x="43" y="0"/>
                  </a:moveTo>
                  <a:cubicBezTo>
                    <a:pt x="43" y="0"/>
                    <a:pt x="13" y="13"/>
                    <a:pt x="0" y="25"/>
                  </a:cubicBezTo>
                  <a:cubicBezTo>
                    <a:pt x="7" y="30"/>
                    <a:pt x="46" y="65"/>
                    <a:pt x="112" y="59"/>
                  </a:cubicBezTo>
                  <a:cubicBezTo>
                    <a:pt x="143" y="57"/>
                    <a:pt x="174" y="43"/>
                    <a:pt x="179" y="41"/>
                  </a:cubicBezTo>
                  <a:cubicBezTo>
                    <a:pt x="169" y="41"/>
                    <a:pt x="132" y="44"/>
                    <a:pt x="89" y="27"/>
                  </a:cubicBezTo>
                  <a:cubicBezTo>
                    <a:pt x="66" y="18"/>
                    <a:pt x="44" y="1"/>
                    <a:pt x="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62" name="Freeform 6"/>
            <p:cNvSpPr>
              <a:spLocks/>
            </p:cNvSpPr>
            <p:nvPr/>
          </p:nvSpPr>
          <p:spPr bwMode="auto">
            <a:xfrm>
              <a:off x="3060855" y="2622786"/>
              <a:ext cx="826647" cy="760866"/>
            </a:xfrm>
            <a:custGeom>
              <a:avLst/>
              <a:gdLst>
                <a:gd name="T0" fmla="*/ 44 w 73"/>
                <a:gd name="T1" fmla="*/ 0 h 67"/>
                <a:gd name="T2" fmla="*/ 0 w 73"/>
                <a:gd name="T3" fmla="*/ 26 h 67"/>
                <a:gd name="T4" fmla="*/ 32 w 73"/>
                <a:gd name="T5" fmla="*/ 67 h 67"/>
                <a:gd name="T6" fmla="*/ 73 w 73"/>
                <a:gd name="T7" fmla="*/ 41 h 67"/>
                <a:gd name="T8" fmla="*/ 44 w 73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67">
                  <a:moveTo>
                    <a:pt x="44" y="0"/>
                  </a:moveTo>
                  <a:cubicBezTo>
                    <a:pt x="40" y="1"/>
                    <a:pt x="17" y="12"/>
                    <a:pt x="0" y="26"/>
                  </a:cubicBezTo>
                  <a:cubicBezTo>
                    <a:pt x="3" y="30"/>
                    <a:pt x="18" y="54"/>
                    <a:pt x="32" y="67"/>
                  </a:cubicBezTo>
                  <a:cubicBezTo>
                    <a:pt x="38" y="62"/>
                    <a:pt x="58" y="46"/>
                    <a:pt x="73" y="41"/>
                  </a:cubicBezTo>
                  <a:cubicBezTo>
                    <a:pt x="70" y="37"/>
                    <a:pt x="54" y="19"/>
                    <a:pt x="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63" name="Freeform 7"/>
            <p:cNvSpPr>
              <a:spLocks/>
            </p:cNvSpPr>
            <p:nvPr/>
          </p:nvSpPr>
          <p:spPr bwMode="auto">
            <a:xfrm>
              <a:off x="4306306" y="3111756"/>
              <a:ext cx="1258607" cy="429768"/>
            </a:xfrm>
            <a:custGeom>
              <a:avLst/>
              <a:gdLst>
                <a:gd name="T0" fmla="*/ 0 w 111"/>
                <a:gd name="T1" fmla="*/ 4 h 38"/>
                <a:gd name="T2" fmla="*/ 111 w 111"/>
                <a:gd name="T3" fmla="*/ 34 h 38"/>
                <a:gd name="T4" fmla="*/ 50 w 111"/>
                <a:gd name="T5" fmla="*/ 1 h 38"/>
                <a:gd name="T6" fmla="*/ 0 w 111"/>
                <a:gd name="T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38">
                  <a:moveTo>
                    <a:pt x="0" y="4"/>
                  </a:moveTo>
                  <a:cubicBezTo>
                    <a:pt x="6" y="8"/>
                    <a:pt x="45" y="38"/>
                    <a:pt x="111" y="34"/>
                  </a:cubicBezTo>
                  <a:cubicBezTo>
                    <a:pt x="95" y="28"/>
                    <a:pt x="75" y="21"/>
                    <a:pt x="50" y="1"/>
                  </a:cubicBezTo>
                  <a:cubicBezTo>
                    <a:pt x="44" y="1"/>
                    <a:pt x="16" y="0"/>
                    <a:pt x="0" y="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64" name="Freeform 8"/>
            <p:cNvSpPr>
              <a:spLocks/>
            </p:cNvSpPr>
            <p:nvPr/>
          </p:nvSpPr>
          <p:spPr bwMode="auto">
            <a:xfrm>
              <a:off x="3762517" y="2464912"/>
              <a:ext cx="883657" cy="532826"/>
            </a:xfrm>
            <a:custGeom>
              <a:avLst/>
              <a:gdLst>
                <a:gd name="T0" fmla="*/ 49 w 78"/>
                <a:gd name="T1" fmla="*/ 1 h 47"/>
                <a:gd name="T2" fmla="*/ 78 w 78"/>
                <a:gd name="T3" fmla="*/ 40 h 47"/>
                <a:gd name="T4" fmla="*/ 30 w 78"/>
                <a:gd name="T5" fmla="*/ 47 h 47"/>
                <a:gd name="T6" fmla="*/ 0 w 78"/>
                <a:gd name="T7" fmla="*/ 8 h 47"/>
                <a:gd name="T8" fmla="*/ 49 w 78"/>
                <a:gd name="T9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7">
                  <a:moveTo>
                    <a:pt x="49" y="1"/>
                  </a:moveTo>
                  <a:cubicBezTo>
                    <a:pt x="51" y="4"/>
                    <a:pt x="65" y="28"/>
                    <a:pt x="78" y="40"/>
                  </a:cubicBezTo>
                  <a:cubicBezTo>
                    <a:pt x="71" y="40"/>
                    <a:pt x="48" y="41"/>
                    <a:pt x="30" y="47"/>
                  </a:cubicBezTo>
                  <a:cubicBezTo>
                    <a:pt x="23" y="40"/>
                    <a:pt x="11" y="30"/>
                    <a:pt x="0" y="8"/>
                  </a:cubicBezTo>
                  <a:cubicBezTo>
                    <a:pt x="6" y="6"/>
                    <a:pt x="32" y="0"/>
                    <a:pt x="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65" name="Freeform 9"/>
            <p:cNvSpPr>
              <a:spLocks/>
            </p:cNvSpPr>
            <p:nvPr/>
          </p:nvSpPr>
          <p:spPr bwMode="auto">
            <a:xfrm>
              <a:off x="3525706" y="1717202"/>
              <a:ext cx="690700" cy="646846"/>
            </a:xfrm>
            <a:custGeom>
              <a:avLst/>
              <a:gdLst>
                <a:gd name="T0" fmla="*/ 0 w 61"/>
                <a:gd name="T1" fmla="*/ 7 h 57"/>
                <a:gd name="T2" fmla="*/ 12 w 61"/>
                <a:gd name="T3" fmla="*/ 57 h 57"/>
                <a:gd name="T4" fmla="*/ 61 w 61"/>
                <a:gd name="T5" fmla="*/ 49 h 57"/>
                <a:gd name="T6" fmla="*/ 50 w 61"/>
                <a:gd name="T7" fmla="*/ 0 h 57"/>
                <a:gd name="T8" fmla="*/ 0 w 61"/>
                <a:gd name="T9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7">
                  <a:moveTo>
                    <a:pt x="0" y="7"/>
                  </a:moveTo>
                  <a:cubicBezTo>
                    <a:pt x="0" y="12"/>
                    <a:pt x="6" y="41"/>
                    <a:pt x="12" y="57"/>
                  </a:cubicBezTo>
                  <a:cubicBezTo>
                    <a:pt x="23" y="54"/>
                    <a:pt x="46" y="47"/>
                    <a:pt x="61" y="49"/>
                  </a:cubicBezTo>
                  <a:cubicBezTo>
                    <a:pt x="60" y="44"/>
                    <a:pt x="51" y="19"/>
                    <a:pt x="50" y="0"/>
                  </a:cubicBezTo>
                  <a:cubicBezTo>
                    <a:pt x="39" y="1"/>
                    <a:pt x="16" y="3"/>
                    <a:pt x="0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66" name="Freeform 10"/>
            <p:cNvSpPr>
              <a:spLocks/>
            </p:cNvSpPr>
            <p:nvPr/>
          </p:nvSpPr>
          <p:spPr bwMode="auto">
            <a:xfrm>
              <a:off x="4567236" y="2499995"/>
              <a:ext cx="769637" cy="508705"/>
            </a:xfrm>
            <a:custGeom>
              <a:avLst/>
              <a:gdLst>
                <a:gd name="T0" fmla="*/ 0 w 68"/>
                <a:gd name="T1" fmla="*/ 0 h 45"/>
                <a:gd name="T2" fmla="*/ 48 w 68"/>
                <a:gd name="T3" fmla="*/ 16 h 45"/>
                <a:gd name="T4" fmla="*/ 68 w 68"/>
                <a:gd name="T5" fmla="*/ 45 h 45"/>
                <a:gd name="T6" fmla="*/ 34 w 68"/>
                <a:gd name="T7" fmla="*/ 38 h 45"/>
                <a:gd name="T8" fmla="*/ 0 w 68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5">
                  <a:moveTo>
                    <a:pt x="0" y="0"/>
                  </a:moveTo>
                  <a:cubicBezTo>
                    <a:pt x="4" y="1"/>
                    <a:pt x="27" y="5"/>
                    <a:pt x="48" y="16"/>
                  </a:cubicBezTo>
                  <a:cubicBezTo>
                    <a:pt x="51" y="21"/>
                    <a:pt x="62" y="38"/>
                    <a:pt x="68" y="45"/>
                  </a:cubicBezTo>
                  <a:cubicBezTo>
                    <a:pt x="62" y="43"/>
                    <a:pt x="45" y="38"/>
                    <a:pt x="34" y="38"/>
                  </a:cubicBezTo>
                  <a:cubicBezTo>
                    <a:pt x="27" y="31"/>
                    <a:pt x="13" y="18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67" name="Freeform 11"/>
            <p:cNvSpPr>
              <a:spLocks/>
            </p:cNvSpPr>
            <p:nvPr/>
          </p:nvSpPr>
          <p:spPr bwMode="auto">
            <a:xfrm>
              <a:off x="4306306" y="1728166"/>
              <a:ext cx="679735" cy="668773"/>
            </a:xfrm>
            <a:custGeom>
              <a:avLst/>
              <a:gdLst>
                <a:gd name="T0" fmla="*/ 0 w 60"/>
                <a:gd name="T1" fmla="*/ 0 h 59"/>
                <a:gd name="T2" fmla="*/ 48 w 60"/>
                <a:gd name="T3" fmla="*/ 12 h 59"/>
                <a:gd name="T4" fmla="*/ 60 w 60"/>
                <a:gd name="T5" fmla="*/ 59 h 59"/>
                <a:gd name="T6" fmla="*/ 12 w 60"/>
                <a:gd name="T7" fmla="*/ 48 h 59"/>
                <a:gd name="T8" fmla="*/ 0 w 60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0" y="0"/>
                  </a:moveTo>
                  <a:cubicBezTo>
                    <a:pt x="2" y="0"/>
                    <a:pt x="26" y="2"/>
                    <a:pt x="48" y="12"/>
                  </a:cubicBezTo>
                  <a:cubicBezTo>
                    <a:pt x="49" y="19"/>
                    <a:pt x="53" y="44"/>
                    <a:pt x="60" y="59"/>
                  </a:cubicBezTo>
                  <a:cubicBezTo>
                    <a:pt x="55" y="58"/>
                    <a:pt x="35" y="50"/>
                    <a:pt x="12" y="48"/>
                  </a:cubicBezTo>
                  <a:cubicBezTo>
                    <a:pt x="10" y="42"/>
                    <a:pt x="2" y="24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68" name="Freeform 12"/>
            <p:cNvSpPr>
              <a:spLocks/>
            </p:cNvSpPr>
            <p:nvPr/>
          </p:nvSpPr>
          <p:spPr bwMode="auto">
            <a:xfrm>
              <a:off x="4295341" y="945373"/>
              <a:ext cx="646846" cy="692892"/>
            </a:xfrm>
            <a:custGeom>
              <a:avLst/>
              <a:gdLst>
                <a:gd name="T0" fmla="*/ 7 w 57"/>
                <a:gd name="T1" fmla="*/ 0 h 61"/>
                <a:gd name="T2" fmla="*/ 57 w 57"/>
                <a:gd name="T3" fmla="*/ 13 h 61"/>
                <a:gd name="T4" fmla="*/ 48 w 57"/>
                <a:gd name="T5" fmla="*/ 61 h 61"/>
                <a:gd name="T6" fmla="*/ 0 w 57"/>
                <a:gd name="T7" fmla="*/ 51 h 61"/>
                <a:gd name="T8" fmla="*/ 7 w 57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1">
                  <a:moveTo>
                    <a:pt x="7" y="0"/>
                  </a:moveTo>
                  <a:cubicBezTo>
                    <a:pt x="13" y="1"/>
                    <a:pt x="34" y="4"/>
                    <a:pt x="57" y="13"/>
                  </a:cubicBezTo>
                  <a:cubicBezTo>
                    <a:pt x="55" y="19"/>
                    <a:pt x="47" y="45"/>
                    <a:pt x="48" y="61"/>
                  </a:cubicBezTo>
                  <a:cubicBezTo>
                    <a:pt x="39" y="58"/>
                    <a:pt x="18" y="52"/>
                    <a:pt x="0" y="51"/>
                  </a:cubicBezTo>
                  <a:cubicBezTo>
                    <a:pt x="0" y="43"/>
                    <a:pt x="1" y="19"/>
                    <a:pt x="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69" name="Freeform 13"/>
            <p:cNvSpPr>
              <a:spLocks/>
            </p:cNvSpPr>
            <p:nvPr/>
          </p:nvSpPr>
          <p:spPr bwMode="auto">
            <a:xfrm>
              <a:off x="5078134" y="1989096"/>
              <a:ext cx="508705" cy="758672"/>
            </a:xfrm>
            <a:custGeom>
              <a:avLst/>
              <a:gdLst>
                <a:gd name="T0" fmla="*/ 0 w 45"/>
                <a:gd name="T1" fmla="*/ 0 h 67"/>
                <a:gd name="T2" fmla="*/ 38 w 45"/>
                <a:gd name="T3" fmla="*/ 34 h 67"/>
                <a:gd name="T4" fmla="*/ 45 w 45"/>
                <a:gd name="T5" fmla="*/ 67 h 67"/>
                <a:gd name="T6" fmla="*/ 17 w 45"/>
                <a:gd name="T7" fmla="*/ 48 h 67"/>
                <a:gd name="T8" fmla="*/ 0 w 45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7">
                  <a:moveTo>
                    <a:pt x="0" y="0"/>
                  </a:moveTo>
                  <a:cubicBezTo>
                    <a:pt x="5" y="3"/>
                    <a:pt x="25" y="17"/>
                    <a:pt x="38" y="34"/>
                  </a:cubicBezTo>
                  <a:cubicBezTo>
                    <a:pt x="39" y="42"/>
                    <a:pt x="42" y="61"/>
                    <a:pt x="45" y="67"/>
                  </a:cubicBezTo>
                  <a:cubicBezTo>
                    <a:pt x="41" y="64"/>
                    <a:pt x="24" y="52"/>
                    <a:pt x="17" y="48"/>
                  </a:cubicBezTo>
                  <a:cubicBezTo>
                    <a:pt x="13" y="41"/>
                    <a:pt x="4" y="24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70" name="Freeform 14"/>
            <p:cNvSpPr>
              <a:spLocks/>
            </p:cNvSpPr>
            <p:nvPr/>
          </p:nvSpPr>
          <p:spPr bwMode="auto">
            <a:xfrm>
              <a:off x="5043051" y="1173414"/>
              <a:ext cx="532826" cy="883657"/>
            </a:xfrm>
            <a:custGeom>
              <a:avLst/>
              <a:gdLst>
                <a:gd name="T0" fmla="*/ 7 w 47"/>
                <a:gd name="T1" fmla="*/ 0 h 78"/>
                <a:gd name="T2" fmla="*/ 0 w 47"/>
                <a:gd name="T3" fmla="*/ 50 h 78"/>
                <a:gd name="T4" fmla="*/ 40 w 47"/>
                <a:gd name="T5" fmla="*/ 78 h 78"/>
                <a:gd name="T6" fmla="*/ 47 w 47"/>
                <a:gd name="T7" fmla="*/ 30 h 78"/>
                <a:gd name="T8" fmla="*/ 7 w 47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78">
                  <a:moveTo>
                    <a:pt x="7" y="0"/>
                  </a:moveTo>
                  <a:cubicBezTo>
                    <a:pt x="6" y="5"/>
                    <a:pt x="0" y="27"/>
                    <a:pt x="0" y="50"/>
                  </a:cubicBezTo>
                  <a:cubicBezTo>
                    <a:pt x="10" y="55"/>
                    <a:pt x="26" y="64"/>
                    <a:pt x="40" y="78"/>
                  </a:cubicBezTo>
                  <a:cubicBezTo>
                    <a:pt x="40" y="73"/>
                    <a:pt x="39" y="58"/>
                    <a:pt x="47" y="30"/>
                  </a:cubicBezTo>
                  <a:cubicBezTo>
                    <a:pt x="39" y="22"/>
                    <a:pt x="25" y="9"/>
                    <a:pt x="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71" name="Freeform 15"/>
            <p:cNvSpPr>
              <a:spLocks/>
            </p:cNvSpPr>
            <p:nvPr/>
          </p:nvSpPr>
          <p:spPr bwMode="auto">
            <a:xfrm>
              <a:off x="5689896" y="1717202"/>
              <a:ext cx="293821" cy="894620"/>
            </a:xfrm>
            <a:custGeom>
              <a:avLst/>
              <a:gdLst>
                <a:gd name="T0" fmla="*/ 4 w 26"/>
                <a:gd name="T1" fmla="*/ 0 h 79"/>
                <a:gd name="T2" fmla="*/ 26 w 26"/>
                <a:gd name="T3" fmla="*/ 46 h 79"/>
                <a:gd name="T4" fmla="*/ 20 w 26"/>
                <a:gd name="T5" fmla="*/ 79 h 79"/>
                <a:gd name="T6" fmla="*/ 1 w 26"/>
                <a:gd name="T7" fmla="*/ 51 h 79"/>
                <a:gd name="T8" fmla="*/ 4 w 2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9">
                  <a:moveTo>
                    <a:pt x="4" y="0"/>
                  </a:moveTo>
                  <a:cubicBezTo>
                    <a:pt x="6" y="2"/>
                    <a:pt x="18" y="20"/>
                    <a:pt x="26" y="46"/>
                  </a:cubicBezTo>
                  <a:cubicBezTo>
                    <a:pt x="25" y="50"/>
                    <a:pt x="21" y="71"/>
                    <a:pt x="20" y="79"/>
                  </a:cubicBezTo>
                  <a:cubicBezTo>
                    <a:pt x="19" y="77"/>
                    <a:pt x="10" y="61"/>
                    <a:pt x="1" y="51"/>
                  </a:cubicBezTo>
                  <a:cubicBezTo>
                    <a:pt x="1" y="43"/>
                    <a:pt x="0" y="18"/>
                    <a:pt x="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72" name="Freeform 16"/>
            <p:cNvSpPr>
              <a:spLocks/>
            </p:cNvSpPr>
            <p:nvPr/>
          </p:nvSpPr>
          <p:spPr bwMode="auto">
            <a:xfrm>
              <a:off x="6198601" y="1717202"/>
              <a:ext cx="317941" cy="894620"/>
            </a:xfrm>
            <a:custGeom>
              <a:avLst/>
              <a:gdLst>
                <a:gd name="T0" fmla="*/ 22 w 28"/>
                <a:gd name="T1" fmla="*/ 0 h 79"/>
                <a:gd name="T2" fmla="*/ 25 w 28"/>
                <a:gd name="T3" fmla="*/ 51 h 79"/>
                <a:gd name="T4" fmla="*/ 7 w 28"/>
                <a:gd name="T5" fmla="*/ 79 h 79"/>
                <a:gd name="T6" fmla="*/ 0 w 28"/>
                <a:gd name="T7" fmla="*/ 46 h 79"/>
                <a:gd name="T8" fmla="*/ 22 w 28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9">
                  <a:moveTo>
                    <a:pt x="22" y="0"/>
                  </a:moveTo>
                  <a:cubicBezTo>
                    <a:pt x="23" y="2"/>
                    <a:pt x="28" y="26"/>
                    <a:pt x="25" y="51"/>
                  </a:cubicBezTo>
                  <a:cubicBezTo>
                    <a:pt x="19" y="59"/>
                    <a:pt x="9" y="73"/>
                    <a:pt x="7" y="79"/>
                  </a:cubicBezTo>
                  <a:cubicBezTo>
                    <a:pt x="6" y="76"/>
                    <a:pt x="5" y="62"/>
                    <a:pt x="0" y="46"/>
                  </a:cubicBezTo>
                  <a:cubicBezTo>
                    <a:pt x="3" y="38"/>
                    <a:pt x="11" y="15"/>
                    <a:pt x="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73" name="Freeform 17"/>
            <p:cNvSpPr>
              <a:spLocks/>
            </p:cNvSpPr>
            <p:nvPr/>
          </p:nvSpPr>
          <p:spPr bwMode="auto">
            <a:xfrm>
              <a:off x="5801724" y="980456"/>
              <a:ext cx="578872" cy="951630"/>
            </a:xfrm>
            <a:custGeom>
              <a:avLst/>
              <a:gdLst>
                <a:gd name="T0" fmla="*/ 26 w 51"/>
                <a:gd name="T1" fmla="*/ 0 h 84"/>
                <a:gd name="T2" fmla="*/ 51 w 51"/>
                <a:gd name="T3" fmla="*/ 43 h 84"/>
                <a:gd name="T4" fmla="*/ 26 w 51"/>
                <a:gd name="T5" fmla="*/ 84 h 84"/>
                <a:gd name="T6" fmla="*/ 0 w 51"/>
                <a:gd name="T7" fmla="*/ 43 h 84"/>
                <a:gd name="T8" fmla="*/ 26 w 51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4">
                  <a:moveTo>
                    <a:pt x="26" y="0"/>
                  </a:moveTo>
                  <a:cubicBezTo>
                    <a:pt x="29" y="4"/>
                    <a:pt x="43" y="22"/>
                    <a:pt x="51" y="43"/>
                  </a:cubicBezTo>
                  <a:cubicBezTo>
                    <a:pt x="45" y="50"/>
                    <a:pt x="39" y="58"/>
                    <a:pt x="26" y="84"/>
                  </a:cubicBezTo>
                  <a:cubicBezTo>
                    <a:pt x="23" y="78"/>
                    <a:pt x="13" y="58"/>
                    <a:pt x="0" y="43"/>
                  </a:cubicBezTo>
                  <a:cubicBezTo>
                    <a:pt x="3" y="38"/>
                    <a:pt x="13" y="14"/>
                    <a:pt x="2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74" name="Freeform 18"/>
            <p:cNvSpPr>
              <a:spLocks/>
            </p:cNvSpPr>
            <p:nvPr/>
          </p:nvSpPr>
          <p:spPr bwMode="auto">
            <a:xfrm>
              <a:off x="5189961" y="480522"/>
              <a:ext cx="758673" cy="815683"/>
            </a:xfrm>
            <a:custGeom>
              <a:avLst/>
              <a:gdLst>
                <a:gd name="T0" fmla="*/ 26 w 67"/>
                <a:gd name="T1" fmla="*/ 0 h 72"/>
                <a:gd name="T2" fmla="*/ 67 w 67"/>
                <a:gd name="T3" fmla="*/ 31 h 72"/>
                <a:gd name="T4" fmla="*/ 41 w 67"/>
                <a:gd name="T5" fmla="*/ 72 h 72"/>
                <a:gd name="T6" fmla="*/ 0 w 67"/>
                <a:gd name="T7" fmla="*/ 44 h 72"/>
                <a:gd name="T8" fmla="*/ 26 w 67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72">
                  <a:moveTo>
                    <a:pt x="26" y="0"/>
                  </a:moveTo>
                  <a:cubicBezTo>
                    <a:pt x="28" y="1"/>
                    <a:pt x="49" y="12"/>
                    <a:pt x="67" y="31"/>
                  </a:cubicBezTo>
                  <a:cubicBezTo>
                    <a:pt x="64" y="35"/>
                    <a:pt x="46" y="57"/>
                    <a:pt x="41" y="72"/>
                  </a:cubicBezTo>
                  <a:cubicBezTo>
                    <a:pt x="36" y="67"/>
                    <a:pt x="13" y="50"/>
                    <a:pt x="0" y="44"/>
                  </a:cubicBezTo>
                  <a:cubicBezTo>
                    <a:pt x="3" y="38"/>
                    <a:pt x="6" y="26"/>
                    <a:pt x="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75" name="Freeform 19"/>
            <p:cNvSpPr>
              <a:spLocks/>
            </p:cNvSpPr>
            <p:nvPr/>
          </p:nvSpPr>
          <p:spPr bwMode="auto">
            <a:xfrm>
              <a:off x="6233684" y="480522"/>
              <a:ext cx="758673" cy="815683"/>
            </a:xfrm>
            <a:custGeom>
              <a:avLst/>
              <a:gdLst>
                <a:gd name="T0" fmla="*/ 41 w 67"/>
                <a:gd name="T1" fmla="*/ 0 h 72"/>
                <a:gd name="T2" fmla="*/ 67 w 67"/>
                <a:gd name="T3" fmla="*/ 44 h 72"/>
                <a:gd name="T4" fmla="*/ 27 w 67"/>
                <a:gd name="T5" fmla="*/ 72 h 72"/>
                <a:gd name="T6" fmla="*/ 0 w 67"/>
                <a:gd name="T7" fmla="*/ 30 h 72"/>
                <a:gd name="T8" fmla="*/ 41 w 67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72">
                  <a:moveTo>
                    <a:pt x="41" y="0"/>
                  </a:moveTo>
                  <a:cubicBezTo>
                    <a:pt x="44" y="4"/>
                    <a:pt x="60" y="26"/>
                    <a:pt x="67" y="44"/>
                  </a:cubicBezTo>
                  <a:cubicBezTo>
                    <a:pt x="57" y="49"/>
                    <a:pt x="50" y="52"/>
                    <a:pt x="27" y="72"/>
                  </a:cubicBezTo>
                  <a:cubicBezTo>
                    <a:pt x="23" y="64"/>
                    <a:pt x="7" y="38"/>
                    <a:pt x="0" y="30"/>
                  </a:cubicBezTo>
                  <a:cubicBezTo>
                    <a:pt x="7" y="24"/>
                    <a:pt x="25" y="8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76" name="Freeform 20"/>
            <p:cNvSpPr>
              <a:spLocks/>
            </p:cNvSpPr>
            <p:nvPr/>
          </p:nvSpPr>
          <p:spPr bwMode="auto">
            <a:xfrm>
              <a:off x="6606442" y="1173414"/>
              <a:ext cx="543788" cy="883657"/>
            </a:xfrm>
            <a:custGeom>
              <a:avLst/>
              <a:gdLst>
                <a:gd name="T0" fmla="*/ 40 w 48"/>
                <a:gd name="T1" fmla="*/ 0 h 78"/>
                <a:gd name="T2" fmla="*/ 47 w 48"/>
                <a:gd name="T3" fmla="*/ 50 h 78"/>
                <a:gd name="T4" fmla="*/ 8 w 48"/>
                <a:gd name="T5" fmla="*/ 78 h 78"/>
                <a:gd name="T6" fmla="*/ 0 w 48"/>
                <a:gd name="T7" fmla="*/ 30 h 78"/>
                <a:gd name="T8" fmla="*/ 40 w 48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8">
                  <a:moveTo>
                    <a:pt x="40" y="0"/>
                  </a:moveTo>
                  <a:cubicBezTo>
                    <a:pt x="41" y="3"/>
                    <a:pt x="48" y="28"/>
                    <a:pt x="47" y="50"/>
                  </a:cubicBezTo>
                  <a:cubicBezTo>
                    <a:pt x="39" y="54"/>
                    <a:pt x="23" y="64"/>
                    <a:pt x="8" y="78"/>
                  </a:cubicBezTo>
                  <a:cubicBezTo>
                    <a:pt x="8" y="72"/>
                    <a:pt x="7" y="50"/>
                    <a:pt x="0" y="30"/>
                  </a:cubicBezTo>
                  <a:cubicBezTo>
                    <a:pt x="9" y="22"/>
                    <a:pt x="23" y="9"/>
                    <a:pt x="4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77" name="Freeform 21"/>
            <p:cNvSpPr>
              <a:spLocks/>
            </p:cNvSpPr>
            <p:nvPr/>
          </p:nvSpPr>
          <p:spPr bwMode="auto">
            <a:xfrm>
              <a:off x="6606442" y="1989096"/>
              <a:ext cx="497742" cy="758672"/>
            </a:xfrm>
            <a:custGeom>
              <a:avLst/>
              <a:gdLst>
                <a:gd name="T0" fmla="*/ 44 w 44"/>
                <a:gd name="T1" fmla="*/ 0 h 67"/>
                <a:gd name="T2" fmla="*/ 28 w 44"/>
                <a:gd name="T3" fmla="*/ 48 h 67"/>
                <a:gd name="T4" fmla="*/ 0 w 44"/>
                <a:gd name="T5" fmla="*/ 67 h 67"/>
                <a:gd name="T6" fmla="*/ 7 w 44"/>
                <a:gd name="T7" fmla="*/ 34 h 67"/>
                <a:gd name="T8" fmla="*/ 44 w 44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7">
                  <a:moveTo>
                    <a:pt x="44" y="0"/>
                  </a:moveTo>
                  <a:cubicBezTo>
                    <a:pt x="43" y="6"/>
                    <a:pt x="38" y="29"/>
                    <a:pt x="28" y="48"/>
                  </a:cubicBezTo>
                  <a:cubicBezTo>
                    <a:pt x="17" y="55"/>
                    <a:pt x="4" y="63"/>
                    <a:pt x="0" y="67"/>
                  </a:cubicBezTo>
                  <a:cubicBezTo>
                    <a:pt x="2" y="61"/>
                    <a:pt x="5" y="49"/>
                    <a:pt x="7" y="34"/>
                  </a:cubicBezTo>
                  <a:cubicBezTo>
                    <a:pt x="17" y="22"/>
                    <a:pt x="31" y="8"/>
                    <a:pt x="4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78" name="Freeform 22"/>
            <p:cNvSpPr>
              <a:spLocks/>
            </p:cNvSpPr>
            <p:nvPr/>
          </p:nvSpPr>
          <p:spPr bwMode="auto">
            <a:xfrm>
              <a:off x="7253288" y="945373"/>
              <a:ext cx="633690" cy="692892"/>
            </a:xfrm>
            <a:custGeom>
              <a:avLst/>
              <a:gdLst>
                <a:gd name="T0" fmla="*/ 49 w 56"/>
                <a:gd name="T1" fmla="*/ 0 h 61"/>
                <a:gd name="T2" fmla="*/ 56 w 56"/>
                <a:gd name="T3" fmla="*/ 50 h 61"/>
                <a:gd name="T4" fmla="*/ 9 w 56"/>
                <a:gd name="T5" fmla="*/ 61 h 61"/>
                <a:gd name="T6" fmla="*/ 0 w 56"/>
                <a:gd name="T7" fmla="*/ 12 h 61"/>
                <a:gd name="T8" fmla="*/ 49 w 56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1">
                  <a:moveTo>
                    <a:pt x="49" y="0"/>
                  </a:moveTo>
                  <a:cubicBezTo>
                    <a:pt x="50" y="3"/>
                    <a:pt x="56" y="27"/>
                    <a:pt x="56" y="50"/>
                  </a:cubicBezTo>
                  <a:cubicBezTo>
                    <a:pt x="42" y="52"/>
                    <a:pt x="22" y="55"/>
                    <a:pt x="9" y="61"/>
                  </a:cubicBezTo>
                  <a:cubicBezTo>
                    <a:pt x="8" y="56"/>
                    <a:pt x="7" y="31"/>
                    <a:pt x="0" y="12"/>
                  </a:cubicBezTo>
                  <a:cubicBezTo>
                    <a:pt x="12" y="8"/>
                    <a:pt x="28" y="2"/>
                    <a:pt x="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79" name="Freeform 23"/>
            <p:cNvSpPr>
              <a:spLocks/>
            </p:cNvSpPr>
            <p:nvPr/>
          </p:nvSpPr>
          <p:spPr bwMode="auto">
            <a:xfrm>
              <a:off x="7207241" y="1717202"/>
              <a:ext cx="679735" cy="679735"/>
            </a:xfrm>
            <a:custGeom>
              <a:avLst/>
              <a:gdLst>
                <a:gd name="T0" fmla="*/ 11 w 60"/>
                <a:gd name="T1" fmla="*/ 13 h 60"/>
                <a:gd name="T2" fmla="*/ 60 w 60"/>
                <a:gd name="T3" fmla="*/ 0 h 60"/>
                <a:gd name="T4" fmla="*/ 47 w 60"/>
                <a:gd name="T5" fmla="*/ 49 h 60"/>
                <a:gd name="T6" fmla="*/ 0 w 60"/>
                <a:gd name="T7" fmla="*/ 60 h 60"/>
                <a:gd name="T8" fmla="*/ 11 w 60"/>
                <a:gd name="T9" fmla="*/ 1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11" y="13"/>
                  </a:moveTo>
                  <a:cubicBezTo>
                    <a:pt x="19" y="10"/>
                    <a:pt x="41" y="1"/>
                    <a:pt x="60" y="0"/>
                  </a:cubicBezTo>
                  <a:cubicBezTo>
                    <a:pt x="59" y="8"/>
                    <a:pt x="56" y="26"/>
                    <a:pt x="47" y="49"/>
                  </a:cubicBezTo>
                  <a:cubicBezTo>
                    <a:pt x="41" y="49"/>
                    <a:pt x="18" y="53"/>
                    <a:pt x="0" y="60"/>
                  </a:cubicBezTo>
                  <a:cubicBezTo>
                    <a:pt x="4" y="49"/>
                    <a:pt x="9" y="34"/>
                    <a:pt x="11" y="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80" name="Freeform 24"/>
            <p:cNvSpPr>
              <a:spLocks/>
            </p:cNvSpPr>
            <p:nvPr/>
          </p:nvSpPr>
          <p:spPr bwMode="auto">
            <a:xfrm>
              <a:off x="6856409" y="2499995"/>
              <a:ext cx="758673" cy="497742"/>
            </a:xfrm>
            <a:custGeom>
              <a:avLst/>
              <a:gdLst>
                <a:gd name="T0" fmla="*/ 67 w 67"/>
                <a:gd name="T1" fmla="*/ 0 h 44"/>
                <a:gd name="T2" fmla="*/ 33 w 67"/>
                <a:gd name="T3" fmla="*/ 37 h 44"/>
                <a:gd name="T4" fmla="*/ 0 w 67"/>
                <a:gd name="T5" fmla="*/ 44 h 44"/>
                <a:gd name="T6" fmla="*/ 19 w 67"/>
                <a:gd name="T7" fmla="*/ 16 h 44"/>
                <a:gd name="T8" fmla="*/ 67 w 6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4">
                  <a:moveTo>
                    <a:pt x="67" y="0"/>
                  </a:moveTo>
                  <a:cubicBezTo>
                    <a:pt x="65" y="3"/>
                    <a:pt x="50" y="24"/>
                    <a:pt x="33" y="37"/>
                  </a:cubicBezTo>
                  <a:cubicBezTo>
                    <a:pt x="27" y="38"/>
                    <a:pt x="9" y="42"/>
                    <a:pt x="0" y="44"/>
                  </a:cubicBezTo>
                  <a:cubicBezTo>
                    <a:pt x="4" y="40"/>
                    <a:pt x="13" y="28"/>
                    <a:pt x="19" y="16"/>
                  </a:cubicBezTo>
                  <a:cubicBezTo>
                    <a:pt x="30" y="11"/>
                    <a:pt x="49" y="3"/>
                    <a:pt x="6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81" name="Freeform 25"/>
            <p:cNvSpPr>
              <a:spLocks/>
            </p:cNvSpPr>
            <p:nvPr/>
          </p:nvSpPr>
          <p:spPr bwMode="auto">
            <a:xfrm>
              <a:off x="7965913" y="1717202"/>
              <a:ext cx="703856" cy="633690"/>
            </a:xfrm>
            <a:custGeom>
              <a:avLst/>
              <a:gdLst>
                <a:gd name="T0" fmla="*/ 11 w 62"/>
                <a:gd name="T1" fmla="*/ 0 h 56"/>
                <a:gd name="T2" fmla="*/ 62 w 62"/>
                <a:gd name="T3" fmla="*/ 7 h 56"/>
                <a:gd name="T4" fmla="*/ 49 w 62"/>
                <a:gd name="T5" fmla="*/ 56 h 56"/>
                <a:gd name="T6" fmla="*/ 0 w 62"/>
                <a:gd name="T7" fmla="*/ 47 h 56"/>
                <a:gd name="T8" fmla="*/ 11 w 62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6">
                  <a:moveTo>
                    <a:pt x="11" y="0"/>
                  </a:moveTo>
                  <a:cubicBezTo>
                    <a:pt x="18" y="0"/>
                    <a:pt x="37" y="0"/>
                    <a:pt x="62" y="7"/>
                  </a:cubicBezTo>
                  <a:cubicBezTo>
                    <a:pt x="60" y="17"/>
                    <a:pt x="57" y="36"/>
                    <a:pt x="49" y="56"/>
                  </a:cubicBezTo>
                  <a:cubicBezTo>
                    <a:pt x="46" y="56"/>
                    <a:pt x="23" y="48"/>
                    <a:pt x="0" y="47"/>
                  </a:cubicBezTo>
                  <a:cubicBezTo>
                    <a:pt x="2" y="43"/>
                    <a:pt x="10" y="18"/>
                    <a:pt x="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82" name="Freeform 26"/>
            <p:cNvSpPr>
              <a:spLocks/>
            </p:cNvSpPr>
            <p:nvPr/>
          </p:nvSpPr>
          <p:spPr bwMode="auto">
            <a:xfrm>
              <a:off x="7547109" y="2453948"/>
              <a:ext cx="883657" cy="543788"/>
            </a:xfrm>
            <a:custGeom>
              <a:avLst/>
              <a:gdLst>
                <a:gd name="T0" fmla="*/ 29 w 78"/>
                <a:gd name="T1" fmla="*/ 1 h 48"/>
                <a:gd name="T2" fmla="*/ 78 w 78"/>
                <a:gd name="T3" fmla="*/ 8 h 48"/>
                <a:gd name="T4" fmla="*/ 48 w 78"/>
                <a:gd name="T5" fmla="*/ 48 h 48"/>
                <a:gd name="T6" fmla="*/ 0 w 78"/>
                <a:gd name="T7" fmla="*/ 40 h 48"/>
                <a:gd name="T8" fmla="*/ 29 w 78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8">
                  <a:moveTo>
                    <a:pt x="29" y="1"/>
                  </a:moveTo>
                  <a:cubicBezTo>
                    <a:pt x="34" y="1"/>
                    <a:pt x="51" y="0"/>
                    <a:pt x="78" y="8"/>
                  </a:cubicBezTo>
                  <a:cubicBezTo>
                    <a:pt x="72" y="18"/>
                    <a:pt x="60" y="36"/>
                    <a:pt x="48" y="48"/>
                  </a:cubicBezTo>
                  <a:cubicBezTo>
                    <a:pt x="42" y="46"/>
                    <a:pt x="24" y="40"/>
                    <a:pt x="0" y="40"/>
                  </a:cubicBezTo>
                  <a:cubicBezTo>
                    <a:pt x="4" y="36"/>
                    <a:pt x="22" y="17"/>
                    <a:pt x="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83" name="Freeform 27"/>
            <p:cNvSpPr>
              <a:spLocks/>
            </p:cNvSpPr>
            <p:nvPr/>
          </p:nvSpPr>
          <p:spPr bwMode="auto">
            <a:xfrm>
              <a:off x="6617406" y="3100793"/>
              <a:ext cx="1269571" cy="407841"/>
            </a:xfrm>
            <a:custGeom>
              <a:avLst/>
              <a:gdLst>
                <a:gd name="T0" fmla="*/ 0 w 112"/>
                <a:gd name="T1" fmla="*/ 35 h 36"/>
                <a:gd name="T2" fmla="*/ 59 w 112"/>
                <a:gd name="T3" fmla="*/ 29 h 36"/>
                <a:gd name="T4" fmla="*/ 112 w 112"/>
                <a:gd name="T5" fmla="*/ 5 h 36"/>
                <a:gd name="T6" fmla="*/ 62 w 112"/>
                <a:gd name="T7" fmla="*/ 2 h 36"/>
                <a:gd name="T8" fmla="*/ 0 w 112"/>
                <a:gd name="T9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36">
                  <a:moveTo>
                    <a:pt x="0" y="35"/>
                  </a:moveTo>
                  <a:cubicBezTo>
                    <a:pt x="6" y="35"/>
                    <a:pt x="27" y="36"/>
                    <a:pt x="59" y="29"/>
                  </a:cubicBezTo>
                  <a:cubicBezTo>
                    <a:pt x="79" y="25"/>
                    <a:pt x="104" y="11"/>
                    <a:pt x="112" y="5"/>
                  </a:cubicBezTo>
                  <a:cubicBezTo>
                    <a:pt x="107" y="4"/>
                    <a:pt x="87" y="0"/>
                    <a:pt x="62" y="2"/>
                  </a:cubicBezTo>
                  <a:cubicBezTo>
                    <a:pt x="55" y="7"/>
                    <a:pt x="29" y="26"/>
                    <a:pt x="0" y="3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84" name="Freeform 28"/>
            <p:cNvSpPr>
              <a:spLocks/>
            </p:cNvSpPr>
            <p:nvPr/>
          </p:nvSpPr>
          <p:spPr bwMode="auto">
            <a:xfrm>
              <a:off x="8294817" y="2611822"/>
              <a:ext cx="826647" cy="760866"/>
            </a:xfrm>
            <a:custGeom>
              <a:avLst/>
              <a:gdLst>
                <a:gd name="T0" fmla="*/ 29 w 73"/>
                <a:gd name="T1" fmla="*/ 0 h 67"/>
                <a:gd name="T2" fmla="*/ 73 w 73"/>
                <a:gd name="T3" fmla="*/ 26 h 67"/>
                <a:gd name="T4" fmla="*/ 42 w 73"/>
                <a:gd name="T5" fmla="*/ 67 h 67"/>
                <a:gd name="T6" fmla="*/ 0 w 73"/>
                <a:gd name="T7" fmla="*/ 41 h 67"/>
                <a:gd name="T8" fmla="*/ 29 w 73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67">
                  <a:moveTo>
                    <a:pt x="29" y="0"/>
                  </a:moveTo>
                  <a:cubicBezTo>
                    <a:pt x="32" y="2"/>
                    <a:pt x="55" y="11"/>
                    <a:pt x="73" y="26"/>
                  </a:cubicBezTo>
                  <a:cubicBezTo>
                    <a:pt x="69" y="33"/>
                    <a:pt x="60" y="48"/>
                    <a:pt x="42" y="67"/>
                  </a:cubicBezTo>
                  <a:cubicBezTo>
                    <a:pt x="39" y="64"/>
                    <a:pt x="19" y="47"/>
                    <a:pt x="0" y="41"/>
                  </a:cubicBezTo>
                  <a:cubicBezTo>
                    <a:pt x="3" y="38"/>
                    <a:pt x="13" y="30"/>
                    <a:pt x="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85" name="Freeform 29"/>
            <p:cNvSpPr>
              <a:spLocks/>
            </p:cNvSpPr>
            <p:nvPr/>
          </p:nvSpPr>
          <p:spPr bwMode="auto">
            <a:xfrm>
              <a:off x="6595479" y="3225776"/>
              <a:ext cx="2028244" cy="736746"/>
            </a:xfrm>
            <a:custGeom>
              <a:avLst/>
              <a:gdLst>
                <a:gd name="T0" fmla="*/ 136 w 179"/>
                <a:gd name="T1" fmla="*/ 0 h 65"/>
                <a:gd name="T2" fmla="*/ 179 w 179"/>
                <a:gd name="T3" fmla="*/ 26 h 65"/>
                <a:gd name="T4" fmla="*/ 107 w 179"/>
                <a:gd name="T5" fmla="*/ 58 h 65"/>
                <a:gd name="T6" fmla="*/ 0 w 179"/>
                <a:gd name="T7" fmla="*/ 42 h 65"/>
                <a:gd name="T8" fmla="*/ 89 w 179"/>
                <a:gd name="T9" fmla="*/ 28 h 65"/>
                <a:gd name="T10" fmla="*/ 136 w 179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65">
                  <a:moveTo>
                    <a:pt x="136" y="0"/>
                  </a:moveTo>
                  <a:cubicBezTo>
                    <a:pt x="141" y="3"/>
                    <a:pt x="160" y="11"/>
                    <a:pt x="179" y="26"/>
                  </a:cubicBezTo>
                  <a:cubicBezTo>
                    <a:pt x="175" y="29"/>
                    <a:pt x="149" y="52"/>
                    <a:pt x="107" y="58"/>
                  </a:cubicBezTo>
                  <a:cubicBezTo>
                    <a:pt x="66" y="65"/>
                    <a:pt x="24" y="54"/>
                    <a:pt x="0" y="42"/>
                  </a:cubicBezTo>
                  <a:cubicBezTo>
                    <a:pt x="12" y="42"/>
                    <a:pt x="47" y="45"/>
                    <a:pt x="89" y="28"/>
                  </a:cubicBezTo>
                  <a:cubicBezTo>
                    <a:pt x="107" y="22"/>
                    <a:pt x="128" y="7"/>
                    <a:pt x="1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86" name="Freeform 30"/>
            <p:cNvSpPr>
              <a:spLocks/>
            </p:cNvSpPr>
            <p:nvPr/>
          </p:nvSpPr>
          <p:spPr bwMode="auto">
            <a:xfrm>
              <a:off x="6753353" y="3530561"/>
              <a:ext cx="3569708" cy="1065650"/>
            </a:xfrm>
            <a:custGeom>
              <a:avLst/>
              <a:gdLst>
                <a:gd name="T0" fmla="*/ 240 w 315"/>
                <a:gd name="T1" fmla="*/ 5 h 94"/>
                <a:gd name="T2" fmla="*/ 315 w 315"/>
                <a:gd name="T3" fmla="*/ 25 h 94"/>
                <a:gd name="T4" fmla="*/ 190 w 315"/>
                <a:gd name="T5" fmla="*/ 83 h 94"/>
                <a:gd name="T6" fmla="*/ 0 w 315"/>
                <a:gd name="T7" fmla="*/ 54 h 94"/>
                <a:gd name="T8" fmla="*/ 157 w 315"/>
                <a:gd name="T9" fmla="*/ 30 h 94"/>
                <a:gd name="T10" fmla="*/ 240 w 315"/>
                <a:gd name="T11" fmla="*/ 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5" h="94">
                  <a:moveTo>
                    <a:pt x="240" y="5"/>
                  </a:moveTo>
                  <a:cubicBezTo>
                    <a:pt x="258" y="5"/>
                    <a:pt x="283" y="0"/>
                    <a:pt x="315" y="25"/>
                  </a:cubicBezTo>
                  <a:cubicBezTo>
                    <a:pt x="308" y="31"/>
                    <a:pt x="262" y="72"/>
                    <a:pt x="190" y="83"/>
                  </a:cubicBezTo>
                  <a:cubicBezTo>
                    <a:pt x="118" y="94"/>
                    <a:pt x="44" y="76"/>
                    <a:pt x="0" y="54"/>
                  </a:cubicBezTo>
                  <a:cubicBezTo>
                    <a:pt x="23" y="55"/>
                    <a:pt x="84" y="59"/>
                    <a:pt x="157" y="30"/>
                  </a:cubicBezTo>
                  <a:cubicBezTo>
                    <a:pt x="189" y="19"/>
                    <a:pt x="192" y="13"/>
                    <a:pt x="240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87" name="Freeform 31"/>
            <p:cNvSpPr>
              <a:spLocks/>
            </p:cNvSpPr>
            <p:nvPr/>
          </p:nvSpPr>
          <p:spPr bwMode="auto">
            <a:xfrm>
              <a:off x="1894341" y="3530561"/>
              <a:ext cx="3567516" cy="1065650"/>
            </a:xfrm>
            <a:custGeom>
              <a:avLst/>
              <a:gdLst>
                <a:gd name="T0" fmla="*/ 76 w 315"/>
                <a:gd name="T1" fmla="*/ 5 h 94"/>
                <a:gd name="T2" fmla="*/ 0 w 315"/>
                <a:gd name="T3" fmla="*/ 25 h 94"/>
                <a:gd name="T4" fmla="*/ 126 w 315"/>
                <a:gd name="T5" fmla="*/ 83 h 94"/>
                <a:gd name="T6" fmla="*/ 315 w 315"/>
                <a:gd name="T7" fmla="*/ 54 h 94"/>
                <a:gd name="T8" fmla="*/ 159 w 315"/>
                <a:gd name="T9" fmla="*/ 30 h 94"/>
                <a:gd name="T10" fmla="*/ 76 w 315"/>
                <a:gd name="T11" fmla="*/ 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5" h="94">
                  <a:moveTo>
                    <a:pt x="76" y="5"/>
                  </a:moveTo>
                  <a:cubicBezTo>
                    <a:pt x="58" y="5"/>
                    <a:pt x="33" y="0"/>
                    <a:pt x="0" y="25"/>
                  </a:cubicBezTo>
                  <a:cubicBezTo>
                    <a:pt x="8" y="31"/>
                    <a:pt x="54" y="72"/>
                    <a:pt x="126" y="83"/>
                  </a:cubicBezTo>
                  <a:cubicBezTo>
                    <a:pt x="198" y="94"/>
                    <a:pt x="272" y="76"/>
                    <a:pt x="315" y="54"/>
                  </a:cubicBezTo>
                  <a:cubicBezTo>
                    <a:pt x="293" y="55"/>
                    <a:pt x="232" y="59"/>
                    <a:pt x="159" y="30"/>
                  </a:cubicBezTo>
                  <a:cubicBezTo>
                    <a:pt x="127" y="19"/>
                    <a:pt x="124" y="13"/>
                    <a:pt x="76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88" name="Freeform 32"/>
            <p:cNvSpPr>
              <a:spLocks/>
            </p:cNvSpPr>
            <p:nvPr/>
          </p:nvSpPr>
          <p:spPr bwMode="auto">
            <a:xfrm>
              <a:off x="2188162" y="5017209"/>
              <a:ext cx="543788" cy="769637"/>
            </a:xfrm>
            <a:custGeom>
              <a:avLst/>
              <a:gdLst>
                <a:gd name="T0" fmla="*/ 0 w 248"/>
                <a:gd name="T1" fmla="*/ 351 h 351"/>
                <a:gd name="T2" fmla="*/ 0 w 248"/>
                <a:gd name="T3" fmla="*/ 0 h 351"/>
                <a:gd name="T4" fmla="*/ 26 w 248"/>
                <a:gd name="T5" fmla="*/ 0 h 351"/>
                <a:gd name="T6" fmla="*/ 26 w 248"/>
                <a:gd name="T7" fmla="*/ 325 h 351"/>
                <a:gd name="T8" fmla="*/ 248 w 248"/>
                <a:gd name="T9" fmla="*/ 325 h 351"/>
                <a:gd name="T10" fmla="*/ 248 w 248"/>
                <a:gd name="T11" fmla="*/ 351 h 351"/>
                <a:gd name="T12" fmla="*/ 0 w 248"/>
                <a:gd name="T13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351">
                  <a:moveTo>
                    <a:pt x="0" y="351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325"/>
                  </a:lnTo>
                  <a:lnTo>
                    <a:pt x="248" y="325"/>
                  </a:lnTo>
                  <a:lnTo>
                    <a:pt x="248" y="351"/>
                  </a:lnTo>
                  <a:lnTo>
                    <a:pt x="0" y="351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89" name="Freeform 33"/>
            <p:cNvSpPr>
              <a:spLocks noEditPoints="1"/>
            </p:cNvSpPr>
            <p:nvPr/>
          </p:nvSpPr>
          <p:spPr bwMode="auto">
            <a:xfrm>
              <a:off x="2777996" y="5017209"/>
              <a:ext cx="826647" cy="782793"/>
            </a:xfrm>
            <a:custGeom>
              <a:avLst/>
              <a:gdLst>
                <a:gd name="T0" fmla="*/ 63 w 73"/>
                <a:gd name="T1" fmla="*/ 59 h 69"/>
                <a:gd name="T2" fmla="*/ 37 w 73"/>
                <a:gd name="T3" fmla="*/ 69 h 69"/>
                <a:gd name="T4" fmla="*/ 10 w 73"/>
                <a:gd name="T5" fmla="*/ 59 h 69"/>
                <a:gd name="T6" fmla="*/ 0 w 73"/>
                <a:gd name="T7" fmla="*/ 34 h 69"/>
                <a:gd name="T8" fmla="*/ 10 w 73"/>
                <a:gd name="T9" fmla="*/ 9 h 69"/>
                <a:gd name="T10" fmla="*/ 37 w 73"/>
                <a:gd name="T11" fmla="*/ 0 h 69"/>
                <a:gd name="T12" fmla="*/ 63 w 73"/>
                <a:gd name="T13" fmla="*/ 9 h 69"/>
                <a:gd name="T14" fmla="*/ 73 w 73"/>
                <a:gd name="T15" fmla="*/ 34 h 69"/>
                <a:gd name="T16" fmla="*/ 63 w 73"/>
                <a:gd name="T17" fmla="*/ 59 h 69"/>
                <a:gd name="T18" fmla="*/ 60 w 73"/>
                <a:gd name="T19" fmla="*/ 12 h 69"/>
                <a:gd name="T20" fmla="*/ 37 w 73"/>
                <a:gd name="T21" fmla="*/ 5 h 69"/>
                <a:gd name="T22" fmla="*/ 14 w 73"/>
                <a:gd name="T23" fmla="*/ 12 h 69"/>
                <a:gd name="T24" fmla="*/ 5 w 73"/>
                <a:gd name="T25" fmla="*/ 34 h 69"/>
                <a:gd name="T26" fmla="*/ 14 w 73"/>
                <a:gd name="T27" fmla="*/ 56 h 69"/>
                <a:gd name="T28" fmla="*/ 37 w 73"/>
                <a:gd name="T29" fmla="*/ 64 h 69"/>
                <a:gd name="T30" fmla="*/ 60 w 73"/>
                <a:gd name="T31" fmla="*/ 56 h 69"/>
                <a:gd name="T32" fmla="*/ 68 w 73"/>
                <a:gd name="T33" fmla="*/ 34 h 69"/>
                <a:gd name="T34" fmla="*/ 60 w 73"/>
                <a:gd name="T35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" h="69">
                  <a:moveTo>
                    <a:pt x="63" y="59"/>
                  </a:moveTo>
                  <a:cubicBezTo>
                    <a:pt x="57" y="66"/>
                    <a:pt x="48" y="69"/>
                    <a:pt x="37" y="69"/>
                  </a:cubicBezTo>
                  <a:cubicBezTo>
                    <a:pt x="25" y="69"/>
                    <a:pt x="16" y="66"/>
                    <a:pt x="10" y="59"/>
                  </a:cubicBezTo>
                  <a:cubicBezTo>
                    <a:pt x="4" y="53"/>
                    <a:pt x="0" y="45"/>
                    <a:pt x="0" y="34"/>
                  </a:cubicBezTo>
                  <a:cubicBezTo>
                    <a:pt x="0" y="23"/>
                    <a:pt x="4" y="15"/>
                    <a:pt x="10" y="9"/>
                  </a:cubicBezTo>
                  <a:cubicBezTo>
                    <a:pt x="16" y="3"/>
                    <a:pt x="25" y="0"/>
                    <a:pt x="37" y="0"/>
                  </a:cubicBezTo>
                  <a:cubicBezTo>
                    <a:pt x="48" y="0"/>
                    <a:pt x="57" y="3"/>
                    <a:pt x="63" y="9"/>
                  </a:cubicBezTo>
                  <a:cubicBezTo>
                    <a:pt x="70" y="15"/>
                    <a:pt x="73" y="23"/>
                    <a:pt x="73" y="34"/>
                  </a:cubicBezTo>
                  <a:cubicBezTo>
                    <a:pt x="73" y="45"/>
                    <a:pt x="70" y="53"/>
                    <a:pt x="63" y="59"/>
                  </a:cubicBezTo>
                  <a:close/>
                  <a:moveTo>
                    <a:pt x="60" y="12"/>
                  </a:moveTo>
                  <a:cubicBezTo>
                    <a:pt x="54" y="7"/>
                    <a:pt x="46" y="5"/>
                    <a:pt x="37" y="5"/>
                  </a:cubicBezTo>
                  <a:cubicBezTo>
                    <a:pt x="27" y="5"/>
                    <a:pt x="19" y="7"/>
                    <a:pt x="14" y="12"/>
                  </a:cubicBezTo>
                  <a:cubicBezTo>
                    <a:pt x="8" y="17"/>
                    <a:pt x="5" y="24"/>
                    <a:pt x="5" y="34"/>
                  </a:cubicBezTo>
                  <a:cubicBezTo>
                    <a:pt x="5" y="43"/>
                    <a:pt x="8" y="50"/>
                    <a:pt x="14" y="56"/>
                  </a:cubicBezTo>
                  <a:cubicBezTo>
                    <a:pt x="19" y="61"/>
                    <a:pt x="27" y="64"/>
                    <a:pt x="37" y="64"/>
                  </a:cubicBezTo>
                  <a:cubicBezTo>
                    <a:pt x="46" y="64"/>
                    <a:pt x="54" y="61"/>
                    <a:pt x="60" y="56"/>
                  </a:cubicBezTo>
                  <a:cubicBezTo>
                    <a:pt x="65" y="51"/>
                    <a:pt x="68" y="43"/>
                    <a:pt x="68" y="34"/>
                  </a:cubicBezTo>
                  <a:cubicBezTo>
                    <a:pt x="68" y="24"/>
                    <a:pt x="65" y="17"/>
                    <a:pt x="60" y="12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90" name="Freeform 34"/>
            <p:cNvSpPr>
              <a:spLocks noEditPoints="1"/>
            </p:cNvSpPr>
            <p:nvPr/>
          </p:nvSpPr>
          <p:spPr bwMode="auto">
            <a:xfrm>
              <a:off x="3716470" y="5017209"/>
              <a:ext cx="646846" cy="769637"/>
            </a:xfrm>
            <a:custGeom>
              <a:avLst/>
              <a:gdLst>
                <a:gd name="T0" fmla="*/ 45 w 57"/>
                <a:gd name="T1" fmla="*/ 35 h 68"/>
                <a:gd name="T2" fmla="*/ 56 w 57"/>
                <a:gd name="T3" fmla="*/ 51 h 68"/>
                <a:gd name="T4" fmla="*/ 56 w 57"/>
                <a:gd name="T5" fmla="*/ 68 h 68"/>
                <a:gd name="T6" fmla="*/ 51 w 57"/>
                <a:gd name="T7" fmla="*/ 68 h 68"/>
                <a:gd name="T8" fmla="*/ 51 w 57"/>
                <a:gd name="T9" fmla="*/ 51 h 68"/>
                <a:gd name="T10" fmla="*/ 32 w 57"/>
                <a:gd name="T11" fmla="*/ 37 h 68"/>
                <a:gd name="T12" fmla="*/ 5 w 57"/>
                <a:gd name="T13" fmla="*/ 37 h 68"/>
                <a:gd name="T14" fmla="*/ 5 w 57"/>
                <a:gd name="T15" fmla="*/ 68 h 68"/>
                <a:gd name="T16" fmla="*/ 0 w 57"/>
                <a:gd name="T17" fmla="*/ 68 h 68"/>
                <a:gd name="T18" fmla="*/ 0 w 57"/>
                <a:gd name="T19" fmla="*/ 0 h 68"/>
                <a:gd name="T20" fmla="*/ 33 w 57"/>
                <a:gd name="T21" fmla="*/ 0 h 68"/>
                <a:gd name="T22" fmla="*/ 57 w 57"/>
                <a:gd name="T23" fmla="*/ 17 h 68"/>
                <a:gd name="T24" fmla="*/ 45 w 57"/>
                <a:gd name="T25" fmla="*/ 35 h 68"/>
                <a:gd name="T26" fmla="*/ 33 w 57"/>
                <a:gd name="T27" fmla="*/ 4 h 68"/>
                <a:gd name="T28" fmla="*/ 5 w 57"/>
                <a:gd name="T29" fmla="*/ 4 h 68"/>
                <a:gd name="T30" fmla="*/ 5 w 57"/>
                <a:gd name="T31" fmla="*/ 32 h 68"/>
                <a:gd name="T32" fmla="*/ 32 w 57"/>
                <a:gd name="T33" fmla="*/ 32 h 68"/>
                <a:gd name="T34" fmla="*/ 46 w 57"/>
                <a:gd name="T35" fmla="*/ 29 h 68"/>
                <a:gd name="T36" fmla="*/ 52 w 57"/>
                <a:gd name="T37" fmla="*/ 18 h 68"/>
                <a:gd name="T38" fmla="*/ 33 w 57"/>
                <a:gd name="T39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7" h="68">
                  <a:moveTo>
                    <a:pt x="45" y="35"/>
                  </a:moveTo>
                  <a:cubicBezTo>
                    <a:pt x="53" y="37"/>
                    <a:pt x="56" y="43"/>
                    <a:pt x="56" y="51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42"/>
                    <a:pt x="45" y="37"/>
                    <a:pt x="32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57" y="6"/>
                    <a:pt x="57" y="17"/>
                  </a:cubicBezTo>
                  <a:cubicBezTo>
                    <a:pt x="57" y="26"/>
                    <a:pt x="53" y="32"/>
                    <a:pt x="45" y="35"/>
                  </a:cubicBezTo>
                  <a:close/>
                  <a:moveTo>
                    <a:pt x="33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7" y="32"/>
                    <a:pt x="42" y="31"/>
                    <a:pt x="46" y="29"/>
                  </a:cubicBezTo>
                  <a:cubicBezTo>
                    <a:pt x="50" y="27"/>
                    <a:pt x="52" y="23"/>
                    <a:pt x="52" y="18"/>
                  </a:cubicBezTo>
                  <a:cubicBezTo>
                    <a:pt x="52" y="9"/>
                    <a:pt x="46" y="4"/>
                    <a:pt x="33" y="4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91" name="Freeform 35"/>
            <p:cNvSpPr>
              <a:spLocks/>
            </p:cNvSpPr>
            <p:nvPr/>
          </p:nvSpPr>
          <p:spPr bwMode="auto">
            <a:xfrm>
              <a:off x="4499263" y="5017209"/>
              <a:ext cx="589836" cy="769637"/>
            </a:xfrm>
            <a:custGeom>
              <a:avLst/>
              <a:gdLst>
                <a:gd name="T0" fmla="*/ 0 w 269"/>
                <a:gd name="T1" fmla="*/ 351 h 351"/>
                <a:gd name="T2" fmla="*/ 0 w 269"/>
                <a:gd name="T3" fmla="*/ 0 h 351"/>
                <a:gd name="T4" fmla="*/ 269 w 269"/>
                <a:gd name="T5" fmla="*/ 0 h 351"/>
                <a:gd name="T6" fmla="*/ 269 w 269"/>
                <a:gd name="T7" fmla="*/ 20 h 351"/>
                <a:gd name="T8" fmla="*/ 26 w 269"/>
                <a:gd name="T9" fmla="*/ 20 h 351"/>
                <a:gd name="T10" fmla="*/ 26 w 269"/>
                <a:gd name="T11" fmla="*/ 155 h 351"/>
                <a:gd name="T12" fmla="*/ 243 w 269"/>
                <a:gd name="T13" fmla="*/ 155 h 351"/>
                <a:gd name="T14" fmla="*/ 243 w 269"/>
                <a:gd name="T15" fmla="*/ 181 h 351"/>
                <a:gd name="T16" fmla="*/ 26 w 269"/>
                <a:gd name="T17" fmla="*/ 181 h 351"/>
                <a:gd name="T18" fmla="*/ 26 w 269"/>
                <a:gd name="T19" fmla="*/ 325 h 351"/>
                <a:gd name="T20" fmla="*/ 269 w 269"/>
                <a:gd name="T21" fmla="*/ 325 h 351"/>
                <a:gd name="T22" fmla="*/ 269 w 269"/>
                <a:gd name="T23" fmla="*/ 351 h 351"/>
                <a:gd name="T24" fmla="*/ 0 w 269"/>
                <a:gd name="T25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9" h="351">
                  <a:moveTo>
                    <a:pt x="0" y="351"/>
                  </a:moveTo>
                  <a:lnTo>
                    <a:pt x="0" y="0"/>
                  </a:lnTo>
                  <a:lnTo>
                    <a:pt x="269" y="0"/>
                  </a:lnTo>
                  <a:lnTo>
                    <a:pt x="269" y="20"/>
                  </a:lnTo>
                  <a:lnTo>
                    <a:pt x="26" y="20"/>
                  </a:lnTo>
                  <a:lnTo>
                    <a:pt x="26" y="155"/>
                  </a:lnTo>
                  <a:lnTo>
                    <a:pt x="243" y="155"/>
                  </a:lnTo>
                  <a:lnTo>
                    <a:pt x="243" y="181"/>
                  </a:lnTo>
                  <a:lnTo>
                    <a:pt x="26" y="181"/>
                  </a:lnTo>
                  <a:lnTo>
                    <a:pt x="26" y="325"/>
                  </a:lnTo>
                  <a:lnTo>
                    <a:pt x="269" y="325"/>
                  </a:lnTo>
                  <a:lnTo>
                    <a:pt x="269" y="351"/>
                  </a:lnTo>
                  <a:lnTo>
                    <a:pt x="0" y="351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92" name="Freeform 36"/>
            <p:cNvSpPr>
              <a:spLocks/>
            </p:cNvSpPr>
            <p:nvPr/>
          </p:nvSpPr>
          <p:spPr bwMode="auto">
            <a:xfrm>
              <a:off x="5189961" y="5017209"/>
              <a:ext cx="839803" cy="769637"/>
            </a:xfrm>
            <a:custGeom>
              <a:avLst/>
              <a:gdLst>
                <a:gd name="T0" fmla="*/ 357 w 383"/>
                <a:gd name="T1" fmla="*/ 351 h 351"/>
                <a:gd name="T2" fmla="*/ 357 w 383"/>
                <a:gd name="T3" fmla="*/ 46 h 351"/>
                <a:gd name="T4" fmla="*/ 202 w 383"/>
                <a:gd name="T5" fmla="*/ 351 h 351"/>
                <a:gd name="T6" fmla="*/ 181 w 383"/>
                <a:gd name="T7" fmla="*/ 351 h 351"/>
                <a:gd name="T8" fmla="*/ 26 w 383"/>
                <a:gd name="T9" fmla="*/ 46 h 351"/>
                <a:gd name="T10" fmla="*/ 26 w 383"/>
                <a:gd name="T11" fmla="*/ 351 h 351"/>
                <a:gd name="T12" fmla="*/ 0 w 383"/>
                <a:gd name="T13" fmla="*/ 351 h 351"/>
                <a:gd name="T14" fmla="*/ 0 w 383"/>
                <a:gd name="T15" fmla="*/ 0 h 351"/>
                <a:gd name="T16" fmla="*/ 31 w 383"/>
                <a:gd name="T17" fmla="*/ 0 h 351"/>
                <a:gd name="T18" fmla="*/ 191 w 383"/>
                <a:gd name="T19" fmla="*/ 315 h 351"/>
                <a:gd name="T20" fmla="*/ 352 w 383"/>
                <a:gd name="T21" fmla="*/ 0 h 351"/>
                <a:gd name="T22" fmla="*/ 383 w 383"/>
                <a:gd name="T23" fmla="*/ 0 h 351"/>
                <a:gd name="T24" fmla="*/ 383 w 383"/>
                <a:gd name="T25" fmla="*/ 351 h 351"/>
                <a:gd name="T26" fmla="*/ 357 w 383"/>
                <a:gd name="T27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3" h="351">
                  <a:moveTo>
                    <a:pt x="357" y="351"/>
                  </a:moveTo>
                  <a:lnTo>
                    <a:pt x="357" y="46"/>
                  </a:lnTo>
                  <a:lnTo>
                    <a:pt x="202" y="351"/>
                  </a:lnTo>
                  <a:lnTo>
                    <a:pt x="181" y="351"/>
                  </a:lnTo>
                  <a:lnTo>
                    <a:pt x="26" y="46"/>
                  </a:lnTo>
                  <a:lnTo>
                    <a:pt x="26" y="351"/>
                  </a:lnTo>
                  <a:lnTo>
                    <a:pt x="0" y="351"/>
                  </a:lnTo>
                  <a:lnTo>
                    <a:pt x="0" y="0"/>
                  </a:lnTo>
                  <a:lnTo>
                    <a:pt x="31" y="0"/>
                  </a:lnTo>
                  <a:lnTo>
                    <a:pt x="191" y="315"/>
                  </a:lnTo>
                  <a:lnTo>
                    <a:pt x="352" y="0"/>
                  </a:lnTo>
                  <a:lnTo>
                    <a:pt x="383" y="0"/>
                  </a:lnTo>
                  <a:lnTo>
                    <a:pt x="383" y="351"/>
                  </a:lnTo>
                  <a:lnTo>
                    <a:pt x="357" y="351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93" name="Rectangle 37"/>
            <p:cNvSpPr>
              <a:spLocks noChangeArrowheads="1"/>
            </p:cNvSpPr>
            <p:nvPr/>
          </p:nvSpPr>
          <p:spPr bwMode="auto">
            <a:xfrm>
              <a:off x="6617406" y="5017209"/>
              <a:ext cx="67974" cy="769637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94" name="Freeform 38"/>
            <p:cNvSpPr>
              <a:spLocks noEditPoints="1"/>
            </p:cNvSpPr>
            <p:nvPr/>
          </p:nvSpPr>
          <p:spPr bwMode="auto">
            <a:xfrm>
              <a:off x="6821326" y="5017209"/>
              <a:ext cx="646846" cy="769637"/>
            </a:xfrm>
            <a:custGeom>
              <a:avLst/>
              <a:gdLst>
                <a:gd name="T0" fmla="*/ 31 w 57"/>
                <a:gd name="T1" fmla="*/ 38 h 68"/>
                <a:gd name="T2" fmla="*/ 5 w 57"/>
                <a:gd name="T3" fmla="*/ 38 h 68"/>
                <a:gd name="T4" fmla="*/ 5 w 57"/>
                <a:gd name="T5" fmla="*/ 68 h 68"/>
                <a:gd name="T6" fmla="*/ 0 w 57"/>
                <a:gd name="T7" fmla="*/ 68 h 68"/>
                <a:gd name="T8" fmla="*/ 0 w 57"/>
                <a:gd name="T9" fmla="*/ 0 h 68"/>
                <a:gd name="T10" fmla="*/ 32 w 57"/>
                <a:gd name="T11" fmla="*/ 0 h 68"/>
                <a:gd name="T12" fmla="*/ 57 w 57"/>
                <a:gd name="T13" fmla="*/ 19 h 68"/>
                <a:gd name="T14" fmla="*/ 48 w 57"/>
                <a:gd name="T15" fmla="*/ 34 h 68"/>
                <a:gd name="T16" fmla="*/ 31 w 57"/>
                <a:gd name="T17" fmla="*/ 38 h 68"/>
                <a:gd name="T18" fmla="*/ 32 w 57"/>
                <a:gd name="T19" fmla="*/ 4 h 68"/>
                <a:gd name="T20" fmla="*/ 5 w 57"/>
                <a:gd name="T21" fmla="*/ 4 h 68"/>
                <a:gd name="T22" fmla="*/ 5 w 57"/>
                <a:gd name="T23" fmla="*/ 33 h 68"/>
                <a:gd name="T24" fmla="*/ 33 w 57"/>
                <a:gd name="T25" fmla="*/ 33 h 68"/>
                <a:gd name="T26" fmla="*/ 46 w 57"/>
                <a:gd name="T27" fmla="*/ 30 h 68"/>
                <a:gd name="T28" fmla="*/ 52 w 57"/>
                <a:gd name="T29" fmla="*/ 19 h 68"/>
                <a:gd name="T30" fmla="*/ 32 w 57"/>
                <a:gd name="T31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68">
                  <a:moveTo>
                    <a:pt x="31" y="38"/>
                  </a:moveTo>
                  <a:cubicBezTo>
                    <a:pt x="5" y="38"/>
                    <a:pt x="5" y="38"/>
                    <a:pt x="5" y="3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8" y="0"/>
                    <a:pt x="57" y="6"/>
                    <a:pt x="57" y="19"/>
                  </a:cubicBezTo>
                  <a:cubicBezTo>
                    <a:pt x="57" y="26"/>
                    <a:pt x="54" y="31"/>
                    <a:pt x="48" y="34"/>
                  </a:cubicBezTo>
                  <a:cubicBezTo>
                    <a:pt x="44" y="37"/>
                    <a:pt x="38" y="38"/>
                    <a:pt x="31" y="38"/>
                  </a:cubicBezTo>
                  <a:close/>
                  <a:moveTo>
                    <a:pt x="32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8" y="33"/>
                    <a:pt x="42" y="32"/>
                    <a:pt x="46" y="30"/>
                  </a:cubicBezTo>
                  <a:cubicBezTo>
                    <a:pt x="50" y="27"/>
                    <a:pt x="52" y="24"/>
                    <a:pt x="52" y="19"/>
                  </a:cubicBezTo>
                  <a:cubicBezTo>
                    <a:pt x="52" y="9"/>
                    <a:pt x="45" y="4"/>
                    <a:pt x="32" y="4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95" name="Freeform 39"/>
            <p:cNvSpPr>
              <a:spLocks/>
            </p:cNvSpPr>
            <p:nvPr/>
          </p:nvSpPr>
          <p:spPr bwMode="auto">
            <a:xfrm>
              <a:off x="7558072" y="5004053"/>
              <a:ext cx="668773" cy="795949"/>
            </a:xfrm>
            <a:custGeom>
              <a:avLst/>
              <a:gdLst>
                <a:gd name="T0" fmla="*/ 31 w 59"/>
                <a:gd name="T1" fmla="*/ 70 h 70"/>
                <a:gd name="T2" fmla="*/ 10 w 59"/>
                <a:gd name="T3" fmla="*/ 65 h 70"/>
                <a:gd name="T4" fmla="*/ 0 w 59"/>
                <a:gd name="T5" fmla="*/ 47 h 70"/>
                <a:gd name="T6" fmla="*/ 0 w 59"/>
                <a:gd name="T7" fmla="*/ 44 h 70"/>
                <a:gd name="T8" fmla="*/ 5 w 59"/>
                <a:gd name="T9" fmla="*/ 44 h 70"/>
                <a:gd name="T10" fmla="*/ 5 w 59"/>
                <a:gd name="T11" fmla="*/ 46 h 70"/>
                <a:gd name="T12" fmla="*/ 31 w 59"/>
                <a:gd name="T13" fmla="*/ 65 h 70"/>
                <a:gd name="T14" fmla="*/ 46 w 59"/>
                <a:gd name="T15" fmla="*/ 62 h 70"/>
                <a:gd name="T16" fmla="*/ 54 w 59"/>
                <a:gd name="T17" fmla="*/ 51 h 70"/>
                <a:gd name="T18" fmla="*/ 51 w 59"/>
                <a:gd name="T19" fmla="*/ 43 h 70"/>
                <a:gd name="T20" fmla="*/ 43 w 59"/>
                <a:gd name="T21" fmla="*/ 39 h 70"/>
                <a:gd name="T22" fmla="*/ 29 w 59"/>
                <a:gd name="T23" fmla="*/ 36 h 70"/>
                <a:gd name="T24" fmla="*/ 11 w 59"/>
                <a:gd name="T25" fmla="*/ 31 h 70"/>
                <a:gd name="T26" fmla="*/ 2 w 59"/>
                <a:gd name="T27" fmla="*/ 17 h 70"/>
                <a:gd name="T28" fmla="*/ 29 w 59"/>
                <a:gd name="T29" fmla="*/ 0 h 70"/>
                <a:gd name="T30" fmla="*/ 58 w 59"/>
                <a:gd name="T31" fmla="*/ 22 h 70"/>
                <a:gd name="T32" fmla="*/ 52 w 59"/>
                <a:gd name="T33" fmla="*/ 22 h 70"/>
                <a:gd name="T34" fmla="*/ 45 w 59"/>
                <a:gd name="T35" fmla="*/ 8 h 70"/>
                <a:gd name="T36" fmla="*/ 29 w 59"/>
                <a:gd name="T37" fmla="*/ 5 h 70"/>
                <a:gd name="T38" fmla="*/ 7 w 59"/>
                <a:gd name="T39" fmla="*/ 17 h 70"/>
                <a:gd name="T40" fmla="*/ 13 w 59"/>
                <a:gd name="T41" fmla="*/ 27 h 70"/>
                <a:gd name="T42" fmla="*/ 27 w 59"/>
                <a:gd name="T43" fmla="*/ 31 h 70"/>
                <a:gd name="T44" fmla="*/ 52 w 59"/>
                <a:gd name="T45" fmla="*/ 38 h 70"/>
                <a:gd name="T46" fmla="*/ 59 w 59"/>
                <a:gd name="T47" fmla="*/ 52 h 70"/>
                <a:gd name="T48" fmla="*/ 49 w 59"/>
                <a:gd name="T49" fmla="*/ 66 h 70"/>
                <a:gd name="T50" fmla="*/ 31 w 59"/>
                <a:gd name="T5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" h="70">
                  <a:moveTo>
                    <a:pt x="31" y="70"/>
                  </a:moveTo>
                  <a:cubicBezTo>
                    <a:pt x="22" y="70"/>
                    <a:pt x="15" y="68"/>
                    <a:pt x="10" y="65"/>
                  </a:cubicBezTo>
                  <a:cubicBezTo>
                    <a:pt x="3" y="61"/>
                    <a:pt x="0" y="55"/>
                    <a:pt x="0" y="4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59"/>
                    <a:pt x="14" y="65"/>
                    <a:pt x="31" y="65"/>
                  </a:cubicBezTo>
                  <a:cubicBezTo>
                    <a:pt x="37" y="65"/>
                    <a:pt x="42" y="64"/>
                    <a:pt x="46" y="62"/>
                  </a:cubicBezTo>
                  <a:cubicBezTo>
                    <a:pt x="51" y="60"/>
                    <a:pt x="54" y="56"/>
                    <a:pt x="54" y="51"/>
                  </a:cubicBezTo>
                  <a:cubicBezTo>
                    <a:pt x="54" y="48"/>
                    <a:pt x="53" y="45"/>
                    <a:pt x="51" y="43"/>
                  </a:cubicBezTo>
                  <a:cubicBezTo>
                    <a:pt x="49" y="42"/>
                    <a:pt x="47" y="41"/>
                    <a:pt x="43" y="39"/>
                  </a:cubicBezTo>
                  <a:cubicBezTo>
                    <a:pt x="41" y="39"/>
                    <a:pt x="36" y="38"/>
                    <a:pt x="29" y="36"/>
                  </a:cubicBezTo>
                  <a:cubicBezTo>
                    <a:pt x="20" y="34"/>
                    <a:pt x="14" y="33"/>
                    <a:pt x="11" y="31"/>
                  </a:cubicBezTo>
                  <a:cubicBezTo>
                    <a:pt x="5" y="28"/>
                    <a:pt x="2" y="24"/>
                    <a:pt x="2" y="17"/>
                  </a:cubicBezTo>
                  <a:cubicBezTo>
                    <a:pt x="2" y="6"/>
                    <a:pt x="11" y="0"/>
                    <a:pt x="29" y="0"/>
                  </a:cubicBezTo>
                  <a:cubicBezTo>
                    <a:pt x="48" y="0"/>
                    <a:pt x="57" y="7"/>
                    <a:pt x="58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15"/>
                    <a:pt x="50" y="10"/>
                    <a:pt x="45" y="8"/>
                  </a:cubicBezTo>
                  <a:cubicBezTo>
                    <a:pt x="42" y="6"/>
                    <a:pt x="36" y="5"/>
                    <a:pt x="29" y="5"/>
                  </a:cubicBezTo>
                  <a:cubicBezTo>
                    <a:pt x="14" y="5"/>
                    <a:pt x="7" y="9"/>
                    <a:pt x="7" y="17"/>
                  </a:cubicBezTo>
                  <a:cubicBezTo>
                    <a:pt x="7" y="22"/>
                    <a:pt x="9" y="25"/>
                    <a:pt x="13" y="27"/>
                  </a:cubicBezTo>
                  <a:cubicBezTo>
                    <a:pt x="16" y="28"/>
                    <a:pt x="20" y="30"/>
                    <a:pt x="27" y="31"/>
                  </a:cubicBezTo>
                  <a:cubicBezTo>
                    <a:pt x="39" y="33"/>
                    <a:pt x="47" y="35"/>
                    <a:pt x="52" y="38"/>
                  </a:cubicBezTo>
                  <a:cubicBezTo>
                    <a:pt x="56" y="41"/>
                    <a:pt x="59" y="45"/>
                    <a:pt x="59" y="52"/>
                  </a:cubicBezTo>
                  <a:cubicBezTo>
                    <a:pt x="59" y="58"/>
                    <a:pt x="56" y="63"/>
                    <a:pt x="49" y="66"/>
                  </a:cubicBezTo>
                  <a:cubicBezTo>
                    <a:pt x="44" y="68"/>
                    <a:pt x="38" y="70"/>
                    <a:pt x="31" y="70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96" name="Freeform 40"/>
            <p:cNvSpPr>
              <a:spLocks/>
            </p:cNvSpPr>
            <p:nvPr/>
          </p:nvSpPr>
          <p:spPr bwMode="auto">
            <a:xfrm>
              <a:off x="8362792" y="5017209"/>
              <a:ext cx="657809" cy="782793"/>
            </a:xfrm>
            <a:custGeom>
              <a:avLst/>
              <a:gdLst>
                <a:gd name="T0" fmla="*/ 50 w 58"/>
                <a:gd name="T1" fmla="*/ 63 h 69"/>
                <a:gd name="T2" fmla="*/ 29 w 58"/>
                <a:gd name="T3" fmla="*/ 69 h 69"/>
                <a:gd name="T4" fmla="*/ 7 w 58"/>
                <a:gd name="T5" fmla="*/ 63 h 69"/>
                <a:gd name="T6" fmla="*/ 0 w 58"/>
                <a:gd name="T7" fmla="*/ 42 h 69"/>
                <a:gd name="T8" fmla="*/ 0 w 58"/>
                <a:gd name="T9" fmla="*/ 0 h 69"/>
                <a:gd name="T10" fmla="*/ 5 w 58"/>
                <a:gd name="T11" fmla="*/ 0 h 69"/>
                <a:gd name="T12" fmla="*/ 5 w 58"/>
                <a:gd name="T13" fmla="*/ 42 h 69"/>
                <a:gd name="T14" fmla="*/ 29 w 58"/>
                <a:gd name="T15" fmla="*/ 64 h 69"/>
                <a:gd name="T16" fmla="*/ 53 w 58"/>
                <a:gd name="T17" fmla="*/ 42 h 69"/>
                <a:gd name="T18" fmla="*/ 53 w 58"/>
                <a:gd name="T19" fmla="*/ 0 h 69"/>
                <a:gd name="T20" fmla="*/ 58 w 58"/>
                <a:gd name="T21" fmla="*/ 0 h 69"/>
                <a:gd name="T22" fmla="*/ 58 w 58"/>
                <a:gd name="T23" fmla="*/ 42 h 69"/>
                <a:gd name="T24" fmla="*/ 50 w 58"/>
                <a:gd name="T25" fmla="*/ 6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9">
                  <a:moveTo>
                    <a:pt x="50" y="63"/>
                  </a:moveTo>
                  <a:cubicBezTo>
                    <a:pt x="46" y="67"/>
                    <a:pt x="38" y="69"/>
                    <a:pt x="29" y="69"/>
                  </a:cubicBezTo>
                  <a:cubicBezTo>
                    <a:pt x="19" y="69"/>
                    <a:pt x="12" y="67"/>
                    <a:pt x="7" y="63"/>
                  </a:cubicBezTo>
                  <a:cubicBezTo>
                    <a:pt x="2" y="58"/>
                    <a:pt x="0" y="51"/>
                    <a:pt x="0" y="4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57"/>
                    <a:pt x="13" y="64"/>
                    <a:pt x="29" y="64"/>
                  </a:cubicBezTo>
                  <a:cubicBezTo>
                    <a:pt x="45" y="64"/>
                    <a:pt x="53" y="57"/>
                    <a:pt x="53" y="4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52"/>
                    <a:pt x="55" y="58"/>
                    <a:pt x="50" y="63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97" name="Freeform 41"/>
            <p:cNvSpPr>
              <a:spLocks/>
            </p:cNvSpPr>
            <p:nvPr/>
          </p:nvSpPr>
          <p:spPr bwMode="auto">
            <a:xfrm>
              <a:off x="9167510" y="5017209"/>
              <a:ext cx="837610" cy="769637"/>
            </a:xfrm>
            <a:custGeom>
              <a:avLst/>
              <a:gdLst>
                <a:gd name="T0" fmla="*/ 356 w 382"/>
                <a:gd name="T1" fmla="*/ 351 h 351"/>
                <a:gd name="T2" fmla="*/ 356 w 382"/>
                <a:gd name="T3" fmla="*/ 46 h 351"/>
                <a:gd name="T4" fmla="*/ 201 w 382"/>
                <a:gd name="T5" fmla="*/ 351 h 351"/>
                <a:gd name="T6" fmla="*/ 181 w 382"/>
                <a:gd name="T7" fmla="*/ 351 h 351"/>
                <a:gd name="T8" fmla="*/ 26 w 382"/>
                <a:gd name="T9" fmla="*/ 46 h 351"/>
                <a:gd name="T10" fmla="*/ 26 w 382"/>
                <a:gd name="T11" fmla="*/ 351 h 351"/>
                <a:gd name="T12" fmla="*/ 0 w 382"/>
                <a:gd name="T13" fmla="*/ 351 h 351"/>
                <a:gd name="T14" fmla="*/ 0 w 382"/>
                <a:gd name="T15" fmla="*/ 0 h 351"/>
                <a:gd name="T16" fmla="*/ 31 w 382"/>
                <a:gd name="T17" fmla="*/ 0 h 351"/>
                <a:gd name="T18" fmla="*/ 191 w 382"/>
                <a:gd name="T19" fmla="*/ 315 h 351"/>
                <a:gd name="T20" fmla="*/ 351 w 382"/>
                <a:gd name="T21" fmla="*/ 0 h 351"/>
                <a:gd name="T22" fmla="*/ 382 w 382"/>
                <a:gd name="T23" fmla="*/ 0 h 351"/>
                <a:gd name="T24" fmla="*/ 382 w 382"/>
                <a:gd name="T25" fmla="*/ 351 h 351"/>
                <a:gd name="T26" fmla="*/ 356 w 382"/>
                <a:gd name="T27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2" h="351">
                  <a:moveTo>
                    <a:pt x="356" y="351"/>
                  </a:moveTo>
                  <a:lnTo>
                    <a:pt x="356" y="46"/>
                  </a:lnTo>
                  <a:lnTo>
                    <a:pt x="201" y="351"/>
                  </a:lnTo>
                  <a:lnTo>
                    <a:pt x="181" y="351"/>
                  </a:lnTo>
                  <a:lnTo>
                    <a:pt x="26" y="46"/>
                  </a:lnTo>
                  <a:lnTo>
                    <a:pt x="26" y="351"/>
                  </a:lnTo>
                  <a:lnTo>
                    <a:pt x="0" y="351"/>
                  </a:lnTo>
                  <a:lnTo>
                    <a:pt x="0" y="0"/>
                  </a:lnTo>
                  <a:lnTo>
                    <a:pt x="31" y="0"/>
                  </a:lnTo>
                  <a:lnTo>
                    <a:pt x="191" y="315"/>
                  </a:lnTo>
                  <a:lnTo>
                    <a:pt x="351" y="0"/>
                  </a:lnTo>
                  <a:lnTo>
                    <a:pt x="382" y="0"/>
                  </a:lnTo>
                  <a:lnTo>
                    <a:pt x="382" y="351"/>
                  </a:lnTo>
                  <a:lnTo>
                    <a:pt x="356" y="351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98" name="Freeform 42"/>
            <p:cNvSpPr>
              <a:spLocks/>
            </p:cNvSpPr>
            <p:nvPr/>
          </p:nvSpPr>
          <p:spPr bwMode="auto">
            <a:xfrm>
              <a:off x="2153079" y="6047775"/>
              <a:ext cx="328904" cy="353025"/>
            </a:xfrm>
            <a:custGeom>
              <a:avLst/>
              <a:gdLst>
                <a:gd name="T0" fmla="*/ 0 w 29"/>
                <a:gd name="T1" fmla="*/ 0 h 31"/>
                <a:gd name="T2" fmla="*/ 4 w 29"/>
                <a:gd name="T3" fmla="*/ 0 h 31"/>
                <a:gd name="T4" fmla="*/ 5 w 29"/>
                <a:gd name="T5" fmla="*/ 0 h 31"/>
                <a:gd name="T6" fmla="*/ 5 w 29"/>
                <a:gd name="T7" fmla="*/ 1 h 31"/>
                <a:gd name="T8" fmla="*/ 14 w 29"/>
                <a:gd name="T9" fmla="*/ 23 h 31"/>
                <a:gd name="T10" fmla="*/ 14 w 29"/>
                <a:gd name="T11" fmla="*/ 24 h 31"/>
                <a:gd name="T12" fmla="*/ 15 w 29"/>
                <a:gd name="T13" fmla="*/ 26 h 31"/>
                <a:gd name="T14" fmla="*/ 15 w 29"/>
                <a:gd name="T15" fmla="*/ 24 h 31"/>
                <a:gd name="T16" fmla="*/ 16 w 29"/>
                <a:gd name="T17" fmla="*/ 23 h 31"/>
                <a:gd name="T18" fmla="*/ 24 w 29"/>
                <a:gd name="T19" fmla="*/ 1 h 31"/>
                <a:gd name="T20" fmla="*/ 25 w 29"/>
                <a:gd name="T21" fmla="*/ 0 h 31"/>
                <a:gd name="T22" fmla="*/ 26 w 29"/>
                <a:gd name="T23" fmla="*/ 0 h 31"/>
                <a:gd name="T24" fmla="*/ 29 w 29"/>
                <a:gd name="T25" fmla="*/ 0 h 31"/>
                <a:gd name="T26" fmla="*/ 17 w 29"/>
                <a:gd name="T27" fmla="*/ 31 h 31"/>
                <a:gd name="T28" fmla="*/ 13 w 29"/>
                <a:gd name="T29" fmla="*/ 31 h 31"/>
                <a:gd name="T30" fmla="*/ 0 w 29"/>
                <a:gd name="T3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4"/>
                    <a:pt x="14" y="24"/>
                  </a:cubicBezTo>
                  <a:cubicBezTo>
                    <a:pt x="15" y="25"/>
                    <a:pt x="15" y="25"/>
                    <a:pt x="15" y="26"/>
                  </a:cubicBezTo>
                  <a:cubicBezTo>
                    <a:pt x="15" y="25"/>
                    <a:pt x="15" y="25"/>
                    <a:pt x="15" y="24"/>
                  </a:cubicBezTo>
                  <a:cubicBezTo>
                    <a:pt x="15" y="24"/>
                    <a:pt x="16" y="23"/>
                    <a:pt x="16" y="2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5" y="1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3" y="31"/>
                    <a:pt x="13" y="31"/>
                    <a:pt x="13" y="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99" name="Freeform 43"/>
            <p:cNvSpPr>
              <a:spLocks/>
            </p:cNvSpPr>
            <p:nvPr/>
          </p:nvSpPr>
          <p:spPr bwMode="auto">
            <a:xfrm>
              <a:off x="2696867" y="6047775"/>
              <a:ext cx="217078" cy="353025"/>
            </a:xfrm>
            <a:custGeom>
              <a:avLst/>
              <a:gdLst>
                <a:gd name="T0" fmla="*/ 99 w 99"/>
                <a:gd name="T1" fmla="*/ 0 h 161"/>
                <a:gd name="T2" fmla="*/ 99 w 99"/>
                <a:gd name="T3" fmla="*/ 16 h 161"/>
                <a:gd name="T4" fmla="*/ 21 w 99"/>
                <a:gd name="T5" fmla="*/ 16 h 161"/>
                <a:gd name="T6" fmla="*/ 21 w 99"/>
                <a:gd name="T7" fmla="*/ 73 h 161"/>
                <a:gd name="T8" fmla="*/ 83 w 99"/>
                <a:gd name="T9" fmla="*/ 73 h 161"/>
                <a:gd name="T10" fmla="*/ 83 w 99"/>
                <a:gd name="T11" fmla="*/ 88 h 161"/>
                <a:gd name="T12" fmla="*/ 21 w 99"/>
                <a:gd name="T13" fmla="*/ 88 h 161"/>
                <a:gd name="T14" fmla="*/ 21 w 99"/>
                <a:gd name="T15" fmla="*/ 140 h 161"/>
                <a:gd name="T16" fmla="*/ 99 w 99"/>
                <a:gd name="T17" fmla="*/ 140 h 161"/>
                <a:gd name="T18" fmla="*/ 99 w 99"/>
                <a:gd name="T19" fmla="*/ 161 h 161"/>
                <a:gd name="T20" fmla="*/ 0 w 99"/>
                <a:gd name="T21" fmla="*/ 161 h 161"/>
                <a:gd name="T22" fmla="*/ 0 w 99"/>
                <a:gd name="T23" fmla="*/ 0 h 161"/>
                <a:gd name="T24" fmla="*/ 99 w 99"/>
                <a:gd name="T2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61">
                  <a:moveTo>
                    <a:pt x="99" y="0"/>
                  </a:moveTo>
                  <a:lnTo>
                    <a:pt x="99" y="16"/>
                  </a:lnTo>
                  <a:lnTo>
                    <a:pt x="21" y="16"/>
                  </a:lnTo>
                  <a:lnTo>
                    <a:pt x="21" y="73"/>
                  </a:lnTo>
                  <a:lnTo>
                    <a:pt x="83" y="73"/>
                  </a:lnTo>
                  <a:lnTo>
                    <a:pt x="83" y="88"/>
                  </a:lnTo>
                  <a:lnTo>
                    <a:pt x="21" y="88"/>
                  </a:lnTo>
                  <a:lnTo>
                    <a:pt x="21" y="140"/>
                  </a:lnTo>
                  <a:lnTo>
                    <a:pt x="99" y="140"/>
                  </a:lnTo>
                  <a:lnTo>
                    <a:pt x="99" y="161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00" name="Freeform 44"/>
            <p:cNvSpPr>
              <a:spLocks/>
            </p:cNvSpPr>
            <p:nvPr/>
          </p:nvSpPr>
          <p:spPr bwMode="auto">
            <a:xfrm>
              <a:off x="3117865" y="6047775"/>
              <a:ext cx="214884" cy="353025"/>
            </a:xfrm>
            <a:custGeom>
              <a:avLst/>
              <a:gdLst>
                <a:gd name="T0" fmla="*/ 18 w 19"/>
                <a:gd name="T1" fmla="*/ 5 h 31"/>
                <a:gd name="T2" fmla="*/ 17 w 19"/>
                <a:gd name="T3" fmla="*/ 5 h 31"/>
                <a:gd name="T4" fmla="*/ 17 w 19"/>
                <a:gd name="T5" fmla="*/ 6 h 31"/>
                <a:gd name="T6" fmla="*/ 16 w 19"/>
                <a:gd name="T7" fmla="*/ 5 h 31"/>
                <a:gd name="T8" fmla="*/ 15 w 19"/>
                <a:gd name="T9" fmla="*/ 4 h 31"/>
                <a:gd name="T10" fmla="*/ 13 w 19"/>
                <a:gd name="T11" fmla="*/ 4 h 31"/>
                <a:gd name="T12" fmla="*/ 10 w 19"/>
                <a:gd name="T13" fmla="*/ 3 h 31"/>
                <a:gd name="T14" fmla="*/ 8 w 19"/>
                <a:gd name="T15" fmla="*/ 4 h 31"/>
                <a:gd name="T16" fmla="*/ 6 w 19"/>
                <a:gd name="T17" fmla="*/ 5 h 31"/>
                <a:gd name="T18" fmla="*/ 5 w 19"/>
                <a:gd name="T19" fmla="*/ 6 h 31"/>
                <a:gd name="T20" fmla="*/ 5 w 19"/>
                <a:gd name="T21" fmla="*/ 8 h 31"/>
                <a:gd name="T22" fmla="*/ 5 w 19"/>
                <a:gd name="T23" fmla="*/ 10 h 31"/>
                <a:gd name="T24" fmla="*/ 7 w 19"/>
                <a:gd name="T25" fmla="*/ 12 h 31"/>
                <a:gd name="T26" fmla="*/ 9 w 19"/>
                <a:gd name="T27" fmla="*/ 13 h 31"/>
                <a:gd name="T28" fmla="*/ 12 w 19"/>
                <a:gd name="T29" fmla="*/ 13 h 31"/>
                <a:gd name="T30" fmla="*/ 15 w 19"/>
                <a:gd name="T31" fmla="*/ 15 h 31"/>
                <a:gd name="T32" fmla="*/ 17 w 19"/>
                <a:gd name="T33" fmla="*/ 16 h 31"/>
                <a:gd name="T34" fmla="*/ 19 w 19"/>
                <a:gd name="T35" fmla="*/ 18 h 31"/>
                <a:gd name="T36" fmla="*/ 19 w 19"/>
                <a:gd name="T37" fmla="*/ 21 h 31"/>
                <a:gd name="T38" fmla="*/ 19 w 19"/>
                <a:gd name="T39" fmla="*/ 25 h 31"/>
                <a:gd name="T40" fmla="*/ 17 w 19"/>
                <a:gd name="T41" fmla="*/ 28 h 31"/>
                <a:gd name="T42" fmla="*/ 14 w 19"/>
                <a:gd name="T43" fmla="*/ 30 h 31"/>
                <a:gd name="T44" fmla="*/ 9 w 19"/>
                <a:gd name="T45" fmla="*/ 31 h 31"/>
                <a:gd name="T46" fmla="*/ 4 w 19"/>
                <a:gd name="T47" fmla="*/ 30 h 31"/>
                <a:gd name="T48" fmla="*/ 0 w 19"/>
                <a:gd name="T49" fmla="*/ 27 h 31"/>
                <a:gd name="T50" fmla="*/ 1 w 19"/>
                <a:gd name="T51" fmla="*/ 25 h 31"/>
                <a:gd name="T52" fmla="*/ 1 w 19"/>
                <a:gd name="T53" fmla="*/ 25 h 31"/>
                <a:gd name="T54" fmla="*/ 2 w 19"/>
                <a:gd name="T55" fmla="*/ 25 h 31"/>
                <a:gd name="T56" fmla="*/ 3 w 19"/>
                <a:gd name="T57" fmla="*/ 25 h 31"/>
                <a:gd name="T58" fmla="*/ 4 w 19"/>
                <a:gd name="T59" fmla="*/ 26 h 31"/>
                <a:gd name="T60" fmla="*/ 6 w 19"/>
                <a:gd name="T61" fmla="*/ 27 h 31"/>
                <a:gd name="T62" fmla="*/ 9 w 19"/>
                <a:gd name="T63" fmla="*/ 28 h 31"/>
                <a:gd name="T64" fmla="*/ 12 w 19"/>
                <a:gd name="T65" fmla="*/ 27 h 31"/>
                <a:gd name="T66" fmla="*/ 14 w 19"/>
                <a:gd name="T67" fmla="*/ 26 h 31"/>
                <a:gd name="T68" fmla="*/ 15 w 19"/>
                <a:gd name="T69" fmla="*/ 24 h 31"/>
                <a:gd name="T70" fmla="*/ 16 w 19"/>
                <a:gd name="T71" fmla="*/ 22 h 31"/>
                <a:gd name="T72" fmla="*/ 15 w 19"/>
                <a:gd name="T73" fmla="*/ 20 h 31"/>
                <a:gd name="T74" fmla="*/ 13 w 19"/>
                <a:gd name="T75" fmla="*/ 18 h 31"/>
                <a:gd name="T76" fmla="*/ 11 w 19"/>
                <a:gd name="T77" fmla="*/ 17 h 31"/>
                <a:gd name="T78" fmla="*/ 8 w 19"/>
                <a:gd name="T79" fmla="*/ 16 h 31"/>
                <a:gd name="T80" fmla="*/ 6 w 19"/>
                <a:gd name="T81" fmla="*/ 15 h 31"/>
                <a:gd name="T82" fmla="*/ 3 w 19"/>
                <a:gd name="T83" fmla="*/ 14 h 31"/>
                <a:gd name="T84" fmla="*/ 2 w 19"/>
                <a:gd name="T85" fmla="*/ 12 h 31"/>
                <a:gd name="T86" fmla="*/ 1 w 19"/>
                <a:gd name="T87" fmla="*/ 8 h 31"/>
                <a:gd name="T88" fmla="*/ 2 w 19"/>
                <a:gd name="T89" fmla="*/ 5 h 31"/>
                <a:gd name="T90" fmla="*/ 3 w 19"/>
                <a:gd name="T91" fmla="*/ 2 h 31"/>
                <a:gd name="T92" fmla="*/ 6 w 19"/>
                <a:gd name="T93" fmla="*/ 0 h 31"/>
                <a:gd name="T94" fmla="*/ 10 w 19"/>
                <a:gd name="T95" fmla="*/ 0 h 31"/>
                <a:gd name="T96" fmla="*/ 15 w 19"/>
                <a:gd name="T97" fmla="*/ 1 h 31"/>
                <a:gd name="T98" fmla="*/ 19 w 19"/>
                <a:gd name="T99" fmla="*/ 3 h 31"/>
                <a:gd name="T100" fmla="*/ 18 w 19"/>
                <a:gd name="T101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" h="31">
                  <a:moveTo>
                    <a:pt x="18" y="5"/>
                  </a:moveTo>
                  <a:cubicBezTo>
                    <a:pt x="18" y="5"/>
                    <a:pt x="18" y="5"/>
                    <a:pt x="17" y="5"/>
                  </a:cubicBezTo>
                  <a:cubicBezTo>
                    <a:pt x="17" y="5"/>
                    <a:pt x="17" y="6"/>
                    <a:pt x="17" y="6"/>
                  </a:cubicBezTo>
                  <a:cubicBezTo>
                    <a:pt x="17" y="6"/>
                    <a:pt x="16" y="5"/>
                    <a:pt x="16" y="5"/>
                  </a:cubicBezTo>
                  <a:cubicBezTo>
                    <a:pt x="16" y="5"/>
                    <a:pt x="15" y="5"/>
                    <a:pt x="15" y="4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2" y="3"/>
                    <a:pt x="11" y="3"/>
                    <a:pt x="10" y="3"/>
                  </a:cubicBezTo>
                  <a:cubicBezTo>
                    <a:pt x="10" y="3"/>
                    <a:pt x="9" y="3"/>
                    <a:pt x="8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6" y="11"/>
                    <a:pt x="6" y="11"/>
                    <a:pt x="7" y="12"/>
                  </a:cubicBezTo>
                  <a:cubicBezTo>
                    <a:pt x="8" y="12"/>
                    <a:pt x="9" y="12"/>
                    <a:pt x="9" y="13"/>
                  </a:cubicBezTo>
                  <a:cubicBezTo>
                    <a:pt x="10" y="13"/>
                    <a:pt x="11" y="13"/>
                    <a:pt x="12" y="13"/>
                  </a:cubicBezTo>
                  <a:cubicBezTo>
                    <a:pt x="13" y="14"/>
                    <a:pt x="14" y="14"/>
                    <a:pt x="15" y="15"/>
                  </a:cubicBezTo>
                  <a:cubicBezTo>
                    <a:pt x="16" y="15"/>
                    <a:pt x="16" y="15"/>
                    <a:pt x="17" y="16"/>
                  </a:cubicBezTo>
                  <a:cubicBezTo>
                    <a:pt x="18" y="17"/>
                    <a:pt x="18" y="17"/>
                    <a:pt x="19" y="18"/>
                  </a:cubicBezTo>
                  <a:cubicBezTo>
                    <a:pt x="19" y="19"/>
                    <a:pt x="19" y="20"/>
                    <a:pt x="19" y="21"/>
                  </a:cubicBezTo>
                  <a:cubicBezTo>
                    <a:pt x="19" y="23"/>
                    <a:pt x="19" y="24"/>
                    <a:pt x="19" y="25"/>
                  </a:cubicBezTo>
                  <a:cubicBezTo>
                    <a:pt x="18" y="26"/>
                    <a:pt x="18" y="27"/>
                    <a:pt x="17" y="28"/>
                  </a:cubicBezTo>
                  <a:cubicBezTo>
                    <a:pt x="16" y="29"/>
                    <a:pt x="15" y="30"/>
                    <a:pt x="14" y="30"/>
                  </a:cubicBezTo>
                  <a:cubicBezTo>
                    <a:pt x="12" y="31"/>
                    <a:pt x="11" y="31"/>
                    <a:pt x="9" y="31"/>
                  </a:cubicBezTo>
                  <a:cubicBezTo>
                    <a:pt x="7" y="31"/>
                    <a:pt x="5" y="31"/>
                    <a:pt x="4" y="30"/>
                  </a:cubicBezTo>
                  <a:cubicBezTo>
                    <a:pt x="2" y="29"/>
                    <a:pt x="1" y="28"/>
                    <a:pt x="0" y="2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2" y="25"/>
                    <a:pt x="2" y="25"/>
                    <a:pt x="3" y="25"/>
                  </a:cubicBezTo>
                  <a:cubicBezTo>
                    <a:pt x="3" y="25"/>
                    <a:pt x="4" y="26"/>
                    <a:pt x="4" y="26"/>
                  </a:cubicBezTo>
                  <a:cubicBezTo>
                    <a:pt x="5" y="27"/>
                    <a:pt x="6" y="27"/>
                    <a:pt x="6" y="27"/>
                  </a:cubicBezTo>
                  <a:cubicBezTo>
                    <a:pt x="7" y="27"/>
                    <a:pt x="8" y="28"/>
                    <a:pt x="9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7"/>
                    <a:pt x="13" y="27"/>
                    <a:pt x="14" y="26"/>
                  </a:cubicBezTo>
                  <a:cubicBezTo>
                    <a:pt x="14" y="26"/>
                    <a:pt x="15" y="25"/>
                    <a:pt x="15" y="24"/>
                  </a:cubicBezTo>
                  <a:cubicBezTo>
                    <a:pt x="15" y="24"/>
                    <a:pt x="16" y="23"/>
                    <a:pt x="16" y="22"/>
                  </a:cubicBezTo>
                  <a:cubicBezTo>
                    <a:pt x="16" y="21"/>
                    <a:pt x="15" y="20"/>
                    <a:pt x="15" y="20"/>
                  </a:cubicBezTo>
                  <a:cubicBezTo>
                    <a:pt x="15" y="19"/>
                    <a:pt x="14" y="19"/>
                    <a:pt x="13" y="18"/>
                  </a:cubicBezTo>
                  <a:cubicBezTo>
                    <a:pt x="13" y="18"/>
                    <a:pt x="12" y="18"/>
                    <a:pt x="11" y="17"/>
                  </a:cubicBezTo>
                  <a:cubicBezTo>
                    <a:pt x="10" y="17"/>
                    <a:pt x="9" y="17"/>
                    <a:pt x="8" y="16"/>
                  </a:cubicBezTo>
                  <a:cubicBezTo>
                    <a:pt x="7" y="16"/>
                    <a:pt x="6" y="16"/>
                    <a:pt x="6" y="15"/>
                  </a:cubicBezTo>
                  <a:cubicBezTo>
                    <a:pt x="5" y="15"/>
                    <a:pt x="4" y="15"/>
                    <a:pt x="3" y="14"/>
                  </a:cubicBezTo>
                  <a:cubicBezTo>
                    <a:pt x="3" y="13"/>
                    <a:pt x="2" y="13"/>
                    <a:pt x="2" y="12"/>
                  </a:cubicBezTo>
                  <a:cubicBezTo>
                    <a:pt x="1" y="11"/>
                    <a:pt x="1" y="10"/>
                    <a:pt x="1" y="8"/>
                  </a:cubicBezTo>
                  <a:cubicBezTo>
                    <a:pt x="1" y="7"/>
                    <a:pt x="1" y="6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2"/>
                    <a:pt x="5" y="1"/>
                    <a:pt x="6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17" y="1"/>
                    <a:pt x="18" y="2"/>
                    <a:pt x="19" y="3"/>
                  </a:cubicBezTo>
                  <a:lnTo>
                    <a:pt x="18" y="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01" name="Freeform 45"/>
            <p:cNvSpPr>
              <a:spLocks/>
            </p:cNvSpPr>
            <p:nvPr/>
          </p:nvSpPr>
          <p:spPr bwMode="auto">
            <a:xfrm>
              <a:off x="3525706" y="6047775"/>
              <a:ext cx="271894" cy="353025"/>
            </a:xfrm>
            <a:custGeom>
              <a:avLst/>
              <a:gdLst>
                <a:gd name="T0" fmla="*/ 124 w 124"/>
                <a:gd name="T1" fmla="*/ 0 h 161"/>
                <a:gd name="T2" fmla="*/ 124 w 124"/>
                <a:gd name="T3" fmla="*/ 21 h 161"/>
                <a:gd name="T4" fmla="*/ 72 w 124"/>
                <a:gd name="T5" fmla="*/ 21 h 161"/>
                <a:gd name="T6" fmla="*/ 72 w 124"/>
                <a:gd name="T7" fmla="*/ 161 h 161"/>
                <a:gd name="T8" fmla="*/ 51 w 124"/>
                <a:gd name="T9" fmla="*/ 161 h 161"/>
                <a:gd name="T10" fmla="*/ 51 w 124"/>
                <a:gd name="T11" fmla="*/ 21 h 161"/>
                <a:gd name="T12" fmla="*/ 0 w 124"/>
                <a:gd name="T13" fmla="*/ 21 h 161"/>
                <a:gd name="T14" fmla="*/ 0 w 124"/>
                <a:gd name="T15" fmla="*/ 0 h 161"/>
                <a:gd name="T16" fmla="*/ 124 w 124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61">
                  <a:moveTo>
                    <a:pt x="124" y="0"/>
                  </a:moveTo>
                  <a:lnTo>
                    <a:pt x="124" y="21"/>
                  </a:lnTo>
                  <a:lnTo>
                    <a:pt x="72" y="21"/>
                  </a:lnTo>
                  <a:lnTo>
                    <a:pt x="72" y="161"/>
                  </a:lnTo>
                  <a:lnTo>
                    <a:pt x="51" y="161"/>
                  </a:lnTo>
                  <a:lnTo>
                    <a:pt x="51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02" name="Freeform 46"/>
            <p:cNvSpPr>
              <a:spLocks/>
            </p:cNvSpPr>
            <p:nvPr/>
          </p:nvSpPr>
          <p:spPr bwMode="auto">
            <a:xfrm>
              <a:off x="4012484" y="6047775"/>
              <a:ext cx="271894" cy="353025"/>
            </a:xfrm>
            <a:custGeom>
              <a:avLst/>
              <a:gdLst>
                <a:gd name="T0" fmla="*/ 12 w 24"/>
                <a:gd name="T1" fmla="*/ 27 h 31"/>
                <a:gd name="T2" fmla="*/ 15 w 24"/>
                <a:gd name="T3" fmla="*/ 27 h 31"/>
                <a:gd name="T4" fmla="*/ 18 w 24"/>
                <a:gd name="T5" fmla="*/ 25 h 31"/>
                <a:gd name="T6" fmla="*/ 20 w 24"/>
                <a:gd name="T7" fmla="*/ 22 h 31"/>
                <a:gd name="T8" fmla="*/ 20 w 24"/>
                <a:gd name="T9" fmla="*/ 19 h 31"/>
                <a:gd name="T10" fmla="*/ 20 w 24"/>
                <a:gd name="T11" fmla="*/ 0 h 31"/>
                <a:gd name="T12" fmla="*/ 24 w 24"/>
                <a:gd name="T13" fmla="*/ 0 h 31"/>
                <a:gd name="T14" fmla="*/ 24 w 24"/>
                <a:gd name="T15" fmla="*/ 19 h 31"/>
                <a:gd name="T16" fmla="*/ 23 w 24"/>
                <a:gd name="T17" fmla="*/ 24 h 31"/>
                <a:gd name="T18" fmla="*/ 21 w 24"/>
                <a:gd name="T19" fmla="*/ 28 h 31"/>
                <a:gd name="T20" fmla="*/ 17 w 24"/>
                <a:gd name="T21" fmla="*/ 30 h 31"/>
                <a:gd name="T22" fmla="*/ 12 w 24"/>
                <a:gd name="T23" fmla="*/ 31 h 31"/>
                <a:gd name="T24" fmla="*/ 7 w 24"/>
                <a:gd name="T25" fmla="*/ 30 h 31"/>
                <a:gd name="T26" fmla="*/ 3 w 24"/>
                <a:gd name="T27" fmla="*/ 28 h 31"/>
                <a:gd name="T28" fmla="*/ 1 w 24"/>
                <a:gd name="T29" fmla="*/ 24 h 31"/>
                <a:gd name="T30" fmla="*/ 0 w 24"/>
                <a:gd name="T31" fmla="*/ 19 h 31"/>
                <a:gd name="T32" fmla="*/ 0 w 24"/>
                <a:gd name="T33" fmla="*/ 0 h 31"/>
                <a:gd name="T34" fmla="*/ 4 w 24"/>
                <a:gd name="T35" fmla="*/ 0 h 31"/>
                <a:gd name="T36" fmla="*/ 4 w 24"/>
                <a:gd name="T37" fmla="*/ 19 h 31"/>
                <a:gd name="T38" fmla="*/ 4 w 24"/>
                <a:gd name="T39" fmla="*/ 22 h 31"/>
                <a:gd name="T40" fmla="*/ 6 w 24"/>
                <a:gd name="T41" fmla="*/ 25 h 31"/>
                <a:gd name="T42" fmla="*/ 9 w 24"/>
                <a:gd name="T43" fmla="*/ 27 h 31"/>
                <a:gd name="T44" fmla="*/ 12 w 24"/>
                <a:gd name="T45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31">
                  <a:moveTo>
                    <a:pt x="12" y="27"/>
                  </a:moveTo>
                  <a:cubicBezTo>
                    <a:pt x="13" y="27"/>
                    <a:pt x="14" y="27"/>
                    <a:pt x="15" y="27"/>
                  </a:cubicBezTo>
                  <a:cubicBezTo>
                    <a:pt x="16" y="26"/>
                    <a:pt x="17" y="26"/>
                    <a:pt x="18" y="25"/>
                  </a:cubicBezTo>
                  <a:cubicBezTo>
                    <a:pt x="19" y="24"/>
                    <a:pt x="19" y="23"/>
                    <a:pt x="20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1"/>
                    <a:pt x="24" y="22"/>
                    <a:pt x="23" y="24"/>
                  </a:cubicBezTo>
                  <a:cubicBezTo>
                    <a:pt x="23" y="25"/>
                    <a:pt x="22" y="26"/>
                    <a:pt x="21" y="28"/>
                  </a:cubicBezTo>
                  <a:cubicBezTo>
                    <a:pt x="20" y="29"/>
                    <a:pt x="19" y="30"/>
                    <a:pt x="17" y="30"/>
                  </a:cubicBezTo>
                  <a:cubicBezTo>
                    <a:pt x="16" y="31"/>
                    <a:pt x="14" y="31"/>
                    <a:pt x="12" y="31"/>
                  </a:cubicBezTo>
                  <a:cubicBezTo>
                    <a:pt x="10" y="31"/>
                    <a:pt x="8" y="31"/>
                    <a:pt x="7" y="30"/>
                  </a:cubicBezTo>
                  <a:cubicBezTo>
                    <a:pt x="5" y="30"/>
                    <a:pt x="4" y="29"/>
                    <a:pt x="3" y="28"/>
                  </a:cubicBezTo>
                  <a:cubicBezTo>
                    <a:pt x="2" y="26"/>
                    <a:pt x="1" y="25"/>
                    <a:pt x="1" y="24"/>
                  </a:cubicBezTo>
                  <a:cubicBezTo>
                    <a:pt x="0" y="22"/>
                    <a:pt x="0" y="21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1"/>
                    <a:pt x="4" y="22"/>
                  </a:cubicBezTo>
                  <a:cubicBezTo>
                    <a:pt x="5" y="23"/>
                    <a:pt x="5" y="24"/>
                    <a:pt x="6" y="25"/>
                  </a:cubicBezTo>
                  <a:cubicBezTo>
                    <a:pt x="7" y="26"/>
                    <a:pt x="8" y="26"/>
                    <a:pt x="9" y="27"/>
                  </a:cubicBezTo>
                  <a:cubicBezTo>
                    <a:pt x="10" y="27"/>
                    <a:pt x="11" y="27"/>
                    <a:pt x="12" y="27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03" name="Freeform 47"/>
            <p:cNvSpPr>
              <a:spLocks/>
            </p:cNvSpPr>
            <p:nvPr/>
          </p:nvSpPr>
          <p:spPr bwMode="auto">
            <a:xfrm>
              <a:off x="4534346" y="6047775"/>
              <a:ext cx="190765" cy="353025"/>
            </a:xfrm>
            <a:custGeom>
              <a:avLst/>
              <a:gdLst>
                <a:gd name="T0" fmla="*/ 20 w 87"/>
                <a:gd name="T1" fmla="*/ 140 h 161"/>
                <a:gd name="T2" fmla="*/ 87 w 87"/>
                <a:gd name="T3" fmla="*/ 140 h 161"/>
                <a:gd name="T4" fmla="*/ 87 w 87"/>
                <a:gd name="T5" fmla="*/ 161 h 161"/>
                <a:gd name="T6" fmla="*/ 0 w 87"/>
                <a:gd name="T7" fmla="*/ 161 h 161"/>
                <a:gd name="T8" fmla="*/ 0 w 87"/>
                <a:gd name="T9" fmla="*/ 0 h 161"/>
                <a:gd name="T10" fmla="*/ 20 w 87"/>
                <a:gd name="T11" fmla="*/ 0 h 161"/>
                <a:gd name="T12" fmla="*/ 20 w 87"/>
                <a:gd name="T13" fmla="*/ 14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61">
                  <a:moveTo>
                    <a:pt x="20" y="140"/>
                  </a:moveTo>
                  <a:lnTo>
                    <a:pt x="87" y="140"/>
                  </a:lnTo>
                  <a:lnTo>
                    <a:pt x="87" y="161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140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04" name="Freeform 48"/>
            <p:cNvSpPr>
              <a:spLocks/>
            </p:cNvSpPr>
            <p:nvPr/>
          </p:nvSpPr>
          <p:spPr bwMode="auto">
            <a:xfrm>
              <a:off x="4942187" y="6047775"/>
              <a:ext cx="282858" cy="353025"/>
            </a:xfrm>
            <a:custGeom>
              <a:avLst/>
              <a:gdLst>
                <a:gd name="T0" fmla="*/ 12 w 25"/>
                <a:gd name="T1" fmla="*/ 27 h 31"/>
                <a:gd name="T2" fmla="*/ 16 w 25"/>
                <a:gd name="T3" fmla="*/ 27 h 31"/>
                <a:gd name="T4" fmla="*/ 18 w 25"/>
                <a:gd name="T5" fmla="*/ 25 h 31"/>
                <a:gd name="T6" fmla="*/ 20 w 25"/>
                <a:gd name="T7" fmla="*/ 22 h 31"/>
                <a:gd name="T8" fmla="*/ 20 w 25"/>
                <a:gd name="T9" fmla="*/ 19 h 31"/>
                <a:gd name="T10" fmla="*/ 20 w 25"/>
                <a:gd name="T11" fmla="*/ 0 h 31"/>
                <a:gd name="T12" fmla="*/ 25 w 25"/>
                <a:gd name="T13" fmla="*/ 0 h 31"/>
                <a:gd name="T14" fmla="*/ 25 w 25"/>
                <a:gd name="T15" fmla="*/ 19 h 31"/>
                <a:gd name="T16" fmla="*/ 24 w 25"/>
                <a:gd name="T17" fmla="*/ 24 h 31"/>
                <a:gd name="T18" fmla="*/ 21 w 25"/>
                <a:gd name="T19" fmla="*/ 28 h 31"/>
                <a:gd name="T20" fmla="*/ 17 w 25"/>
                <a:gd name="T21" fmla="*/ 30 h 31"/>
                <a:gd name="T22" fmla="*/ 12 w 25"/>
                <a:gd name="T23" fmla="*/ 31 h 31"/>
                <a:gd name="T24" fmla="*/ 7 w 25"/>
                <a:gd name="T25" fmla="*/ 30 h 31"/>
                <a:gd name="T26" fmla="*/ 3 w 25"/>
                <a:gd name="T27" fmla="*/ 28 h 31"/>
                <a:gd name="T28" fmla="*/ 1 w 25"/>
                <a:gd name="T29" fmla="*/ 24 h 31"/>
                <a:gd name="T30" fmla="*/ 0 w 25"/>
                <a:gd name="T31" fmla="*/ 19 h 31"/>
                <a:gd name="T32" fmla="*/ 0 w 25"/>
                <a:gd name="T33" fmla="*/ 0 h 31"/>
                <a:gd name="T34" fmla="*/ 4 w 25"/>
                <a:gd name="T35" fmla="*/ 0 h 31"/>
                <a:gd name="T36" fmla="*/ 4 w 25"/>
                <a:gd name="T37" fmla="*/ 19 h 31"/>
                <a:gd name="T38" fmla="*/ 5 w 25"/>
                <a:gd name="T39" fmla="*/ 22 h 31"/>
                <a:gd name="T40" fmla="*/ 6 w 25"/>
                <a:gd name="T41" fmla="*/ 25 h 31"/>
                <a:gd name="T42" fmla="*/ 9 w 25"/>
                <a:gd name="T43" fmla="*/ 27 h 31"/>
                <a:gd name="T44" fmla="*/ 12 w 25"/>
                <a:gd name="T45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" h="31">
                  <a:moveTo>
                    <a:pt x="12" y="27"/>
                  </a:moveTo>
                  <a:cubicBezTo>
                    <a:pt x="14" y="27"/>
                    <a:pt x="15" y="27"/>
                    <a:pt x="16" y="27"/>
                  </a:cubicBezTo>
                  <a:cubicBezTo>
                    <a:pt x="17" y="26"/>
                    <a:pt x="18" y="26"/>
                    <a:pt x="18" y="25"/>
                  </a:cubicBezTo>
                  <a:cubicBezTo>
                    <a:pt x="19" y="24"/>
                    <a:pt x="19" y="23"/>
                    <a:pt x="20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21"/>
                    <a:pt x="24" y="22"/>
                    <a:pt x="24" y="24"/>
                  </a:cubicBezTo>
                  <a:cubicBezTo>
                    <a:pt x="23" y="25"/>
                    <a:pt x="22" y="26"/>
                    <a:pt x="21" y="28"/>
                  </a:cubicBezTo>
                  <a:cubicBezTo>
                    <a:pt x="20" y="29"/>
                    <a:pt x="19" y="30"/>
                    <a:pt x="17" y="30"/>
                  </a:cubicBezTo>
                  <a:cubicBezTo>
                    <a:pt x="16" y="31"/>
                    <a:pt x="14" y="31"/>
                    <a:pt x="12" y="31"/>
                  </a:cubicBezTo>
                  <a:cubicBezTo>
                    <a:pt x="10" y="31"/>
                    <a:pt x="9" y="31"/>
                    <a:pt x="7" y="30"/>
                  </a:cubicBezTo>
                  <a:cubicBezTo>
                    <a:pt x="6" y="30"/>
                    <a:pt x="4" y="29"/>
                    <a:pt x="3" y="28"/>
                  </a:cubicBezTo>
                  <a:cubicBezTo>
                    <a:pt x="2" y="26"/>
                    <a:pt x="2" y="25"/>
                    <a:pt x="1" y="24"/>
                  </a:cubicBezTo>
                  <a:cubicBezTo>
                    <a:pt x="0" y="22"/>
                    <a:pt x="0" y="21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1"/>
                    <a:pt x="5" y="22"/>
                  </a:cubicBezTo>
                  <a:cubicBezTo>
                    <a:pt x="5" y="23"/>
                    <a:pt x="6" y="24"/>
                    <a:pt x="6" y="25"/>
                  </a:cubicBezTo>
                  <a:cubicBezTo>
                    <a:pt x="7" y="26"/>
                    <a:pt x="8" y="26"/>
                    <a:pt x="9" y="27"/>
                  </a:cubicBezTo>
                  <a:cubicBezTo>
                    <a:pt x="10" y="27"/>
                    <a:pt x="11" y="27"/>
                    <a:pt x="12" y="27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05" name="Freeform 49"/>
            <p:cNvSpPr>
              <a:spLocks/>
            </p:cNvSpPr>
            <p:nvPr/>
          </p:nvSpPr>
          <p:spPr bwMode="auto">
            <a:xfrm>
              <a:off x="5461855" y="6047775"/>
              <a:ext cx="363987" cy="353025"/>
            </a:xfrm>
            <a:custGeom>
              <a:avLst/>
              <a:gdLst>
                <a:gd name="T0" fmla="*/ 16 w 32"/>
                <a:gd name="T1" fmla="*/ 21 h 31"/>
                <a:gd name="T2" fmla="*/ 16 w 32"/>
                <a:gd name="T3" fmla="*/ 22 h 31"/>
                <a:gd name="T4" fmla="*/ 17 w 32"/>
                <a:gd name="T5" fmla="*/ 21 h 31"/>
                <a:gd name="T6" fmla="*/ 17 w 32"/>
                <a:gd name="T7" fmla="*/ 20 h 31"/>
                <a:gd name="T8" fmla="*/ 28 w 32"/>
                <a:gd name="T9" fmla="*/ 1 h 31"/>
                <a:gd name="T10" fmla="*/ 28 w 32"/>
                <a:gd name="T11" fmla="*/ 0 h 31"/>
                <a:gd name="T12" fmla="*/ 29 w 32"/>
                <a:gd name="T13" fmla="*/ 0 h 31"/>
                <a:gd name="T14" fmla="*/ 32 w 32"/>
                <a:gd name="T15" fmla="*/ 0 h 31"/>
                <a:gd name="T16" fmla="*/ 32 w 32"/>
                <a:gd name="T17" fmla="*/ 31 h 31"/>
                <a:gd name="T18" fmla="*/ 28 w 32"/>
                <a:gd name="T19" fmla="*/ 31 h 31"/>
                <a:gd name="T20" fmla="*/ 28 w 32"/>
                <a:gd name="T21" fmla="*/ 8 h 31"/>
                <a:gd name="T22" fmla="*/ 28 w 32"/>
                <a:gd name="T23" fmla="*/ 7 h 31"/>
                <a:gd name="T24" fmla="*/ 29 w 32"/>
                <a:gd name="T25" fmla="*/ 6 h 31"/>
                <a:gd name="T26" fmla="*/ 18 w 32"/>
                <a:gd name="T27" fmla="*/ 25 h 31"/>
                <a:gd name="T28" fmla="*/ 17 w 32"/>
                <a:gd name="T29" fmla="*/ 26 h 31"/>
                <a:gd name="T30" fmla="*/ 16 w 32"/>
                <a:gd name="T31" fmla="*/ 26 h 31"/>
                <a:gd name="T32" fmla="*/ 14 w 32"/>
                <a:gd name="T33" fmla="*/ 25 h 31"/>
                <a:gd name="T34" fmla="*/ 4 w 32"/>
                <a:gd name="T35" fmla="*/ 6 h 31"/>
                <a:gd name="T36" fmla="*/ 4 w 32"/>
                <a:gd name="T37" fmla="*/ 7 h 31"/>
                <a:gd name="T38" fmla="*/ 4 w 32"/>
                <a:gd name="T39" fmla="*/ 8 h 31"/>
                <a:gd name="T40" fmla="*/ 4 w 32"/>
                <a:gd name="T41" fmla="*/ 31 h 31"/>
                <a:gd name="T42" fmla="*/ 0 w 32"/>
                <a:gd name="T43" fmla="*/ 31 h 31"/>
                <a:gd name="T44" fmla="*/ 0 w 32"/>
                <a:gd name="T45" fmla="*/ 0 h 31"/>
                <a:gd name="T46" fmla="*/ 3 w 32"/>
                <a:gd name="T47" fmla="*/ 0 h 31"/>
                <a:gd name="T48" fmla="*/ 4 w 32"/>
                <a:gd name="T49" fmla="*/ 0 h 31"/>
                <a:gd name="T50" fmla="*/ 5 w 32"/>
                <a:gd name="T51" fmla="*/ 1 h 31"/>
                <a:gd name="T52" fmla="*/ 15 w 32"/>
                <a:gd name="T53" fmla="*/ 20 h 31"/>
                <a:gd name="T54" fmla="*/ 16 w 32"/>
                <a:gd name="T55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31">
                  <a:moveTo>
                    <a:pt x="16" y="21"/>
                  </a:moveTo>
                  <a:cubicBezTo>
                    <a:pt x="16" y="21"/>
                    <a:pt x="16" y="22"/>
                    <a:pt x="16" y="22"/>
                  </a:cubicBezTo>
                  <a:cubicBezTo>
                    <a:pt x="16" y="22"/>
                    <a:pt x="17" y="21"/>
                    <a:pt x="17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9" y="0"/>
                    <a:pt x="29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7"/>
                  </a:cubicBezTo>
                  <a:cubicBezTo>
                    <a:pt x="28" y="7"/>
                    <a:pt x="29" y="7"/>
                    <a:pt x="29" y="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4" y="2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6" y="20"/>
                    <a:pt x="16" y="2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06" name="Freeform 50"/>
            <p:cNvSpPr>
              <a:spLocks noEditPoints="1"/>
            </p:cNvSpPr>
            <p:nvPr/>
          </p:nvSpPr>
          <p:spPr bwMode="auto">
            <a:xfrm>
              <a:off x="6288502" y="6047775"/>
              <a:ext cx="328904" cy="353025"/>
            </a:xfrm>
            <a:custGeom>
              <a:avLst/>
              <a:gdLst>
                <a:gd name="T0" fmla="*/ 29 w 29"/>
                <a:gd name="T1" fmla="*/ 31 h 31"/>
                <a:gd name="T2" fmla="*/ 26 w 29"/>
                <a:gd name="T3" fmla="*/ 31 h 31"/>
                <a:gd name="T4" fmla="*/ 25 w 29"/>
                <a:gd name="T5" fmla="*/ 30 h 31"/>
                <a:gd name="T6" fmla="*/ 25 w 29"/>
                <a:gd name="T7" fmla="*/ 30 h 31"/>
                <a:gd name="T8" fmla="*/ 22 w 29"/>
                <a:gd name="T9" fmla="*/ 22 h 31"/>
                <a:gd name="T10" fmla="*/ 8 w 29"/>
                <a:gd name="T11" fmla="*/ 22 h 31"/>
                <a:gd name="T12" fmla="*/ 5 w 29"/>
                <a:gd name="T13" fmla="*/ 30 h 31"/>
                <a:gd name="T14" fmla="*/ 5 w 29"/>
                <a:gd name="T15" fmla="*/ 30 h 31"/>
                <a:gd name="T16" fmla="*/ 4 w 29"/>
                <a:gd name="T17" fmla="*/ 31 h 31"/>
                <a:gd name="T18" fmla="*/ 0 w 29"/>
                <a:gd name="T19" fmla="*/ 31 h 31"/>
                <a:gd name="T20" fmla="*/ 13 w 29"/>
                <a:gd name="T21" fmla="*/ 0 h 31"/>
                <a:gd name="T22" fmla="*/ 17 w 29"/>
                <a:gd name="T23" fmla="*/ 0 h 31"/>
                <a:gd name="T24" fmla="*/ 29 w 29"/>
                <a:gd name="T25" fmla="*/ 31 h 31"/>
                <a:gd name="T26" fmla="*/ 9 w 29"/>
                <a:gd name="T27" fmla="*/ 19 h 31"/>
                <a:gd name="T28" fmla="*/ 20 w 29"/>
                <a:gd name="T29" fmla="*/ 19 h 31"/>
                <a:gd name="T30" fmla="*/ 16 w 29"/>
                <a:gd name="T31" fmla="*/ 7 h 31"/>
                <a:gd name="T32" fmla="*/ 15 w 29"/>
                <a:gd name="T33" fmla="*/ 4 h 31"/>
                <a:gd name="T34" fmla="*/ 14 w 29"/>
                <a:gd name="T35" fmla="*/ 6 h 31"/>
                <a:gd name="T36" fmla="*/ 14 w 29"/>
                <a:gd name="T37" fmla="*/ 7 h 31"/>
                <a:gd name="T38" fmla="*/ 9 w 29"/>
                <a:gd name="T39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31">
                  <a:moveTo>
                    <a:pt x="29" y="31"/>
                  </a:move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5" y="31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29" y="31"/>
                  </a:lnTo>
                  <a:close/>
                  <a:moveTo>
                    <a:pt x="9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6"/>
                    <a:pt x="15" y="5"/>
                    <a:pt x="15" y="4"/>
                  </a:cubicBezTo>
                  <a:cubicBezTo>
                    <a:pt x="15" y="5"/>
                    <a:pt x="14" y="5"/>
                    <a:pt x="14" y="6"/>
                  </a:cubicBezTo>
                  <a:cubicBezTo>
                    <a:pt x="14" y="6"/>
                    <a:pt x="14" y="7"/>
                    <a:pt x="14" y="7"/>
                  </a:cubicBezTo>
                  <a:lnTo>
                    <a:pt x="9" y="19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07" name="Freeform 51"/>
            <p:cNvSpPr>
              <a:spLocks/>
            </p:cNvSpPr>
            <p:nvPr/>
          </p:nvSpPr>
          <p:spPr bwMode="auto">
            <a:xfrm>
              <a:off x="6832290" y="6047775"/>
              <a:ext cx="192957" cy="353025"/>
            </a:xfrm>
            <a:custGeom>
              <a:avLst/>
              <a:gdLst>
                <a:gd name="T0" fmla="*/ 21 w 88"/>
                <a:gd name="T1" fmla="*/ 140 h 161"/>
                <a:gd name="T2" fmla="*/ 88 w 88"/>
                <a:gd name="T3" fmla="*/ 140 h 161"/>
                <a:gd name="T4" fmla="*/ 88 w 88"/>
                <a:gd name="T5" fmla="*/ 161 h 161"/>
                <a:gd name="T6" fmla="*/ 0 w 88"/>
                <a:gd name="T7" fmla="*/ 161 h 161"/>
                <a:gd name="T8" fmla="*/ 0 w 88"/>
                <a:gd name="T9" fmla="*/ 0 h 161"/>
                <a:gd name="T10" fmla="*/ 21 w 88"/>
                <a:gd name="T11" fmla="*/ 0 h 161"/>
                <a:gd name="T12" fmla="*/ 21 w 88"/>
                <a:gd name="T13" fmla="*/ 14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1">
                  <a:moveTo>
                    <a:pt x="21" y="140"/>
                  </a:moveTo>
                  <a:lnTo>
                    <a:pt x="88" y="140"/>
                  </a:lnTo>
                  <a:lnTo>
                    <a:pt x="88" y="161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140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08" name="Freeform 52"/>
            <p:cNvSpPr>
              <a:spLocks/>
            </p:cNvSpPr>
            <p:nvPr/>
          </p:nvSpPr>
          <p:spPr bwMode="auto">
            <a:xfrm>
              <a:off x="7161195" y="6047775"/>
              <a:ext cx="271894" cy="353025"/>
            </a:xfrm>
            <a:custGeom>
              <a:avLst/>
              <a:gdLst>
                <a:gd name="T0" fmla="*/ 124 w 124"/>
                <a:gd name="T1" fmla="*/ 0 h 161"/>
                <a:gd name="T2" fmla="*/ 124 w 124"/>
                <a:gd name="T3" fmla="*/ 21 h 161"/>
                <a:gd name="T4" fmla="*/ 73 w 124"/>
                <a:gd name="T5" fmla="*/ 21 h 161"/>
                <a:gd name="T6" fmla="*/ 73 w 124"/>
                <a:gd name="T7" fmla="*/ 161 h 161"/>
                <a:gd name="T8" fmla="*/ 52 w 124"/>
                <a:gd name="T9" fmla="*/ 161 h 161"/>
                <a:gd name="T10" fmla="*/ 52 w 124"/>
                <a:gd name="T11" fmla="*/ 21 h 161"/>
                <a:gd name="T12" fmla="*/ 0 w 124"/>
                <a:gd name="T13" fmla="*/ 21 h 161"/>
                <a:gd name="T14" fmla="*/ 0 w 124"/>
                <a:gd name="T15" fmla="*/ 0 h 161"/>
                <a:gd name="T16" fmla="*/ 124 w 124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61">
                  <a:moveTo>
                    <a:pt x="124" y="0"/>
                  </a:moveTo>
                  <a:lnTo>
                    <a:pt x="124" y="21"/>
                  </a:lnTo>
                  <a:lnTo>
                    <a:pt x="73" y="21"/>
                  </a:lnTo>
                  <a:lnTo>
                    <a:pt x="73" y="161"/>
                  </a:lnTo>
                  <a:lnTo>
                    <a:pt x="52" y="161"/>
                  </a:lnTo>
                  <a:lnTo>
                    <a:pt x="52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09" name="Rectangle 53"/>
            <p:cNvSpPr>
              <a:spLocks noChangeArrowheads="1"/>
            </p:cNvSpPr>
            <p:nvPr/>
          </p:nvSpPr>
          <p:spPr bwMode="auto">
            <a:xfrm>
              <a:off x="7919867" y="6047775"/>
              <a:ext cx="46047" cy="353025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10" name="Freeform 54"/>
            <p:cNvSpPr>
              <a:spLocks noEditPoints="1"/>
            </p:cNvSpPr>
            <p:nvPr/>
          </p:nvSpPr>
          <p:spPr bwMode="auto">
            <a:xfrm>
              <a:off x="8226844" y="6047775"/>
              <a:ext cx="239004" cy="353025"/>
            </a:xfrm>
            <a:custGeom>
              <a:avLst/>
              <a:gdLst>
                <a:gd name="T0" fmla="*/ 4 w 21"/>
                <a:gd name="T1" fmla="*/ 19 h 31"/>
                <a:gd name="T2" fmla="*/ 4 w 21"/>
                <a:gd name="T3" fmla="*/ 31 h 31"/>
                <a:gd name="T4" fmla="*/ 0 w 21"/>
                <a:gd name="T5" fmla="*/ 31 h 31"/>
                <a:gd name="T6" fmla="*/ 0 w 21"/>
                <a:gd name="T7" fmla="*/ 0 h 31"/>
                <a:gd name="T8" fmla="*/ 9 w 21"/>
                <a:gd name="T9" fmla="*/ 0 h 31"/>
                <a:gd name="T10" fmla="*/ 14 w 21"/>
                <a:gd name="T11" fmla="*/ 1 h 31"/>
                <a:gd name="T12" fmla="*/ 18 w 21"/>
                <a:gd name="T13" fmla="*/ 3 h 31"/>
                <a:gd name="T14" fmla="*/ 20 w 21"/>
                <a:gd name="T15" fmla="*/ 6 h 31"/>
                <a:gd name="T16" fmla="*/ 21 w 21"/>
                <a:gd name="T17" fmla="*/ 10 h 31"/>
                <a:gd name="T18" fmla="*/ 20 w 21"/>
                <a:gd name="T19" fmla="*/ 14 h 31"/>
                <a:gd name="T20" fmla="*/ 18 w 21"/>
                <a:gd name="T21" fmla="*/ 17 h 31"/>
                <a:gd name="T22" fmla="*/ 14 w 21"/>
                <a:gd name="T23" fmla="*/ 19 h 31"/>
                <a:gd name="T24" fmla="*/ 9 w 21"/>
                <a:gd name="T25" fmla="*/ 19 h 31"/>
                <a:gd name="T26" fmla="*/ 4 w 21"/>
                <a:gd name="T27" fmla="*/ 19 h 31"/>
                <a:gd name="T28" fmla="*/ 4 w 21"/>
                <a:gd name="T29" fmla="*/ 16 h 31"/>
                <a:gd name="T30" fmla="*/ 9 w 21"/>
                <a:gd name="T31" fmla="*/ 16 h 31"/>
                <a:gd name="T32" fmla="*/ 12 w 21"/>
                <a:gd name="T33" fmla="*/ 16 h 31"/>
                <a:gd name="T34" fmla="*/ 15 w 21"/>
                <a:gd name="T35" fmla="*/ 14 h 31"/>
                <a:gd name="T36" fmla="*/ 16 w 21"/>
                <a:gd name="T37" fmla="*/ 12 h 31"/>
                <a:gd name="T38" fmla="*/ 16 w 21"/>
                <a:gd name="T39" fmla="*/ 10 h 31"/>
                <a:gd name="T40" fmla="*/ 15 w 21"/>
                <a:gd name="T41" fmla="*/ 5 h 31"/>
                <a:gd name="T42" fmla="*/ 9 w 21"/>
                <a:gd name="T43" fmla="*/ 3 h 31"/>
                <a:gd name="T44" fmla="*/ 4 w 21"/>
                <a:gd name="T45" fmla="*/ 3 h 31"/>
                <a:gd name="T46" fmla="*/ 4 w 21"/>
                <a:gd name="T4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31">
                  <a:moveTo>
                    <a:pt x="4" y="19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6" y="1"/>
                    <a:pt x="17" y="2"/>
                    <a:pt x="18" y="3"/>
                  </a:cubicBezTo>
                  <a:cubicBezTo>
                    <a:pt x="19" y="4"/>
                    <a:pt x="19" y="5"/>
                    <a:pt x="20" y="6"/>
                  </a:cubicBezTo>
                  <a:cubicBezTo>
                    <a:pt x="20" y="7"/>
                    <a:pt x="21" y="8"/>
                    <a:pt x="21" y="10"/>
                  </a:cubicBezTo>
                  <a:cubicBezTo>
                    <a:pt x="21" y="11"/>
                    <a:pt x="20" y="12"/>
                    <a:pt x="20" y="14"/>
                  </a:cubicBezTo>
                  <a:cubicBezTo>
                    <a:pt x="19" y="15"/>
                    <a:pt x="19" y="16"/>
                    <a:pt x="18" y="17"/>
                  </a:cubicBezTo>
                  <a:cubicBezTo>
                    <a:pt x="17" y="17"/>
                    <a:pt x="15" y="18"/>
                    <a:pt x="14" y="19"/>
                  </a:cubicBezTo>
                  <a:cubicBezTo>
                    <a:pt x="13" y="19"/>
                    <a:pt x="11" y="19"/>
                    <a:pt x="9" y="19"/>
                  </a:cubicBezTo>
                  <a:lnTo>
                    <a:pt x="4" y="19"/>
                  </a:lnTo>
                  <a:close/>
                  <a:moveTo>
                    <a:pt x="4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5"/>
                    <a:pt x="14" y="15"/>
                    <a:pt x="15" y="14"/>
                  </a:cubicBezTo>
                  <a:cubicBezTo>
                    <a:pt x="15" y="14"/>
                    <a:pt x="16" y="13"/>
                    <a:pt x="16" y="12"/>
                  </a:cubicBezTo>
                  <a:cubicBezTo>
                    <a:pt x="16" y="11"/>
                    <a:pt x="16" y="11"/>
                    <a:pt x="16" y="10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3" y="4"/>
                    <a:pt x="12" y="3"/>
                    <a:pt x="9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11" name="Freeform 55"/>
            <p:cNvSpPr>
              <a:spLocks/>
            </p:cNvSpPr>
            <p:nvPr/>
          </p:nvSpPr>
          <p:spPr bwMode="auto">
            <a:xfrm>
              <a:off x="8656613" y="6047775"/>
              <a:ext cx="228040" cy="353025"/>
            </a:xfrm>
            <a:custGeom>
              <a:avLst/>
              <a:gdLst>
                <a:gd name="T0" fmla="*/ 18 w 20"/>
                <a:gd name="T1" fmla="*/ 5 h 31"/>
                <a:gd name="T2" fmla="*/ 18 w 20"/>
                <a:gd name="T3" fmla="*/ 5 h 31"/>
                <a:gd name="T4" fmla="*/ 17 w 20"/>
                <a:gd name="T5" fmla="*/ 6 h 31"/>
                <a:gd name="T6" fmla="*/ 16 w 20"/>
                <a:gd name="T7" fmla="*/ 5 h 31"/>
                <a:gd name="T8" fmla="*/ 15 w 20"/>
                <a:gd name="T9" fmla="*/ 4 h 31"/>
                <a:gd name="T10" fmla="*/ 13 w 20"/>
                <a:gd name="T11" fmla="*/ 4 h 31"/>
                <a:gd name="T12" fmla="*/ 11 w 20"/>
                <a:gd name="T13" fmla="*/ 3 h 31"/>
                <a:gd name="T14" fmla="*/ 8 w 20"/>
                <a:gd name="T15" fmla="*/ 4 h 31"/>
                <a:gd name="T16" fmla="*/ 7 w 20"/>
                <a:gd name="T17" fmla="*/ 5 h 31"/>
                <a:gd name="T18" fmla="*/ 5 w 20"/>
                <a:gd name="T19" fmla="*/ 6 h 31"/>
                <a:gd name="T20" fmla="*/ 5 w 20"/>
                <a:gd name="T21" fmla="*/ 8 h 31"/>
                <a:gd name="T22" fmla="*/ 6 w 20"/>
                <a:gd name="T23" fmla="*/ 10 h 31"/>
                <a:gd name="T24" fmla="*/ 7 w 20"/>
                <a:gd name="T25" fmla="*/ 12 h 31"/>
                <a:gd name="T26" fmla="*/ 10 w 20"/>
                <a:gd name="T27" fmla="*/ 13 h 31"/>
                <a:gd name="T28" fmla="*/ 12 w 20"/>
                <a:gd name="T29" fmla="*/ 13 h 31"/>
                <a:gd name="T30" fmla="*/ 15 w 20"/>
                <a:gd name="T31" fmla="*/ 15 h 31"/>
                <a:gd name="T32" fmla="*/ 17 w 20"/>
                <a:gd name="T33" fmla="*/ 16 h 31"/>
                <a:gd name="T34" fmla="*/ 19 w 20"/>
                <a:gd name="T35" fmla="*/ 18 h 31"/>
                <a:gd name="T36" fmla="*/ 20 w 20"/>
                <a:gd name="T37" fmla="*/ 21 h 31"/>
                <a:gd name="T38" fmla="*/ 19 w 20"/>
                <a:gd name="T39" fmla="*/ 25 h 31"/>
                <a:gd name="T40" fmla="*/ 17 w 20"/>
                <a:gd name="T41" fmla="*/ 28 h 31"/>
                <a:gd name="T42" fmla="*/ 14 w 20"/>
                <a:gd name="T43" fmla="*/ 30 h 31"/>
                <a:gd name="T44" fmla="*/ 9 w 20"/>
                <a:gd name="T45" fmla="*/ 31 h 31"/>
                <a:gd name="T46" fmla="*/ 4 w 20"/>
                <a:gd name="T47" fmla="*/ 30 h 31"/>
                <a:gd name="T48" fmla="*/ 0 w 20"/>
                <a:gd name="T49" fmla="*/ 27 h 31"/>
                <a:gd name="T50" fmla="*/ 1 w 20"/>
                <a:gd name="T51" fmla="*/ 25 h 31"/>
                <a:gd name="T52" fmla="*/ 2 w 20"/>
                <a:gd name="T53" fmla="*/ 25 h 31"/>
                <a:gd name="T54" fmla="*/ 2 w 20"/>
                <a:gd name="T55" fmla="*/ 25 h 31"/>
                <a:gd name="T56" fmla="*/ 3 w 20"/>
                <a:gd name="T57" fmla="*/ 25 h 31"/>
                <a:gd name="T58" fmla="*/ 5 w 20"/>
                <a:gd name="T59" fmla="*/ 26 h 31"/>
                <a:gd name="T60" fmla="*/ 7 w 20"/>
                <a:gd name="T61" fmla="*/ 27 h 31"/>
                <a:gd name="T62" fmla="*/ 10 w 20"/>
                <a:gd name="T63" fmla="*/ 28 h 31"/>
                <a:gd name="T64" fmla="*/ 12 w 20"/>
                <a:gd name="T65" fmla="*/ 27 h 31"/>
                <a:gd name="T66" fmla="*/ 14 w 20"/>
                <a:gd name="T67" fmla="*/ 26 h 31"/>
                <a:gd name="T68" fmla="*/ 15 w 20"/>
                <a:gd name="T69" fmla="*/ 24 h 31"/>
                <a:gd name="T70" fmla="*/ 16 w 20"/>
                <a:gd name="T71" fmla="*/ 22 h 31"/>
                <a:gd name="T72" fmla="*/ 15 w 20"/>
                <a:gd name="T73" fmla="*/ 20 h 31"/>
                <a:gd name="T74" fmla="*/ 14 w 20"/>
                <a:gd name="T75" fmla="*/ 18 h 31"/>
                <a:gd name="T76" fmla="*/ 11 w 20"/>
                <a:gd name="T77" fmla="*/ 17 h 31"/>
                <a:gd name="T78" fmla="*/ 9 w 20"/>
                <a:gd name="T79" fmla="*/ 16 h 31"/>
                <a:gd name="T80" fmla="*/ 6 w 20"/>
                <a:gd name="T81" fmla="*/ 15 h 31"/>
                <a:gd name="T82" fmla="*/ 4 w 20"/>
                <a:gd name="T83" fmla="*/ 14 h 31"/>
                <a:gd name="T84" fmla="*/ 2 w 20"/>
                <a:gd name="T85" fmla="*/ 12 h 31"/>
                <a:gd name="T86" fmla="*/ 1 w 20"/>
                <a:gd name="T87" fmla="*/ 8 h 31"/>
                <a:gd name="T88" fmla="*/ 2 w 20"/>
                <a:gd name="T89" fmla="*/ 5 h 31"/>
                <a:gd name="T90" fmla="*/ 4 w 20"/>
                <a:gd name="T91" fmla="*/ 2 h 31"/>
                <a:gd name="T92" fmla="*/ 7 w 20"/>
                <a:gd name="T93" fmla="*/ 0 h 31"/>
                <a:gd name="T94" fmla="*/ 11 w 20"/>
                <a:gd name="T95" fmla="*/ 0 h 31"/>
                <a:gd name="T96" fmla="*/ 15 w 20"/>
                <a:gd name="T97" fmla="*/ 1 h 31"/>
                <a:gd name="T98" fmla="*/ 19 w 20"/>
                <a:gd name="T99" fmla="*/ 3 h 31"/>
                <a:gd name="T100" fmla="*/ 18 w 20"/>
                <a:gd name="T101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" h="31">
                  <a:moveTo>
                    <a:pt x="18" y="5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7" y="6"/>
                    <a:pt x="17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6" y="5"/>
                    <a:pt x="16" y="5"/>
                    <a:pt x="15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0" y="3"/>
                    <a:pt x="9" y="3"/>
                    <a:pt x="8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5" y="9"/>
                    <a:pt x="5" y="10"/>
                    <a:pt x="6" y="10"/>
                  </a:cubicBezTo>
                  <a:cubicBezTo>
                    <a:pt x="6" y="11"/>
                    <a:pt x="7" y="11"/>
                    <a:pt x="7" y="12"/>
                  </a:cubicBezTo>
                  <a:cubicBezTo>
                    <a:pt x="8" y="12"/>
                    <a:pt x="9" y="12"/>
                    <a:pt x="10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4"/>
                    <a:pt x="14" y="14"/>
                    <a:pt x="15" y="15"/>
                  </a:cubicBezTo>
                  <a:cubicBezTo>
                    <a:pt x="16" y="15"/>
                    <a:pt x="17" y="15"/>
                    <a:pt x="17" y="16"/>
                  </a:cubicBezTo>
                  <a:cubicBezTo>
                    <a:pt x="18" y="17"/>
                    <a:pt x="19" y="17"/>
                    <a:pt x="19" y="18"/>
                  </a:cubicBezTo>
                  <a:cubicBezTo>
                    <a:pt x="20" y="19"/>
                    <a:pt x="20" y="20"/>
                    <a:pt x="20" y="21"/>
                  </a:cubicBezTo>
                  <a:cubicBezTo>
                    <a:pt x="20" y="23"/>
                    <a:pt x="20" y="24"/>
                    <a:pt x="19" y="25"/>
                  </a:cubicBezTo>
                  <a:cubicBezTo>
                    <a:pt x="19" y="26"/>
                    <a:pt x="18" y="27"/>
                    <a:pt x="17" y="28"/>
                  </a:cubicBezTo>
                  <a:cubicBezTo>
                    <a:pt x="16" y="29"/>
                    <a:pt x="15" y="30"/>
                    <a:pt x="14" y="30"/>
                  </a:cubicBezTo>
                  <a:cubicBezTo>
                    <a:pt x="13" y="31"/>
                    <a:pt x="11" y="31"/>
                    <a:pt x="9" y="31"/>
                  </a:cubicBezTo>
                  <a:cubicBezTo>
                    <a:pt x="8" y="31"/>
                    <a:pt x="6" y="31"/>
                    <a:pt x="4" y="30"/>
                  </a:cubicBezTo>
                  <a:cubicBezTo>
                    <a:pt x="2" y="29"/>
                    <a:pt x="1" y="28"/>
                    <a:pt x="0" y="2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7"/>
                    <a:pt x="6" y="27"/>
                    <a:pt x="7" y="27"/>
                  </a:cubicBezTo>
                  <a:cubicBezTo>
                    <a:pt x="7" y="27"/>
                    <a:pt x="8" y="28"/>
                    <a:pt x="10" y="28"/>
                  </a:cubicBezTo>
                  <a:cubicBezTo>
                    <a:pt x="11" y="28"/>
                    <a:pt x="11" y="28"/>
                    <a:pt x="12" y="27"/>
                  </a:cubicBezTo>
                  <a:cubicBezTo>
                    <a:pt x="13" y="27"/>
                    <a:pt x="14" y="27"/>
                    <a:pt x="14" y="26"/>
                  </a:cubicBezTo>
                  <a:cubicBezTo>
                    <a:pt x="15" y="26"/>
                    <a:pt x="15" y="25"/>
                    <a:pt x="15" y="24"/>
                  </a:cubicBezTo>
                  <a:cubicBezTo>
                    <a:pt x="16" y="24"/>
                    <a:pt x="16" y="23"/>
                    <a:pt x="16" y="22"/>
                  </a:cubicBezTo>
                  <a:cubicBezTo>
                    <a:pt x="16" y="21"/>
                    <a:pt x="16" y="20"/>
                    <a:pt x="15" y="20"/>
                  </a:cubicBezTo>
                  <a:cubicBezTo>
                    <a:pt x="15" y="19"/>
                    <a:pt x="14" y="19"/>
                    <a:pt x="14" y="18"/>
                  </a:cubicBezTo>
                  <a:cubicBezTo>
                    <a:pt x="13" y="18"/>
                    <a:pt x="12" y="18"/>
                    <a:pt x="11" y="17"/>
                  </a:cubicBezTo>
                  <a:cubicBezTo>
                    <a:pt x="10" y="17"/>
                    <a:pt x="9" y="17"/>
                    <a:pt x="9" y="16"/>
                  </a:cubicBezTo>
                  <a:cubicBezTo>
                    <a:pt x="8" y="16"/>
                    <a:pt x="7" y="16"/>
                    <a:pt x="6" y="15"/>
                  </a:cubicBezTo>
                  <a:cubicBezTo>
                    <a:pt x="5" y="15"/>
                    <a:pt x="4" y="15"/>
                    <a:pt x="4" y="14"/>
                  </a:cubicBezTo>
                  <a:cubicBezTo>
                    <a:pt x="3" y="13"/>
                    <a:pt x="2" y="13"/>
                    <a:pt x="2" y="12"/>
                  </a:cubicBezTo>
                  <a:cubicBezTo>
                    <a:pt x="1" y="11"/>
                    <a:pt x="1" y="10"/>
                    <a:pt x="1" y="8"/>
                  </a:cubicBezTo>
                  <a:cubicBezTo>
                    <a:pt x="1" y="7"/>
                    <a:pt x="1" y="6"/>
                    <a:pt x="2" y="5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4" y="2"/>
                    <a:pt x="5" y="1"/>
                    <a:pt x="7" y="0"/>
                  </a:cubicBezTo>
                  <a:cubicBezTo>
                    <a:pt x="8" y="0"/>
                    <a:pt x="9" y="0"/>
                    <a:pt x="11" y="0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17" y="1"/>
                    <a:pt x="18" y="2"/>
                    <a:pt x="19" y="3"/>
                  </a:cubicBezTo>
                  <a:lnTo>
                    <a:pt x="18" y="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12" name="Freeform 56"/>
            <p:cNvSpPr>
              <a:spLocks/>
            </p:cNvSpPr>
            <p:nvPr/>
          </p:nvSpPr>
          <p:spPr bwMode="auto">
            <a:xfrm>
              <a:off x="9099537" y="6047775"/>
              <a:ext cx="282858" cy="353025"/>
            </a:xfrm>
            <a:custGeom>
              <a:avLst/>
              <a:gdLst>
                <a:gd name="T0" fmla="*/ 13 w 25"/>
                <a:gd name="T1" fmla="*/ 27 h 31"/>
                <a:gd name="T2" fmla="*/ 16 w 25"/>
                <a:gd name="T3" fmla="*/ 27 h 31"/>
                <a:gd name="T4" fmla="*/ 18 w 25"/>
                <a:gd name="T5" fmla="*/ 25 h 31"/>
                <a:gd name="T6" fmla="*/ 20 w 25"/>
                <a:gd name="T7" fmla="*/ 22 h 31"/>
                <a:gd name="T8" fmla="*/ 21 w 25"/>
                <a:gd name="T9" fmla="*/ 19 h 31"/>
                <a:gd name="T10" fmla="*/ 21 w 25"/>
                <a:gd name="T11" fmla="*/ 0 h 31"/>
                <a:gd name="T12" fmla="*/ 25 w 25"/>
                <a:gd name="T13" fmla="*/ 0 h 31"/>
                <a:gd name="T14" fmla="*/ 25 w 25"/>
                <a:gd name="T15" fmla="*/ 19 h 31"/>
                <a:gd name="T16" fmla="*/ 24 w 25"/>
                <a:gd name="T17" fmla="*/ 24 h 31"/>
                <a:gd name="T18" fmla="*/ 21 w 25"/>
                <a:gd name="T19" fmla="*/ 28 h 31"/>
                <a:gd name="T20" fmla="*/ 18 w 25"/>
                <a:gd name="T21" fmla="*/ 30 h 31"/>
                <a:gd name="T22" fmla="*/ 13 w 25"/>
                <a:gd name="T23" fmla="*/ 31 h 31"/>
                <a:gd name="T24" fmla="*/ 7 w 25"/>
                <a:gd name="T25" fmla="*/ 30 h 31"/>
                <a:gd name="T26" fmla="*/ 4 w 25"/>
                <a:gd name="T27" fmla="*/ 28 h 31"/>
                <a:gd name="T28" fmla="*/ 1 w 25"/>
                <a:gd name="T29" fmla="*/ 24 h 31"/>
                <a:gd name="T30" fmla="*/ 0 w 25"/>
                <a:gd name="T31" fmla="*/ 19 h 31"/>
                <a:gd name="T32" fmla="*/ 0 w 25"/>
                <a:gd name="T33" fmla="*/ 0 h 31"/>
                <a:gd name="T34" fmla="*/ 4 w 25"/>
                <a:gd name="T35" fmla="*/ 0 h 31"/>
                <a:gd name="T36" fmla="*/ 4 w 25"/>
                <a:gd name="T37" fmla="*/ 19 h 31"/>
                <a:gd name="T38" fmla="*/ 5 w 25"/>
                <a:gd name="T39" fmla="*/ 22 h 31"/>
                <a:gd name="T40" fmla="*/ 7 w 25"/>
                <a:gd name="T41" fmla="*/ 25 h 31"/>
                <a:gd name="T42" fmla="*/ 9 w 25"/>
                <a:gd name="T43" fmla="*/ 27 h 31"/>
                <a:gd name="T44" fmla="*/ 13 w 25"/>
                <a:gd name="T45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" h="31">
                  <a:moveTo>
                    <a:pt x="13" y="27"/>
                  </a:moveTo>
                  <a:cubicBezTo>
                    <a:pt x="14" y="27"/>
                    <a:pt x="15" y="27"/>
                    <a:pt x="16" y="27"/>
                  </a:cubicBezTo>
                  <a:cubicBezTo>
                    <a:pt x="17" y="26"/>
                    <a:pt x="18" y="26"/>
                    <a:pt x="18" y="25"/>
                  </a:cubicBezTo>
                  <a:cubicBezTo>
                    <a:pt x="19" y="24"/>
                    <a:pt x="20" y="23"/>
                    <a:pt x="20" y="22"/>
                  </a:cubicBezTo>
                  <a:cubicBezTo>
                    <a:pt x="20" y="21"/>
                    <a:pt x="21" y="20"/>
                    <a:pt x="21" y="1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21"/>
                    <a:pt x="24" y="22"/>
                    <a:pt x="24" y="24"/>
                  </a:cubicBezTo>
                  <a:cubicBezTo>
                    <a:pt x="23" y="25"/>
                    <a:pt x="22" y="26"/>
                    <a:pt x="21" y="28"/>
                  </a:cubicBezTo>
                  <a:cubicBezTo>
                    <a:pt x="20" y="29"/>
                    <a:pt x="19" y="30"/>
                    <a:pt x="18" y="30"/>
                  </a:cubicBezTo>
                  <a:cubicBezTo>
                    <a:pt x="16" y="31"/>
                    <a:pt x="14" y="31"/>
                    <a:pt x="13" y="31"/>
                  </a:cubicBezTo>
                  <a:cubicBezTo>
                    <a:pt x="11" y="31"/>
                    <a:pt x="9" y="31"/>
                    <a:pt x="7" y="30"/>
                  </a:cubicBezTo>
                  <a:cubicBezTo>
                    <a:pt x="6" y="30"/>
                    <a:pt x="5" y="29"/>
                    <a:pt x="4" y="28"/>
                  </a:cubicBezTo>
                  <a:cubicBezTo>
                    <a:pt x="3" y="26"/>
                    <a:pt x="2" y="25"/>
                    <a:pt x="1" y="24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5" y="21"/>
                    <a:pt x="5" y="22"/>
                  </a:cubicBezTo>
                  <a:cubicBezTo>
                    <a:pt x="5" y="23"/>
                    <a:pt x="6" y="24"/>
                    <a:pt x="7" y="25"/>
                  </a:cubicBezTo>
                  <a:cubicBezTo>
                    <a:pt x="7" y="26"/>
                    <a:pt x="8" y="26"/>
                    <a:pt x="9" y="27"/>
                  </a:cubicBezTo>
                  <a:cubicBezTo>
                    <a:pt x="10" y="27"/>
                    <a:pt x="11" y="27"/>
                    <a:pt x="13" y="27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13" name="Freeform 57"/>
            <p:cNvSpPr>
              <a:spLocks/>
            </p:cNvSpPr>
            <p:nvPr/>
          </p:nvSpPr>
          <p:spPr bwMode="auto">
            <a:xfrm>
              <a:off x="9621399" y="6047775"/>
              <a:ext cx="361795" cy="353025"/>
            </a:xfrm>
            <a:custGeom>
              <a:avLst/>
              <a:gdLst>
                <a:gd name="T0" fmla="*/ 16 w 32"/>
                <a:gd name="T1" fmla="*/ 21 h 31"/>
                <a:gd name="T2" fmla="*/ 16 w 32"/>
                <a:gd name="T3" fmla="*/ 22 h 31"/>
                <a:gd name="T4" fmla="*/ 17 w 32"/>
                <a:gd name="T5" fmla="*/ 21 h 31"/>
                <a:gd name="T6" fmla="*/ 17 w 32"/>
                <a:gd name="T7" fmla="*/ 20 h 31"/>
                <a:gd name="T8" fmla="*/ 28 w 32"/>
                <a:gd name="T9" fmla="*/ 1 h 31"/>
                <a:gd name="T10" fmla="*/ 28 w 32"/>
                <a:gd name="T11" fmla="*/ 0 h 31"/>
                <a:gd name="T12" fmla="*/ 29 w 32"/>
                <a:gd name="T13" fmla="*/ 0 h 31"/>
                <a:gd name="T14" fmla="*/ 32 w 32"/>
                <a:gd name="T15" fmla="*/ 0 h 31"/>
                <a:gd name="T16" fmla="*/ 32 w 32"/>
                <a:gd name="T17" fmla="*/ 31 h 31"/>
                <a:gd name="T18" fmla="*/ 29 w 32"/>
                <a:gd name="T19" fmla="*/ 31 h 31"/>
                <a:gd name="T20" fmla="*/ 29 w 32"/>
                <a:gd name="T21" fmla="*/ 8 h 31"/>
                <a:gd name="T22" fmla="*/ 29 w 32"/>
                <a:gd name="T23" fmla="*/ 7 h 31"/>
                <a:gd name="T24" fmla="*/ 29 w 32"/>
                <a:gd name="T25" fmla="*/ 6 h 31"/>
                <a:gd name="T26" fmla="*/ 18 w 32"/>
                <a:gd name="T27" fmla="*/ 25 h 31"/>
                <a:gd name="T28" fmla="*/ 17 w 32"/>
                <a:gd name="T29" fmla="*/ 26 h 31"/>
                <a:gd name="T30" fmla="*/ 16 w 32"/>
                <a:gd name="T31" fmla="*/ 26 h 31"/>
                <a:gd name="T32" fmla="*/ 15 w 32"/>
                <a:gd name="T33" fmla="*/ 25 h 31"/>
                <a:gd name="T34" fmla="*/ 4 w 32"/>
                <a:gd name="T35" fmla="*/ 6 h 31"/>
                <a:gd name="T36" fmla="*/ 4 w 32"/>
                <a:gd name="T37" fmla="*/ 7 h 31"/>
                <a:gd name="T38" fmla="*/ 4 w 32"/>
                <a:gd name="T39" fmla="*/ 8 h 31"/>
                <a:gd name="T40" fmla="*/ 4 w 32"/>
                <a:gd name="T41" fmla="*/ 31 h 31"/>
                <a:gd name="T42" fmla="*/ 0 w 32"/>
                <a:gd name="T43" fmla="*/ 31 h 31"/>
                <a:gd name="T44" fmla="*/ 0 w 32"/>
                <a:gd name="T45" fmla="*/ 0 h 31"/>
                <a:gd name="T46" fmla="*/ 3 w 32"/>
                <a:gd name="T47" fmla="*/ 0 h 31"/>
                <a:gd name="T48" fmla="*/ 4 w 32"/>
                <a:gd name="T49" fmla="*/ 0 h 31"/>
                <a:gd name="T50" fmla="*/ 5 w 32"/>
                <a:gd name="T51" fmla="*/ 1 h 31"/>
                <a:gd name="T52" fmla="*/ 15 w 32"/>
                <a:gd name="T53" fmla="*/ 20 h 31"/>
                <a:gd name="T54" fmla="*/ 16 w 32"/>
                <a:gd name="T55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31">
                  <a:moveTo>
                    <a:pt x="16" y="21"/>
                  </a:moveTo>
                  <a:cubicBezTo>
                    <a:pt x="16" y="21"/>
                    <a:pt x="16" y="22"/>
                    <a:pt x="16" y="22"/>
                  </a:cubicBezTo>
                  <a:cubicBezTo>
                    <a:pt x="17" y="22"/>
                    <a:pt x="17" y="21"/>
                    <a:pt x="17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7"/>
                  </a:cubicBezTo>
                  <a:cubicBezTo>
                    <a:pt x="29" y="7"/>
                    <a:pt x="29" y="7"/>
                    <a:pt x="29" y="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109179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600"/>
                                        <p:tgtEl>
                                          <p:spTgt spid="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00"/>
                                        <p:tgtEl>
                                          <p:spTgt spid="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1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9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8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8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8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1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900"/>
                                        <p:tgtEl>
                                          <p:spTgt spid="2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8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8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800"/>
                                        <p:tgtEl>
                                          <p:spTgt spid="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900"/>
                                        <p:tgtEl>
                                          <p:spTgt spid="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100"/>
                                        <p:tgtEl>
                                          <p:spTgt spid="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700"/>
                                        <p:tgtEl>
                                          <p:spTgt spid="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700"/>
                                        <p:tgtEl>
                                          <p:spTgt spid="2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600"/>
                                        <p:tgtEl>
                                          <p:spTgt spid="2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700"/>
                                        <p:tgtEl>
                                          <p:spTgt spid="2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700"/>
                                        <p:tgtEl>
                                          <p:spTgt spid="2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700"/>
                                        <p:tgtEl>
                                          <p:spTgt spid="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600"/>
                                        <p:tgtEl>
                                          <p:spTgt spid="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700"/>
                                        <p:tgtEl>
                                          <p:spTgt spid="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700"/>
                                        <p:tgtEl>
                                          <p:spTgt spid="2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900"/>
                                        <p:tgtEl>
                                          <p:spTgt spid="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8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8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800"/>
                                        <p:tgtEl>
                                          <p:spTgt spid="2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100"/>
                                        <p:tgtEl>
                                          <p:spTgt spid="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8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8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800"/>
                                        <p:tgtEl>
                                          <p:spTgt spid="2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100"/>
                                        <p:tgtEl>
                                          <p:spTgt spid="2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700"/>
                                        <p:tgtEl>
                                          <p:spTgt spid="2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700"/>
                                        <p:tgtEl>
                                          <p:spTgt spid="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6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700"/>
                                        <p:tgtEl>
                                          <p:spTgt spid="3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7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700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700"/>
                                        <p:tgtEl>
                                          <p:spTgt spid="3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3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3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700"/>
                                        <p:tgtEl>
                                          <p:spTgt spid="3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700"/>
                                        <p:tgtEl>
                                          <p:spTgt spid="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3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250" fill="hold"/>
                                        <p:tgtEl>
                                          <p:spTgt spid="3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250" fill="hold"/>
                                        <p:tgtEl>
                                          <p:spTgt spid="3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250"/>
                                        <p:tgtEl>
                                          <p:spTgt spid="3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250"/>
                            </p:stCondLst>
                            <p:childTnLst>
                              <p:par>
                                <p:cTn id="18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5" grpId="0" animBg="1"/>
      <p:bldP spid="586" grpId="0" animBg="1"/>
      <p:bldP spid="2205" grpId="0" animBg="1"/>
      <p:bldP spid="2546" grpId="0" animBg="1"/>
      <p:bldP spid="2547" grpId="0" animBg="1"/>
      <p:bldP spid="347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Oval 7"/>
          <p:cNvSpPr/>
          <p:nvPr/>
        </p:nvSpPr>
        <p:spPr>
          <a:xfrm>
            <a:off x="2079567" y="670022"/>
            <a:ext cx="1853492" cy="1853492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Oval 4"/>
          <p:cNvSpPr/>
          <p:nvPr/>
        </p:nvSpPr>
        <p:spPr>
          <a:xfrm>
            <a:off x="3089008" y="222485"/>
            <a:ext cx="6454774" cy="6454774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TextBox 6"/>
          <p:cNvSpPr txBox="1"/>
          <p:nvPr/>
        </p:nvSpPr>
        <p:spPr>
          <a:xfrm>
            <a:off x="3727663" y="2414925"/>
            <a:ext cx="5632237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spcAft>
                <a:spcPts val="1000"/>
              </a:spcAft>
            </a:pPr>
            <a:r>
              <a:rPr lang="id-ID" sz="2400" dirty="0">
                <a:solidFill>
                  <a:schemeClr val="accent1"/>
                </a:solidFill>
              </a:rPr>
              <a:t>Masukkan teks disini</a:t>
            </a:r>
            <a:endParaRPr lang="uk-UA" sz="2400" dirty="0">
              <a:solidFill>
                <a:schemeClr val="accent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27663" y="3083362"/>
            <a:ext cx="563223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400" dirty="0"/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  <a:endParaRPr lang="uk-UA" sz="1400" dirty="0"/>
          </a:p>
        </p:txBody>
      </p:sp>
      <p:grpSp>
        <p:nvGrpSpPr>
          <p:cNvPr id="9" name="Group 8"/>
          <p:cNvGrpSpPr/>
          <p:nvPr/>
        </p:nvGrpSpPr>
        <p:grpSpPr>
          <a:xfrm>
            <a:off x="2487971" y="1130038"/>
            <a:ext cx="1080581" cy="844994"/>
            <a:chOff x="3201988" y="5221288"/>
            <a:chExt cx="881063" cy="688975"/>
          </a:xfrm>
          <a:solidFill>
            <a:schemeClr val="accent3"/>
          </a:solidFill>
          <a:effectLst>
            <a:outerShdw blurRad="127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0" name="Freeform 168"/>
            <p:cNvSpPr>
              <a:spLocks noEditPoints="1"/>
            </p:cNvSpPr>
            <p:nvPr/>
          </p:nvSpPr>
          <p:spPr bwMode="auto">
            <a:xfrm>
              <a:off x="3452813" y="5221288"/>
              <a:ext cx="358775" cy="155575"/>
            </a:xfrm>
            <a:custGeom>
              <a:avLst/>
              <a:gdLst>
                <a:gd name="T0" fmla="*/ 198 w 201"/>
                <a:gd name="T1" fmla="*/ 60 h 87"/>
                <a:gd name="T2" fmla="*/ 126 w 201"/>
                <a:gd name="T3" fmla="*/ 12 h 87"/>
                <a:gd name="T4" fmla="*/ 69 w 201"/>
                <a:gd name="T5" fmla="*/ 6 h 87"/>
                <a:gd name="T6" fmla="*/ 12 w 201"/>
                <a:gd name="T7" fmla="*/ 48 h 87"/>
                <a:gd name="T8" fmla="*/ 12 w 201"/>
                <a:gd name="T9" fmla="*/ 78 h 87"/>
                <a:gd name="T10" fmla="*/ 135 w 201"/>
                <a:gd name="T11" fmla="*/ 87 h 87"/>
                <a:gd name="T12" fmla="*/ 198 w 201"/>
                <a:gd name="T13" fmla="*/ 60 h 87"/>
                <a:gd name="T14" fmla="*/ 78 w 201"/>
                <a:gd name="T15" fmla="*/ 39 h 87"/>
                <a:gd name="T16" fmla="*/ 39 w 201"/>
                <a:gd name="T17" fmla="*/ 54 h 87"/>
                <a:gd name="T18" fmla="*/ 78 w 201"/>
                <a:gd name="T19" fmla="*/ 24 h 87"/>
                <a:gd name="T20" fmla="*/ 78 w 201"/>
                <a:gd name="T21" fmla="*/ 3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1" h="87">
                  <a:moveTo>
                    <a:pt x="198" y="60"/>
                  </a:moveTo>
                  <a:cubicBezTo>
                    <a:pt x="195" y="45"/>
                    <a:pt x="150" y="21"/>
                    <a:pt x="126" y="12"/>
                  </a:cubicBezTo>
                  <a:cubicBezTo>
                    <a:pt x="105" y="3"/>
                    <a:pt x="84" y="0"/>
                    <a:pt x="69" y="6"/>
                  </a:cubicBezTo>
                  <a:cubicBezTo>
                    <a:pt x="57" y="12"/>
                    <a:pt x="21" y="42"/>
                    <a:pt x="12" y="48"/>
                  </a:cubicBezTo>
                  <a:cubicBezTo>
                    <a:pt x="0" y="60"/>
                    <a:pt x="3" y="72"/>
                    <a:pt x="12" y="78"/>
                  </a:cubicBezTo>
                  <a:cubicBezTo>
                    <a:pt x="24" y="87"/>
                    <a:pt x="90" y="87"/>
                    <a:pt x="135" y="87"/>
                  </a:cubicBezTo>
                  <a:cubicBezTo>
                    <a:pt x="180" y="87"/>
                    <a:pt x="201" y="75"/>
                    <a:pt x="198" y="60"/>
                  </a:cubicBezTo>
                  <a:close/>
                  <a:moveTo>
                    <a:pt x="78" y="39"/>
                  </a:moveTo>
                  <a:cubicBezTo>
                    <a:pt x="66" y="45"/>
                    <a:pt x="39" y="66"/>
                    <a:pt x="39" y="54"/>
                  </a:cubicBezTo>
                  <a:cubicBezTo>
                    <a:pt x="42" y="42"/>
                    <a:pt x="66" y="15"/>
                    <a:pt x="78" y="24"/>
                  </a:cubicBezTo>
                  <a:cubicBezTo>
                    <a:pt x="84" y="30"/>
                    <a:pt x="90" y="33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169"/>
            <p:cNvSpPr>
              <a:spLocks noEditPoints="1"/>
            </p:cNvSpPr>
            <p:nvPr/>
          </p:nvSpPr>
          <p:spPr bwMode="auto">
            <a:xfrm>
              <a:off x="3201988" y="5605463"/>
              <a:ext cx="881063" cy="304800"/>
            </a:xfrm>
            <a:custGeom>
              <a:avLst/>
              <a:gdLst>
                <a:gd name="T0" fmla="*/ 432 w 495"/>
                <a:gd name="T1" fmla="*/ 30 h 171"/>
                <a:gd name="T2" fmla="*/ 306 w 495"/>
                <a:gd name="T3" fmla="*/ 0 h 171"/>
                <a:gd name="T4" fmla="*/ 171 w 495"/>
                <a:gd name="T5" fmla="*/ 15 h 171"/>
                <a:gd name="T6" fmla="*/ 84 w 495"/>
                <a:gd name="T7" fmla="*/ 30 h 171"/>
                <a:gd name="T8" fmla="*/ 30 w 495"/>
                <a:gd name="T9" fmla="*/ 51 h 171"/>
                <a:gd name="T10" fmla="*/ 30 w 495"/>
                <a:gd name="T11" fmla="*/ 123 h 171"/>
                <a:gd name="T12" fmla="*/ 210 w 495"/>
                <a:gd name="T13" fmla="*/ 159 h 171"/>
                <a:gd name="T14" fmla="*/ 411 w 495"/>
                <a:gd name="T15" fmla="*/ 147 h 171"/>
                <a:gd name="T16" fmla="*/ 432 w 495"/>
                <a:gd name="T17" fmla="*/ 30 h 171"/>
                <a:gd name="T18" fmla="*/ 57 w 495"/>
                <a:gd name="T19" fmla="*/ 120 h 171"/>
                <a:gd name="T20" fmla="*/ 96 w 495"/>
                <a:gd name="T21" fmla="*/ 123 h 171"/>
                <a:gd name="T22" fmla="*/ 165 w 495"/>
                <a:gd name="T23" fmla="*/ 75 h 171"/>
                <a:gd name="T24" fmla="*/ 111 w 495"/>
                <a:gd name="T25" fmla="*/ 36 h 171"/>
                <a:gd name="T26" fmla="*/ 183 w 495"/>
                <a:gd name="T27" fmla="*/ 72 h 171"/>
                <a:gd name="T28" fmla="*/ 96 w 495"/>
                <a:gd name="T29" fmla="*/ 129 h 171"/>
                <a:gd name="T30" fmla="*/ 57 w 495"/>
                <a:gd name="T31" fmla="*/ 120 h 171"/>
                <a:gd name="T32" fmla="*/ 180 w 495"/>
                <a:gd name="T33" fmla="*/ 141 h 171"/>
                <a:gd name="T34" fmla="*/ 114 w 495"/>
                <a:gd name="T35" fmla="*/ 138 h 171"/>
                <a:gd name="T36" fmla="*/ 159 w 495"/>
                <a:gd name="T37" fmla="*/ 135 h 171"/>
                <a:gd name="T38" fmla="*/ 234 w 495"/>
                <a:gd name="T39" fmla="*/ 75 h 171"/>
                <a:gd name="T40" fmla="*/ 186 w 495"/>
                <a:gd name="T41" fmla="*/ 30 h 171"/>
                <a:gd name="T42" fmla="*/ 183 w 495"/>
                <a:gd name="T43" fmla="*/ 27 h 171"/>
                <a:gd name="T44" fmla="*/ 204 w 495"/>
                <a:gd name="T45" fmla="*/ 24 h 171"/>
                <a:gd name="T46" fmla="*/ 258 w 495"/>
                <a:gd name="T47" fmla="*/ 75 h 171"/>
                <a:gd name="T48" fmla="*/ 180 w 495"/>
                <a:gd name="T49" fmla="*/ 1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5" h="171">
                  <a:moveTo>
                    <a:pt x="432" y="30"/>
                  </a:moveTo>
                  <a:cubicBezTo>
                    <a:pt x="396" y="3"/>
                    <a:pt x="330" y="0"/>
                    <a:pt x="306" y="0"/>
                  </a:cubicBezTo>
                  <a:cubicBezTo>
                    <a:pt x="282" y="0"/>
                    <a:pt x="195" y="12"/>
                    <a:pt x="171" y="15"/>
                  </a:cubicBezTo>
                  <a:cubicBezTo>
                    <a:pt x="144" y="21"/>
                    <a:pt x="123" y="24"/>
                    <a:pt x="84" y="30"/>
                  </a:cubicBezTo>
                  <a:cubicBezTo>
                    <a:pt x="69" y="33"/>
                    <a:pt x="42" y="42"/>
                    <a:pt x="30" y="51"/>
                  </a:cubicBezTo>
                  <a:cubicBezTo>
                    <a:pt x="15" y="63"/>
                    <a:pt x="0" y="93"/>
                    <a:pt x="30" y="123"/>
                  </a:cubicBezTo>
                  <a:cubicBezTo>
                    <a:pt x="72" y="162"/>
                    <a:pt x="171" y="153"/>
                    <a:pt x="210" y="159"/>
                  </a:cubicBezTo>
                  <a:cubicBezTo>
                    <a:pt x="246" y="162"/>
                    <a:pt x="351" y="171"/>
                    <a:pt x="411" y="147"/>
                  </a:cubicBezTo>
                  <a:cubicBezTo>
                    <a:pt x="471" y="123"/>
                    <a:pt x="495" y="75"/>
                    <a:pt x="432" y="30"/>
                  </a:cubicBezTo>
                  <a:close/>
                  <a:moveTo>
                    <a:pt x="57" y="120"/>
                  </a:moveTo>
                  <a:cubicBezTo>
                    <a:pt x="63" y="120"/>
                    <a:pt x="72" y="126"/>
                    <a:pt x="96" y="123"/>
                  </a:cubicBezTo>
                  <a:cubicBezTo>
                    <a:pt x="135" y="120"/>
                    <a:pt x="165" y="96"/>
                    <a:pt x="165" y="75"/>
                  </a:cubicBezTo>
                  <a:cubicBezTo>
                    <a:pt x="165" y="54"/>
                    <a:pt x="144" y="36"/>
                    <a:pt x="111" y="36"/>
                  </a:cubicBezTo>
                  <a:cubicBezTo>
                    <a:pt x="102" y="36"/>
                    <a:pt x="180" y="27"/>
                    <a:pt x="183" y="72"/>
                  </a:cubicBezTo>
                  <a:cubicBezTo>
                    <a:pt x="189" y="114"/>
                    <a:pt x="126" y="129"/>
                    <a:pt x="96" y="129"/>
                  </a:cubicBezTo>
                  <a:cubicBezTo>
                    <a:pt x="60" y="129"/>
                    <a:pt x="54" y="120"/>
                    <a:pt x="57" y="120"/>
                  </a:cubicBezTo>
                  <a:close/>
                  <a:moveTo>
                    <a:pt x="180" y="141"/>
                  </a:moveTo>
                  <a:cubicBezTo>
                    <a:pt x="150" y="144"/>
                    <a:pt x="132" y="141"/>
                    <a:pt x="114" y="138"/>
                  </a:cubicBezTo>
                  <a:cubicBezTo>
                    <a:pt x="96" y="132"/>
                    <a:pt x="135" y="141"/>
                    <a:pt x="159" y="135"/>
                  </a:cubicBezTo>
                  <a:cubicBezTo>
                    <a:pt x="201" y="126"/>
                    <a:pt x="234" y="102"/>
                    <a:pt x="234" y="75"/>
                  </a:cubicBezTo>
                  <a:cubicBezTo>
                    <a:pt x="234" y="45"/>
                    <a:pt x="201" y="33"/>
                    <a:pt x="186" y="30"/>
                  </a:cubicBezTo>
                  <a:cubicBezTo>
                    <a:pt x="183" y="27"/>
                    <a:pt x="180" y="27"/>
                    <a:pt x="183" y="27"/>
                  </a:cubicBezTo>
                  <a:cubicBezTo>
                    <a:pt x="192" y="27"/>
                    <a:pt x="201" y="24"/>
                    <a:pt x="204" y="24"/>
                  </a:cubicBezTo>
                  <a:cubicBezTo>
                    <a:pt x="213" y="24"/>
                    <a:pt x="258" y="39"/>
                    <a:pt x="258" y="75"/>
                  </a:cubicBezTo>
                  <a:cubicBezTo>
                    <a:pt x="258" y="108"/>
                    <a:pt x="222" y="135"/>
                    <a:pt x="180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170"/>
            <p:cNvSpPr>
              <a:spLocks noEditPoints="1"/>
            </p:cNvSpPr>
            <p:nvPr/>
          </p:nvSpPr>
          <p:spPr bwMode="auto">
            <a:xfrm>
              <a:off x="3341688" y="5402263"/>
              <a:ext cx="628650" cy="160338"/>
            </a:xfrm>
            <a:custGeom>
              <a:avLst/>
              <a:gdLst>
                <a:gd name="T0" fmla="*/ 81 w 354"/>
                <a:gd name="T1" fmla="*/ 84 h 90"/>
                <a:gd name="T2" fmla="*/ 231 w 354"/>
                <a:gd name="T3" fmla="*/ 84 h 90"/>
                <a:gd name="T4" fmla="*/ 339 w 354"/>
                <a:gd name="T5" fmla="*/ 60 h 90"/>
                <a:gd name="T6" fmla="*/ 282 w 354"/>
                <a:gd name="T7" fmla="*/ 21 h 90"/>
                <a:gd name="T8" fmla="*/ 123 w 354"/>
                <a:gd name="T9" fmla="*/ 3 h 90"/>
                <a:gd name="T10" fmla="*/ 42 w 354"/>
                <a:gd name="T11" fmla="*/ 21 h 90"/>
                <a:gd name="T12" fmla="*/ 0 w 354"/>
                <a:gd name="T13" fmla="*/ 60 h 90"/>
                <a:gd name="T14" fmla="*/ 81 w 354"/>
                <a:gd name="T15" fmla="*/ 84 h 90"/>
                <a:gd name="T16" fmla="*/ 36 w 354"/>
                <a:gd name="T17" fmla="*/ 48 h 90"/>
                <a:gd name="T18" fmla="*/ 93 w 354"/>
                <a:gd name="T19" fmla="*/ 21 h 90"/>
                <a:gd name="T20" fmla="*/ 96 w 354"/>
                <a:gd name="T21" fmla="*/ 36 h 90"/>
                <a:gd name="T22" fmla="*/ 42 w 354"/>
                <a:gd name="T23" fmla="*/ 54 h 90"/>
                <a:gd name="T24" fmla="*/ 39 w 354"/>
                <a:gd name="T25" fmla="*/ 63 h 90"/>
                <a:gd name="T26" fmla="*/ 36 w 354"/>
                <a:gd name="T27" fmla="*/ 4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4" h="90">
                  <a:moveTo>
                    <a:pt x="81" y="84"/>
                  </a:moveTo>
                  <a:cubicBezTo>
                    <a:pt x="120" y="84"/>
                    <a:pt x="195" y="87"/>
                    <a:pt x="231" y="84"/>
                  </a:cubicBezTo>
                  <a:cubicBezTo>
                    <a:pt x="270" y="81"/>
                    <a:pt x="324" y="81"/>
                    <a:pt x="339" y="60"/>
                  </a:cubicBezTo>
                  <a:cubicBezTo>
                    <a:pt x="354" y="39"/>
                    <a:pt x="312" y="30"/>
                    <a:pt x="282" y="21"/>
                  </a:cubicBezTo>
                  <a:cubicBezTo>
                    <a:pt x="252" y="15"/>
                    <a:pt x="150" y="9"/>
                    <a:pt x="123" y="3"/>
                  </a:cubicBezTo>
                  <a:cubicBezTo>
                    <a:pt x="96" y="0"/>
                    <a:pt x="63" y="15"/>
                    <a:pt x="42" y="21"/>
                  </a:cubicBezTo>
                  <a:cubicBezTo>
                    <a:pt x="24" y="30"/>
                    <a:pt x="0" y="45"/>
                    <a:pt x="0" y="60"/>
                  </a:cubicBezTo>
                  <a:cubicBezTo>
                    <a:pt x="3" y="90"/>
                    <a:pt x="39" y="84"/>
                    <a:pt x="81" y="84"/>
                  </a:cubicBezTo>
                  <a:close/>
                  <a:moveTo>
                    <a:pt x="36" y="48"/>
                  </a:moveTo>
                  <a:cubicBezTo>
                    <a:pt x="45" y="42"/>
                    <a:pt x="81" y="21"/>
                    <a:pt x="93" y="21"/>
                  </a:cubicBezTo>
                  <a:cubicBezTo>
                    <a:pt x="99" y="24"/>
                    <a:pt x="111" y="30"/>
                    <a:pt x="96" y="36"/>
                  </a:cubicBezTo>
                  <a:cubicBezTo>
                    <a:pt x="81" y="39"/>
                    <a:pt x="45" y="48"/>
                    <a:pt x="42" y="54"/>
                  </a:cubicBezTo>
                  <a:cubicBezTo>
                    <a:pt x="36" y="60"/>
                    <a:pt x="45" y="66"/>
                    <a:pt x="39" y="63"/>
                  </a:cubicBezTo>
                  <a:cubicBezTo>
                    <a:pt x="33" y="63"/>
                    <a:pt x="27" y="54"/>
                    <a:pt x="3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sp>
        <p:nvSpPr>
          <p:cNvPr id="4" name="Rectangle 3"/>
          <p:cNvSpPr/>
          <p:nvPr/>
        </p:nvSpPr>
        <p:spPr>
          <a:xfrm>
            <a:off x="0" y="5149516"/>
            <a:ext cx="4668253" cy="7493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r>
              <a:rPr lang="en-US" sz="4400" dirty="0">
                <a:latin typeface="+mj-lt"/>
              </a:rPr>
              <a:t>SPA</a:t>
            </a:r>
            <a:endParaRPr lang="uk-UA" sz="4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8452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7" grpId="0"/>
      <p:bldP spid="6" grpId="0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 Packages</a:t>
            </a:r>
            <a:endParaRPr lang="uk-UA" dirty="0"/>
          </a:p>
        </p:txBody>
      </p:sp>
      <p:sp>
        <p:nvSpPr>
          <p:cNvPr id="3" name="Oval 2"/>
          <p:cNvSpPr/>
          <p:nvPr/>
        </p:nvSpPr>
        <p:spPr>
          <a:xfrm>
            <a:off x="839788" y="2511290"/>
            <a:ext cx="3141210" cy="314121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000"/>
              </a:spcAft>
            </a:pPr>
            <a:r>
              <a:rPr lang="en-US" sz="1400" dirty="0">
                <a:solidFill>
                  <a:srgbClr val="FFFFFF"/>
                </a:solidFill>
              </a:rPr>
              <a:t>Lorem Ipsum is simply dummy text.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</a:rPr>
              <a:t>Service 1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</a:rPr>
              <a:t>Service 2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</a:rPr>
              <a:t>Service 3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</a:rPr>
              <a:t>Service 4</a:t>
            </a:r>
            <a:endParaRPr lang="uk-UA" sz="1400" dirty="0">
              <a:solidFill>
                <a:srgbClr val="FFFFFF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778744" y="1849628"/>
            <a:ext cx="1354782" cy="1354782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000" b="1" dirty="0">
                <a:solidFill>
                  <a:schemeClr val="accent1"/>
                </a:solidFill>
              </a:rPr>
              <a:t>LOTUS</a:t>
            </a:r>
            <a:endParaRPr lang="uk-UA" sz="2000" b="1" dirty="0">
              <a:solidFill>
                <a:schemeClr val="accent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2885445" y="5186212"/>
            <a:ext cx="1846976" cy="932576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id-ID" sz="2000" b="1" dirty="0">
                <a:solidFill>
                  <a:schemeClr val="accent1"/>
                </a:solidFill>
              </a:rPr>
              <a:t>Rp</a:t>
            </a:r>
            <a:r>
              <a:rPr lang="en-US" sz="2000" b="1" dirty="0">
                <a:solidFill>
                  <a:schemeClr val="accent1"/>
                </a:solidFill>
              </a:rPr>
              <a:t>189</a:t>
            </a:r>
            <a:r>
              <a:rPr lang="id-ID" sz="2000" b="1" dirty="0">
                <a:solidFill>
                  <a:schemeClr val="accent1"/>
                </a:solidFill>
              </a:rPr>
              <a:t>.000</a:t>
            </a:r>
            <a:endParaRPr lang="uk-UA" sz="2000" b="1" dirty="0">
              <a:solidFill>
                <a:schemeClr val="accent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561557" y="2511290"/>
            <a:ext cx="3141210" cy="314121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000"/>
              </a:spcAft>
            </a:pPr>
            <a:r>
              <a:rPr lang="en-US" sz="1400" dirty="0">
                <a:solidFill>
                  <a:srgbClr val="FFFFFF"/>
                </a:solidFill>
              </a:rPr>
              <a:t>Lorem Ipsum is simply dummy text.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</a:rPr>
              <a:t>Service 1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</a:rPr>
              <a:t>Service 2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</a:rPr>
              <a:t>Service 3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</a:rPr>
              <a:t>Service 4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</a:rPr>
              <a:t>Service 5</a:t>
            </a:r>
            <a:endParaRPr lang="uk-UA" sz="1400" dirty="0">
              <a:solidFill>
                <a:srgbClr val="FFFFFF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500513" y="1849628"/>
            <a:ext cx="1354782" cy="1354782"/>
          </a:xfrm>
          <a:prstGeom prst="ellipse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600" b="1" dirty="0">
                <a:solidFill>
                  <a:schemeClr val="accent2"/>
                </a:solidFill>
              </a:rPr>
              <a:t>BAMBOO</a:t>
            </a:r>
            <a:endParaRPr lang="uk-UA" sz="1600" b="1" dirty="0">
              <a:solidFill>
                <a:schemeClr val="accent2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607213" y="5186212"/>
            <a:ext cx="1814891" cy="932576"/>
          </a:xfrm>
          <a:prstGeom prst="ellipse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id-ID" sz="2000" b="1" dirty="0">
                <a:solidFill>
                  <a:schemeClr val="accent2"/>
                </a:solidFill>
              </a:rPr>
              <a:t>Rp</a:t>
            </a:r>
            <a:r>
              <a:rPr lang="en-US" sz="2000" b="1" dirty="0">
                <a:solidFill>
                  <a:schemeClr val="accent2"/>
                </a:solidFill>
              </a:rPr>
              <a:t>25</a:t>
            </a:r>
            <a:r>
              <a:rPr lang="id-ID" sz="2000" b="1" dirty="0">
                <a:solidFill>
                  <a:schemeClr val="accent2"/>
                </a:solidFill>
              </a:rPr>
              <a:t>0.000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8177819" y="2511290"/>
            <a:ext cx="3141210" cy="3141210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000"/>
              </a:spcAft>
            </a:pPr>
            <a:r>
              <a:rPr lang="en-US" sz="1400" dirty="0">
                <a:solidFill>
                  <a:srgbClr val="FFFFFF"/>
                </a:solidFill>
              </a:rPr>
              <a:t>Lorem Ipsum is simply dummy text.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</a:rPr>
              <a:t>Service 1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</a:rPr>
              <a:t>Service 2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</a:rPr>
              <a:t>Service 3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</a:rPr>
              <a:t>Service 4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</a:rPr>
              <a:t>Service 5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</a:rPr>
              <a:t>Service 6</a:t>
            </a:r>
            <a:endParaRPr lang="uk-UA" sz="1400" dirty="0">
              <a:solidFill>
                <a:srgbClr val="FFFFFF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8116775" y="1849628"/>
            <a:ext cx="1354782" cy="1354782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700" b="1" dirty="0">
                <a:solidFill>
                  <a:schemeClr val="accent3"/>
                </a:solidFill>
              </a:rPr>
              <a:t>ORCHID</a:t>
            </a:r>
            <a:endParaRPr lang="uk-UA" sz="1700" b="1" dirty="0">
              <a:solidFill>
                <a:schemeClr val="accent3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10223475" y="5186212"/>
            <a:ext cx="1824145" cy="93257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id-ID" sz="2000" b="1" dirty="0">
                <a:solidFill>
                  <a:schemeClr val="accent3"/>
                </a:solidFill>
              </a:rPr>
              <a:t>Rp</a:t>
            </a:r>
            <a:r>
              <a:rPr lang="en-US" sz="2000" b="1" dirty="0">
                <a:solidFill>
                  <a:schemeClr val="accent3"/>
                </a:solidFill>
              </a:rPr>
              <a:t>30</a:t>
            </a:r>
            <a:r>
              <a:rPr lang="id-ID" sz="2000" b="1" dirty="0">
                <a:solidFill>
                  <a:schemeClr val="accent3"/>
                </a:solidFill>
              </a:rPr>
              <a:t>0.000</a:t>
            </a:r>
            <a:endParaRPr lang="uk-UA" sz="2000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480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48589" y="5920031"/>
            <a:ext cx="8871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200" dirty="0"/>
              <a:t>Lorem Ipsum has been the industry's standard dummy text ever since the 1500s, when an unknown printer took a galley of type and scrambled it to make a type specimen book. </a:t>
            </a:r>
            <a:endParaRPr lang="uk-UA" sz="12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188018"/>
              </p:ext>
            </p:extLst>
          </p:nvPr>
        </p:nvGraphicFramePr>
        <p:xfrm>
          <a:off x="1677237" y="1109085"/>
          <a:ext cx="8910552" cy="44152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888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17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053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FFFF"/>
                          </a:solidFill>
                        </a:rPr>
                        <a:t>Spa Service</a:t>
                      </a:r>
                      <a:endParaRPr lang="uk-UA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FFFF"/>
                          </a:solidFill>
                        </a:rPr>
                        <a:t>Price</a:t>
                      </a:r>
                      <a:endParaRPr lang="uk-UA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7452">
                <a:tc>
                  <a:txBody>
                    <a:bodyPr/>
                    <a:lstStyle/>
                    <a:p>
                      <a:r>
                        <a:rPr lang="en-US" sz="1400" dirty="0"/>
                        <a:t>Lorem Ipsum is simply dummy text of the printing and typesetting industry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>
                          <a:solidFill>
                            <a:schemeClr val="tx1"/>
                          </a:solidFill>
                        </a:rPr>
                        <a:t>Rp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23</a:t>
                      </a:r>
                      <a:r>
                        <a:rPr lang="id-ID" sz="1400" dirty="0">
                          <a:solidFill>
                            <a:schemeClr val="tx1"/>
                          </a:solidFill>
                        </a:rPr>
                        <a:t>0.000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74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Lorem Ipsum is simply dummy text of the printing and typesetting industry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>
                          <a:solidFill>
                            <a:schemeClr val="tx1"/>
                          </a:solidFill>
                        </a:rPr>
                        <a:t>Rp</a:t>
                      </a:r>
                      <a:r>
                        <a:rPr lang="id-ID" sz="1400" baseline="0" dirty="0">
                          <a:solidFill>
                            <a:schemeClr val="tx1"/>
                          </a:solidFill>
                        </a:rPr>
                        <a:t>275.000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74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Lorem Ipsum is simply dummy text of the printing and typesetting industry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>
                          <a:solidFill>
                            <a:schemeClr val="tx1"/>
                          </a:solidFill>
                        </a:rPr>
                        <a:t>Rp3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60</a:t>
                      </a:r>
                      <a:r>
                        <a:rPr lang="id-ID" sz="1400" dirty="0">
                          <a:solidFill>
                            <a:schemeClr val="tx1"/>
                          </a:solidFill>
                        </a:rPr>
                        <a:t>.000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74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Lorem Ipsum is simply dummy text of the printing and typesetting industry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>
                          <a:solidFill>
                            <a:schemeClr val="tx1"/>
                          </a:solidFill>
                        </a:rPr>
                        <a:t>Rp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id-ID" sz="1400" dirty="0">
                          <a:solidFill>
                            <a:schemeClr val="tx1"/>
                          </a:solidFill>
                        </a:rPr>
                        <a:t>99.000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74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Lorem Ipsum is simply dummy text of the printing and typesetting industry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>
                          <a:solidFill>
                            <a:schemeClr val="tx1"/>
                          </a:solidFill>
                        </a:rPr>
                        <a:t>Rp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55</a:t>
                      </a:r>
                      <a:r>
                        <a:rPr lang="id-ID" sz="1400" dirty="0">
                          <a:solidFill>
                            <a:schemeClr val="tx1"/>
                          </a:solidFill>
                        </a:rPr>
                        <a:t>0.000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74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Lorem Ipsum is simply dummy text of the printing and typesetting industry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>
                          <a:solidFill>
                            <a:schemeClr val="tx1"/>
                          </a:solidFill>
                        </a:rPr>
                        <a:t>Rp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6</a:t>
                      </a:r>
                      <a:r>
                        <a:rPr lang="id-ID" sz="1400" dirty="0">
                          <a:solidFill>
                            <a:schemeClr val="tx1"/>
                          </a:solidFill>
                        </a:rPr>
                        <a:t>99.000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7944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6" name="Picture Placeholder 15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Picture Placeholder 16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Team</a:t>
            </a:r>
            <a:endParaRPr lang="uk-UA" dirty="0"/>
          </a:p>
        </p:txBody>
      </p:sp>
      <p:sp>
        <p:nvSpPr>
          <p:cNvPr id="7" name="Oval 6"/>
          <p:cNvSpPr/>
          <p:nvPr/>
        </p:nvSpPr>
        <p:spPr>
          <a:xfrm>
            <a:off x="3432970" y="1887654"/>
            <a:ext cx="1545430" cy="110093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600" b="1" dirty="0">
                <a:solidFill>
                  <a:srgbClr val="FFFFFF"/>
                </a:solidFill>
              </a:rPr>
              <a:t>stylist</a:t>
            </a:r>
            <a:endParaRPr lang="uk-UA" sz="1600" b="1" dirty="0">
              <a:solidFill>
                <a:srgbClr val="FFFFFF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773070" y="1887654"/>
            <a:ext cx="1777372" cy="110093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600" b="1" dirty="0">
                <a:solidFill>
                  <a:srgbClr val="FFFFFF"/>
                </a:solidFill>
              </a:rPr>
              <a:t>spa </a:t>
            </a:r>
            <a:r>
              <a:rPr lang="id-ID" sz="1600" b="1" dirty="0">
                <a:solidFill>
                  <a:srgbClr val="FFFFFF"/>
                </a:solidFill>
              </a:rPr>
              <a:t>professional</a:t>
            </a:r>
            <a:endParaRPr lang="uk-UA" sz="1600" b="1" dirty="0">
              <a:solidFill>
                <a:srgbClr val="FFFFFF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0125870" y="1942970"/>
            <a:ext cx="1825498" cy="1045614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600" b="1" dirty="0">
                <a:solidFill>
                  <a:srgbClr val="FFFFFF"/>
                </a:solidFill>
              </a:rPr>
              <a:t>spa </a:t>
            </a:r>
            <a:r>
              <a:rPr lang="id-ID" sz="1600" b="1" dirty="0">
                <a:solidFill>
                  <a:srgbClr val="FFFFFF"/>
                </a:solidFill>
              </a:rPr>
              <a:t>professional</a:t>
            </a:r>
            <a:endParaRPr lang="uk-UA" sz="1600" b="1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09338" y="5171989"/>
            <a:ext cx="3300488" cy="73866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sz="1400" dirty="0"/>
              <a:t>Lorem Ipsum has been the industry's standard dummy text ever since the 1500s, when an unknown printer. </a:t>
            </a:r>
            <a:endParaRPr lang="uk-UA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1109338" y="4635630"/>
            <a:ext cx="3300488" cy="461665"/>
          </a:xfrm>
          <a:prstGeom prst="rect">
            <a:avLst/>
          </a:prstGeom>
          <a:noFill/>
        </p:spPr>
        <p:txBody>
          <a:bodyPr wrap="square" rIns="0" rtlCol="0" anchor="b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sz="2400" dirty="0">
                <a:solidFill>
                  <a:schemeClr val="accent1"/>
                </a:solidFill>
              </a:rPr>
              <a:t>Alisa S</a:t>
            </a:r>
            <a:r>
              <a:rPr lang="id-ID" sz="2400" dirty="0">
                <a:solidFill>
                  <a:schemeClr val="accent1"/>
                </a:solidFill>
              </a:rPr>
              <a:t>etiawati</a:t>
            </a:r>
            <a:endParaRPr lang="uk-UA" sz="2400" dirty="0">
              <a:solidFill>
                <a:schemeClr val="accent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47926" y="5171989"/>
            <a:ext cx="3300488" cy="73866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sz="1400" dirty="0"/>
              <a:t>Lorem Ipsum has been the industry's standard dummy text ever since the 1500s, when an unknown printer. </a:t>
            </a:r>
            <a:endParaRPr lang="uk-UA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4447926" y="4635630"/>
            <a:ext cx="3300488" cy="461665"/>
          </a:xfrm>
          <a:prstGeom prst="rect">
            <a:avLst/>
          </a:prstGeom>
          <a:noFill/>
        </p:spPr>
        <p:txBody>
          <a:bodyPr wrap="square" rIns="0" rtlCol="0" anchor="b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sz="2400" dirty="0">
                <a:solidFill>
                  <a:schemeClr val="accent2"/>
                </a:solidFill>
              </a:rPr>
              <a:t>John </a:t>
            </a:r>
            <a:r>
              <a:rPr lang="id-ID" sz="2400" dirty="0">
                <a:solidFill>
                  <a:schemeClr val="accent2"/>
                </a:solidFill>
              </a:rPr>
              <a:t>Prakarsa</a:t>
            </a:r>
            <a:endParaRPr lang="uk-UA" sz="2400" dirty="0">
              <a:solidFill>
                <a:schemeClr val="accent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86514" y="5171989"/>
            <a:ext cx="3300488" cy="73866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sz="1400" dirty="0"/>
              <a:t>Lorem Ipsum has been the industry's standard dummy text ever since the 1500s, when an unknown printer. </a:t>
            </a:r>
            <a:endParaRPr lang="uk-UA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7786514" y="4635630"/>
            <a:ext cx="3300488" cy="461665"/>
          </a:xfrm>
          <a:prstGeom prst="rect">
            <a:avLst/>
          </a:prstGeom>
          <a:noFill/>
        </p:spPr>
        <p:txBody>
          <a:bodyPr wrap="square" rIns="0" rtlCol="0" anchor="b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sz="2400" dirty="0">
                <a:solidFill>
                  <a:schemeClr val="accent3"/>
                </a:solidFill>
              </a:rPr>
              <a:t>Nik</a:t>
            </a:r>
            <a:r>
              <a:rPr lang="id-ID" sz="2400" dirty="0">
                <a:solidFill>
                  <a:schemeClr val="accent3"/>
                </a:solidFill>
              </a:rPr>
              <a:t>i</a:t>
            </a:r>
            <a:r>
              <a:rPr lang="en-US" sz="2400" dirty="0">
                <a:solidFill>
                  <a:schemeClr val="accent3"/>
                </a:solidFill>
              </a:rPr>
              <a:t> </a:t>
            </a:r>
            <a:r>
              <a:rPr lang="id-ID" sz="2400" dirty="0">
                <a:solidFill>
                  <a:schemeClr val="accent3"/>
                </a:solidFill>
              </a:rPr>
              <a:t>Amalia</a:t>
            </a:r>
            <a:endParaRPr lang="uk-UA" sz="2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530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35" y="444500"/>
            <a:ext cx="2946400" cy="2209800"/>
          </a:xfrm>
        </p:spPr>
      </p:pic>
      <p:pic>
        <p:nvPicPr>
          <p:cNvPr id="6" name="Picture Placeholder 5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0" r="9960"/>
          <a:stretch>
            <a:fillRect/>
          </a:stretch>
        </p:blipFill>
        <p:spPr/>
      </p:pic>
      <p:pic>
        <p:nvPicPr>
          <p:cNvPr id="12" name="Picture Placeholder 11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08" r="15308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06" b="13306"/>
          <a:stretch>
            <a:fillRect/>
          </a:stretch>
        </p:blipFill>
        <p:spPr/>
      </p:pic>
      <p:pic>
        <p:nvPicPr>
          <p:cNvPr id="14" name="Picture Placeholder 13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6" r="6796"/>
          <a:stretch>
            <a:fillRect/>
          </a:stretch>
        </p:blipFill>
        <p:spPr/>
      </p:pic>
      <p:pic>
        <p:nvPicPr>
          <p:cNvPr id="13" name="Picture Placeholder 12"/>
          <p:cNvPicPr>
            <a:picLocks noGrp="1" noChangeAspect="1"/>
          </p:cNvPicPr>
          <p:nvPr>
            <p:ph type="pic" sz="quarter" idx="1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3" b="56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19521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Click="0" advTm="3000">
        <p:circle/>
      </p:transition>
    </mc:Choice>
    <mc:Fallback>
      <p:transition spd="slow" advClick="0" advTm="3000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8031672" y="3429000"/>
            <a:ext cx="2305165" cy="2305165"/>
          </a:xfrm>
          <a:prstGeom prst="ellipse">
            <a:avLst/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spcAft>
                <a:spcPts val="1000"/>
              </a:spcAft>
            </a:pPr>
            <a:r>
              <a:rPr lang="en-US" sz="1400" dirty="0"/>
              <a:t>Lorem Ipsum is simply dummy text of the printing and typesetting industry. </a:t>
            </a:r>
          </a:p>
          <a:p>
            <a:pPr algn="r">
              <a:spcAft>
                <a:spcPts val="1000"/>
              </a:spcAft>
            </a:pPr>
            <a:r>
              <a:rPr lang="id-ID" sz="1400" b="1" dirty="0"/>
              <a:t>Elisabeth</a:t>
            </a:r>
            <a:endParaRPr lang="uk-UA" sz="1400" b="1" dirty="0"/>
          </a:p>
        </p:txBody>
      </p:sp>
      <p:sp>
        <p:nvSpPr>
          <p:cNvPr id="13" name="Oval 12"/>
          <p:cNvSpPr/>
          <p:nvPr/>
        </p:nvSpPr>
        <p:spPr>
          <a:xfrm>
            <a:off x="6462145" y="706890"/>
            <a:ext cx="2722110" cy="2722110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spcAft>
                <a:spcPts val="1000"/>
              </a:spcAft>
            </a:pPr>
            <a:r>
              <a:rPr lang="en-US" sz="1400" dirty="0"/>
              <a:t>Lorem Ipsum is simply dummy text of the printing and typesetting industry. Lorem Ipsum has been the industry's standard dummy text.</a:t>
            </a:r>
          </a:p>
          <a:p>
            <a:pPr algn="r">
              <a:spcAft>
                <a:spcPts val="1000"/>
              </a:spcAft>
            </a:pPr>
            <a:r>
              <a:rPr lang="id-ID" sz="1400" b="1" dirty="0"/>
              <a:t>Jessica</a:t>
            </a:r>
            <a:r>
              <a:rPr lang="en-US" sz="1400" b="1" dirty="0"/>
              <a:t>  </a:t>
            </a:r>
            <a:endParaRPr lang="uk-UA" sz="1400" b="1" dirty="0"/>
          </a:p>
        </p:txBody>
      </p:sp>
      <p:sp>
        <p:nvSpPr>
          <p:cNvPr id="12" name="Oval 11"/>
          <p:cNvSpPr/>
          <p:nvPr/>
        </p:nvSpPr>
        <p:spPr>
          <a:xfrm>
            <a:off x="3877695" y="3429000"/>
            <a:ext cx="3141210" cy="314121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spcAft>
                <a:spcPts val="1000"/>
              </a:spcAft>
            </a:pPr>
            <a:r>
              <a:rPr lang="en-US" sz="1400" dirty="0"/>
              <a:t>Lorem Ipsum is simply dummy text of the printing and typesetting industry. Lorem Ipsum has been the industry's standard dummy text ever since the 1500s.</a:t>
            </a:r>
          </a:p>
          <a:p>
            <a:pPr algn="r">
              <a:spcAft>
                <a:spcPts val="1000"/>
              </a:spcAft>
            </a:pPr>
            <a:r>
              <a:rPr lang="en-US" sz="1400" b="1" dirty="0"/>
              <a:t>Mary</a:t>
            </a:r>
            <a:endParaRPr lang="uk-UA" sz="1400" b="1" dirty="0"/>
          </a:p>
        </p:txBody>
      </p:sp>
      <p:sp>
        <p:nvSpPr>
          <p:cNvPr id="11" name="Oval 10"/>
          <p:cNvSpPr/>
          <p:nvPr/>
        </p:nvSpPr>
        <p:spPr>
          <a:xfrm>
            <a:off x="1692218" y="1747823"/>
            <a:ext cx="2305165" cy="2305165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spcAft>
                <a:spcPts val="1000"/>
              </a:spcAft>
            </a:pPr>
            <a:r>
              <a:rPr lang="en-US" sz="1400" dirty="0"/>
              <a:t>Lorem Ipsum is simply dummy text of the printing and typesetting industry. </a:t>
            </a:r>
          </a:p>
          <a:p>
            <a:pPr algn="r">
              <a:spcAft>
                <a:spcPts val="1000"/>
              </a:spcAft>
            </a:pPr>
            <a:r>
              <a:rPr lang="en-US" sz="1400" b="1" dirty="0"/>
              <a:t>Tania</a:t>
            </a:r>
            <a:endParaRPr lang="uk-UA" sz="1400" b="1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Clients </a:t>
            </a:r>
            <a:r>
              <a:rPr lang="en-US" dirty="0">
                <a:solidFill>
                  <a:schemeClr val="accent2"/>
                </a:solidFill>
              </a:rPr>
              <a:t>Say</a:t>
            </a:r>
            <a:endParaRPr lang="uk-UA" dirty="0">
              <a:solidFill>
                <a:schemeClr val="accent2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84483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2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 </a:t>
            </a:r>
            <a:r>
              <a:rPr lang="en-US" dirty="0">
                <a:solidFill>
                  <a:schemeClr val="accent1"/>
                </a:solidFill>
              </a:rPr>
              <a:t>Us</a:t>
            </a:r>
            <a:endParaRPr lang="uk-UA" dirty="0">
              <a:solidFill>
                <a:schemeClr val="accent1"/>
              </a:solidFill>
            </a:endParaRPr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b="34701"/>
          <a:stretch/>
        </p:blipFill>
        <p:spPr/>
      </p:pic>
      <p:sp>
        <p:nvSpPr>
          <p:cNvPr id="10" name="Oval 9"/>
          <p:cNvSpPr/>
          <p:nvPr/>
        </p:nvSpPr>
        <p:spPr>
          <a:xfrm>
            <a:off x="7710758" y="2334677"/>
            <a:ext cx="3643042" cy="3643042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en-US" sz="1400" dirty="0"/>
              <a:t>+</a:t>
            </a:r>
            <a:r>
              <a:rPr lang="id-ID" sz="1400" dirty="0"/>
              <a:t>62812 3456 7890</a:t>
            </a:r>
            <a:endParaRPr lang="en-US" sz="1400" dirty="0"/>
          </a:p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id-ID" sz="1400" dirty="0"/>
              <a:t>E</a:t>
            </a:r>
            <a:r>
              <a:rPr lang="en-US" sz="1400" dirty="0"/>
              <a:t>mail@</a:t>
            </a:r>
            <a:r>
              <a:rPr lang="id-ID" sz="1400" dirty="0"/>
              <a:t>beuty</a:t>
            </a:r>
            <a:r>
              <a:rPr lang="en-US" sz="1400" dirty="0"/>
              <a:t>spa.com</a:t>
            </a:r>
          </a:p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en-US" sz="1400" dirty="0"/>
              <a:t>www.beautyspa.com</a:t>
            </a:r>
          </a:p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id-ID" sz="1400" dirty="0"/>
              <a:t>Jl. Raya Malang No. 123</a:t>
            </a:r>
            <a:endParaRPr lang="uk-UA" sz="1400" dirty="0"/>
          </a:p>
        </p:txBody>
      </p:sp>
    </p:spTree>
    <p:extLst>
      <p:ext uri="{BB962C8B-B14F-4D97-AF65-F5344CB8AC3E}">
        <p14:creationId xmlns:p14="http://schemas.microsoft.com/office/powerpoint/2010/main" val="2249467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88" b="12188"/>
          <a:stretch>
            <a:fillRect/>
          </a:stretch>
        </p:blipFill>
        <p:spPr/>
      </p:pic>
      <p:sp>
        <p:nvSpPr>
          <p:cNvPr id="3690" name="TextBox 3689"/>
          <p:cNvSpPr txBox="1"/>
          <p:nvPr/>
        </p:nvSpPr>
        <p:spPr>
          <a:xfrm>
            <a:off x="839787" y="4978400"/>
            <a:ext cx="105124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400" dirty="0"/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400" dirty="0" err="1"/>
              <a:t>popularised</a:t>
            </a:r>
            <a:r>
              <a:rPr lang="en-US" sz="1400" dirty="0"/>
              <a:t> in the 1960s with the release of </a:t>
            </a:r>
            <a:r>
              <a:rPr lang="en-US" sz="1400" dirty="0" err="1"/>
              <a:t>Letraset</a:t>
            </a:r>
            <a:r>
              <a:rPr lang="en-US" sz="1400" dirty="0"/>
              <a:t> sheets containing Lorem Ipsum passages, and more recently with desktop publishing software like Aldus PageMaker including versions of Lorem Ipsum.</a:t>
            </a:r>
            <a:endParaRPr lang="uk-UA" sz="1400" dirty="0"/>
          </a:p>
        </p:txBody>
      </p:sp>
      <p:sp>
        <p:nvSpPr>
          <p:cNvPr id="6" name="Rectangle 5"/>
          <p:cNvSpPr/>
          <p:nvPr/>
        </p:nvSpPr>
        <p:spPr>
          <a:xfrm>
            <a:off x="0" y="2654968"/>
            <a:ext cx="6990348" cy="154806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rtlCol="0" anchor="ctr"/>
          <a:lstStyle/>
          <a:p>
            <a:r>
              <a:rPr lang="en-US" sz="8800" dirty="0">
                <a:latin typeface="+mj-lt"/>
              </a:rPr>
              <a:t>WELCOME</a:t>
            </a:r>
            <a:endParaRPr lang="uk-UA" sz="8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50615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0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" name="Title 368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</a:t>
            </a:r>
            <a:r>
              <a:rPr lang="en-US" dirty="0">
                <a:solidFill>
                  <a:schemeClr val="accent1"/>
                </a:solidFill>
              </a:rPr>
              <a:t>Us</a:t>
            </a:r>
            <a:endParaRPr lang="uk-UA" dirty="0">
              <a:solidFill>
                <a:schemeClr val="accent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9787" y="1803400"/>
            <a:ext cx="105124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400" dirty="0"/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400" dirty="0" err="1"/>
              <a:t>popularised</a:t>
            </a:r>
            <a:r>
              <a:rPr lang="en-US" sz="1400" dirty="0"/>
              <a:t> in the 1960s with the release of </a:t>
            </a:r>
            <a:r>
              <a:rPr lang="en-US" sz="1400" dirty="0" err="1"/>
              <a:t>Letraset</a:t>
            </a:r>
            <a:r>
              <a:rPr lang="en-US" sz="1400" dirty="0"/>
              <a:t> sheets containing Lorem Ipsum passages, and more recently with desktop publishing software like Aldus PageMaker including versions of Lorem Ipsum.</a:t>
            </a:r>
            <a:endParaRPr lang="uk-UA" sz="1400" dirty="0"/>
          </a:p>
        </p:txBody>
      </p:sp>
      <p:sp>
        <p:nvSpPr>
          <p:cNvPr id="2" name="Oval 1"/>
          <p:cNvSpPr/>
          <p:nvPr/>
        </p:nvSpPr>
        <p:spPr>
          <a:xfrm>
            <a:off x="-762000" y="4356100"/>
            <a:ext cx="2971800" cy="2971800"/>
          </a:xfrm>
          <a:prstGeom prst="ellipse">
            <a:avLst/>
          </a:prstGeom>
          <a:solidFill>
            <a:schemeClr val="tx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TextBox 8"/>
          <p:cNvSpPr txBox="1"/>
          <p:nvPr/>
        </p:nvSpPr>
        <p:spPr>
          <a:xfrm>
            <a:off x="2781179" y="4683303"/>
            <a:ext cx="57785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400" dirty="0"/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  <a:endParaRPr lang="uk-UA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2781179" y="4014866"/>
            <a:ext cx="5778500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spcAft>
                <a:spcPts val="1000"/>
              </a:spcAft>
            </a:pPr>
            <a:r>
              <a:rPr lang="en-US" sz="2400" dirty="0">
                <a:solidFill>
                  <a:schemeClr val="accent1"/>
                </a:solidFill>
              </a:rPr>
              <a:t>RELAX YOUR BODY AND SOUL</a:t>
            </a:r>
            <a:endParaRPr lang="uk-UA" sz="2400" dirty="0">
              <a:solidFill>
                <a:schemeClr val="accent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838200" y="3429000"/>
            <a:ext cx="2184400" cy="2184400"/>
          </a:xfrm>
          <a:prstGeom prst="ellipse">
            <a:avLst/>
          </a:prstGeom>
          <a:solidFill>
            <a:schemeClr val="tx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4" name="Group 3"/>
          <p:cNvGrpSpPr/>
          <p:nvPr/>
        </p:nvGrpSpPr>
        <p:grpSpPr>
          <a:xfrm>
            <a:off x="1409579" y="4000379"/>
            <a:ext cx="1041641" cy="1041641"/>
            <a:chOff x="3360738" y="1954213"/>
            <a:chExt cx="849313" cy="849313"/>
          </a:xfrm>
          <a:solidFill>
            <a:schemeClr val="accent1"/>
          </a:solidFill>
          <a:effectLst>
            <a:outerShdw blurRad="127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3713163" y="2087563"/>
              <a:ext cx="133350" cy="133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3360738" y="1954213"/>
              <a:ext cx="849313" cy="849313"/>
            </a:xfrm>
            <a:custGeom>
              <a:avLst/>
              <a:gdLst>
                <a:gd name="T0" fmla="*/ 0 w 477"/>
                <a:gd name="T1" fmla="*/ 237 h 477"/>
                <a:gd name="T2" fmla="*/ 237 w 477"/>
                <a:gd name="T3" fmla="*/ 477 h 477"/>
                <a:gd name="T4" fmla="*/ 477 w 477"/>
                <a:gd name="T5" fmla="*/ 237 h 477"/>
                <a:gd name="T6" fmla="*/ 237 w 477"/>
                <a:gd name="T7" fmla="*/ 0 h 477"/>
                <a:gd name="T8" fmla="*/ 0 w 477"/>
                <a:gd name="T9" fmla="*/ 237 h 477"/>
                <a:gd name="T10" fmla="*/ 234 w 477"/>
                <a:gd name="T11" fmla="*/ 396 h 477"/>
                <a:gd name="T12" fmla="*/ 198 w 477"/>
                <a:gd name="T13" fmla="*/ 360 h 477"/>
                <a:gd name="T14" fmla="*/ 234 w 477"/>
                <a:gd name="T15" fmla="*/ 321 h 477"/>
                <a:gd name="T16" fmla="*/ 273 w 477"/>
                <a:gd name="T17" fmla="*/ 360 h 477"/>
                <a:gd name="T18" fmla="*/ 234 w 477"/>
                <a:gd name="T19" fmla="*/ 396 h 477"/>
                <a:gd name="T20" fmla="*/ 15 w 477"/>
                <a:gd name="T21" fmla="*/ 237 h 477"/>
                <a:gd name="T22" fmla="*/ 237 w 477"/>
                <a:gd name="T23" fmla="*/ 15 h 477"/>
                <a:gd name="T24" fmla="*/ 240 w 477"/>
                <a:gd name="T25" fmla="*/ 15 h 477"/>
                <a:gd name="T26" fmla="*/ 345 w 477"/>
                <a:gd name="T27" fmla="*/ 120 h 477"/>
                <a:gd name="T28" fmla="*/ 237 w 477"/>
                <a:gd name="T29" fmla="*/ 237 h 477"/>
                <a:gd name="T30" fmla="*/ 126 w 477"/>
                <a:gd name="T31" fmla="*/ 360 h 477"/>
                <a:gd name="T32" fmla="*/ 228 w 477"/>
                <a:gd name="T33" fmla="*/ 462 h 477"/>
                <a:gd name="T34" fmla="*/ 15 w 477"/>
                <a:gd name="T35" fmla="*/ 23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7" h="477">
                  <a:moveTo>
                    <a:pt x="0" y="237"/>
                  </a:moveTo>
                  <a:cubicBezTo>
                    <a:pt x="0" y="369"/>
                    <a:pt x="108" y="477"/>
                    <a:pt x="237" y="477"/>
                  </a:cubicBezTo>
                  <a:cubicBezTo>
                    <a:pt x="369" y="477"/>
                    <a:pt x="477" y="369"/>
                    <a:pt x="477" y="237"/>
                  </a:cubicBezTo>
                  <a:cubicBezTo>
                    <a:pt x="477" y="108"/>
                    <a:pt x="369" y="0"/>
                    <a:pt x="237" y="0"/>
                  </a:cubicBezTo>
                  <a:cubicBezTo>
                    <a:pt x="108" y="0"/>
                    <a:pt x="0" y="108"/>
                    <a:pt x="0" y="237"/>
                  </a:cubicBezTo>
                  <a:close/>
                  <a:moveTo>
                    <a:pt x="234" y="396"/>
                  </a:moveTo>
                  <a:cubicBezTo>
                    <a:pt x="213" y="396"/>
                    <a:pt x="198" y="381"/>
                    <a:pt x="198" y="360"/>
                  </a:cubicBezTo>
                  <a:cubicBezTo>
                    <a:pt x="198" y="339"/>
                    <a:pt x="213" y="321"/>
                    <a:pt x="234" y="321"/>
                  </a:cubicBezTo>
                  <a:cubicBezTo>
                    <a:pt x="255" y="321"/>
                    <a:pt x="273" y="339"/>
                    <a:pt x="273" y="360"/>
                  </a:cubicBezTo>
                  <a:cubicBezTo>
                    <a:pt x="273" y="381"/>
                    <a:pt x="255" y="396"/>
                    <a:pt x="234" y="396"/>
                  </a:cubicBezTo>
                  <a:close/>
                  <a:moveTo>
                    <a:pt x="15" y="237"/>
                  </a:moveTo>
                  <a:cubicBezTo>
                    <a:pt x="15" y="114"/>
                    <a:pt x="114" y="15"/>
                    <a:pt x="237" y="15"/>
                  </a:cubicBezTo>
                  <a:cubicBezTo>
                    <a:pt x="240" y="15"/>
                    <a:pt x="240" y="15"/>
                    <a:pt x="240" y="15"/>
                  </a:cubicBezTo>
                  <a:cubicBezTo>
                    <a:pt x="318" y="15"/>
                    <a:pt x="345" y="93"/>
                    <a:pt x="345" y="120"/>
                  </a:cubicBezTo>
                  <a:cubicBezTo>
                    <a:pt x="345" y="180"/>
                    <a:pt x="291" y="207"/>
                    <a:pt x="237" y="237"/>
                  </a:cubicBezTo>
                  <a:cubicBezTo>
                    <a:pt x="183" y="267"/>
                    <a:pt x="126" y="297"/>
                    <a:pt x="126" y="360"/>
                  </a:cubicBezTo>
                  <a:cubicBezTo>
                    <a:pt x="126" y="411"/>
                    <a:pt x="174" y="456"/>
                    <a:pt x="228" y="462"/>
                  </a:cubicBezTo>
                  <a:cubicBezTo>
                    <a:pt x="111" y="456"/>
                    <a:pt x="15" y="360"/>
                    <a:pt x="15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915236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" grpId="0"/>
      <p:bldP spid="3" grpId="0"/>
      <p:bldP spid="2" grpId="0" animBg="1"/>
      <p:bldP spid="9" grpId="0"/>
      <p:bldP spid="10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9" b="3319"/>
          <a:stretch>
            <a:fillRect/>
          </a:stretch>
        </p:blipFill>
        <p:spPr/>
      </p:pic>
      <p:pic>
        <p:nvPicPr>
          <p:cNvPr id="7" name="Picture Placeholder 6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0" b="17180"/>
          <a:stretch>
            <a:fillRect/>
          </a:stretch>
        </p:blipFill>
        <p:spPr/>
      </p:pic>
      <p:pic>
        <p:nvPicPr>
          <p:cNvPr id="9" name="Picture Placeholder 8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0" b="2190"/>
          <a:stretch>
            <a:fillRect/>
          </a:stretch>
        </p:blipFill>
        <p:spPr/>
      </p:pic>
      <p:pic>
        <p:nvPicPr>
          <p:cNvPr id="8" name="Picture Placeholder 7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95" b="26095"/>
          <a:stretch>
            <a:fillRect/>
          </a:stretch>
        </p:blipFill>
        <p:spPr/>
      </p:pic>
      <p:sp>
        <p:nvSpPr>
          <p:cNvPr id="59" name="Rectangle 58"/>
          <p:cNvSpPr/>
          <p:nvPr/>
        </p:nvSpPr>
        <p:spPr>
          <a:xfrm>
            <a:off x="0" y="2590800"/>
            <a:ext cx="4305300" cy="7493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rtlCol="0" anchor="ctr"/>
          <a:lstStyle/>
          <a:p>
            <a:r>
              <a:rPr lang="en-US" sz="2400" dirty="0">
                <a:latin typeface="+mj-lt"/>
              </a:rPr>
              <a:t>SALON</a:t>
            </a:r>
            <a:endParaRPr lang="uk-UA" sz="2400" dirty="0">
              <a:latin typeface="+mj-lt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311909" y="2265357"/>
            <a:ext cx="673659" cy="1002700"/>
            <a:chOff x="3435351" y="3079751"/>
            <a:chExt cx="549275" cy="817562"/>
          </a:xfrm>
          <a:solidFill>
            <a:srgbClr val="FFFFFF"/>
          </a:solidFill>
          <a:effectLst>
            <a:outerShdw blurRad="127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4" name="Freeform 42"/>
            <p:cNvSpPr>
              <a:spLocks noEditPoints="1"/>
            </p:cNvSpPr>
            <p:nvPr/>
          </p:nvSpPr>
          <p:spPr bwMode="auto">
            <a:xfrm>
              <a:off x="3568701" y="3481388"/>
              <a:ext cx="331788" cy="415925"/>
            </a:xfrm>
            <a:custGeom>
              <a:avLst/>
              <a:gdLst>
                <a:gd name="T0" fmla="*/ 0 w 186"/>
                <a:gd name="T1" fmla="*/ 99 h 234"/>
                <a:gd name="T2" fmla="*/ 93 w 186"/>
                <a:gd name="T3" fmla="*/ 234 h 234"/>
                <a:gd name="T4" fmla="*/ 186 w 186"/>
                <a:gd name="T5" fmla="*/ 99 h 234"/>
                <a:gd name="T6" fmla="*/ 93 w 186"/>
                <a:gd name="T7" fmla="*/ 0 h 234"/>
                <a:gd name="T8" fmla="*/ 0 w 186"/>
                <a:gd name="T9" fmla="*/ 99 h 234"/>
                <a:gd name="T10" fmla="*/ 87 w 186"/>
                <a:gd name="T11" fmla="*/ 150 h 234"/>
                <a:gd name="T12" fmla="*/ 81 w 186"/>
                <a:gd name="T13" fmla="*/ 150 h 234"/>
                <a:gd name="T14" fmla="*/ 75 w 186"/>
                <a:gd name="T15" fmla="*/ 153 h 234"/>
                <a:gd name="T16" fmla="*/ 81 w 186"/>
                <a:gd name="T17" fmla="*/ 147 h 234"/>
                <a:gd name="T18" fmla="*/ 87 w 186"/>
                <a:gd name="T19" fmla="*/ 150 h 234"/>
                <a:gd name="T20" fmla="*/ 105 w 186"/>
                <a:gd name="T21" fmla="*/ 147 h 234"/>
                <a:gd name="T22" fmla="*/ 111 w 186"/>
                <a:gd name="T23" fmla="*/ 153 h 234"/>
                <a:gd name="T24" fmla="*/ 105 w 186"/>
                <a:gd name="T25" fmla="*/ 150 h 234"/>
                <a:gd name="T26" fmla="*/ 99 w 186"/>
                <a:gd name="T27" fmla="*/ 150 h 234"/>
                <a:gd name="T28" fmla="*/ 105 w 186"/>
                <a:gd name="T29" fmla="*/ 147 h 234"/>
                <a:gd name="T30" fmla="*/ 105 w 186"/>
                <a:gd name="T31" fmla="*/ 93 h 234"/>
                <a:gd name="T32" fmla="*/ 141 w 186"/>
                <a:gd name="T33" fmla="*/ 60 h 234"/>
                <a:gd name="T34" fmla="*/ 177 w 186"/>
                <a:gd name="T35" fmla="*/ 93 h 234"/>
                <a:gd name="T36" fmla="*/ 141 w 186"/>
                <a:gd name="T37" fmla="*/ 126 h 234"/>
                <a:gd name="T38" fmla="*/ 105 w 186"/>
                <a:gd name="T39" fmla="*/ 93 h 234"/>
                <a:gd name="T40" fmla="*/ 51 w 186"/>
                <a:gd name="T41" fmla="*/ 189 h 234"/>
                <a:gd name="T42" fmla="*/ 93 w 186"/>
                <a:gd name="T43" fmla="*/ 174 h 234"/>
                <a:gd name="T44" fmla="*/ 135 w 186"/>
                <a:gd name="T45" fmla="*/ 189 h 234"/>
                <a:gd name="T46" fmla="*/ 93 w 186"/>
                <a:gd name="T47" fmla="*/ 204 h 234"/>
                <a:gd name="T48" fmla="*/ 51 w 186"/>
                <a:gd name="T49" fmla="*/ 189 h 234"/>
                <a:gd name="T50" fmla="*/ 9 w 186"/>
                <a:gd name="T51" fmla="*/ 93 h 234"/>
                <a:gd name="T52" fmla="*/ 45 w 186"/>
                <a:gd name="T53" fmla="*/ 60 h 234"/>
                <a:gd name="T54" fmla="*/ 78 w 186"/>
                <a:gd name="T55" fmla="*/ 93 h 234"/>
                <a:gd name="T56" fmla="*/ 45 w 186"/>
                <a:gd name="T57" fmla="*/ 126 h 234"/>
                <a:gd name="T58" fmla="*/ 9 w 186"/>
                <a:gd name="T59" fmla="*/ 9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6" h="234">
                  <a:moveTo>
                    <a:pt x="0" y="99"/>
                  </a:moveTo>
                  <a:cubicBezTo>
                    <a:pt x="0" y="165"/>
                    <a:pt x="42" y="234"/>
                    <a:pt x="93" y="234"/>
                  </a:cubicBezTo>
                  <a:cubicBezTo>
                    <a:pt x="144" y="234"/>
                    <a:pt x="186" y="165"/>
                    <a:pt x="186" y="99"/>
                  </a:cubicBezTo>
                  <a:cubicBezTo>
                    <a:pt x="186" y="33"/>
                    <a:pt x="126" y="0"/>
                    <a:pt x="93" y="0"/>
                  </a:cubicBezTo>
                  <a:cubicBezTo>
                    <a:pt x="57" y="0"/>
                    <a:pt x="0" y="33"/>
                    <a:pt x="0" y="99"/>
                  </a:cubicBezTo>
                  <a:close/>
                  <a:moveTo>
                    <a:pt x="87" y="150"/>
                  </a:moveTo>
                  <a:cubicBezTo>
                    <a:pt x="81" y="150"/>
                    <a:pt x="81" y="150"/>
                    <a:pt x="81" y="150"/>
                  </a:cubicBezTo>
                  <a:cubicBezTo>
                    <a:pt x="78" y="150"/>
                    <a:pt x="78" y="153"/>
                    <a:pt x="75" y="153"/>
                  </a:cubicBezTo>
                  <a:cubicBezTo>
                    <a:pt x="75" y="150"/>
                    <a:pt x="75" y="147"/>
                    <a:pt x="81" y="147"/>
                  </a:cubicBezTo>
                  <a:cubicBezTo>
                    <a:pt x="84" y="147"/>
                    <a:pt x="87" y="150"/>
                    <a:pt x="87" y="150"/>
                  </a:cubicBezTo>
                  <a:close/>
                  <a:moveTo>
                    <a:pt x="105" y="147"/>
                  </a:moveTo>
                  <a:cubicBezTo>
                    <a:pt x="108" y="147"/>
                    <a:pt x="111" y="150"/>
                    <a:pt x="111" y="153"/>
                  </a:cubicBezTo>
                  <a:cubicBezTo>
                    <a:pt x="108" y="153"/>
                    <a:pt x="105" y="150"/>
                    <a:pt x="105" y="150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9" y="150"/>
                    <a:pt x="102" y="147"/>
                    <a:pt x="105" y="147"/>
                  </a:cubicBezTo>
                  <a:close/>
                  <a:moveTo>
                    <a:pt x="105" y="93"/>
                  </a:moveTo>
                  <a:cubicBezTo>
                    <a:pt x="105" y="75"/>
                    <a:pt x="123" y="60"/>
                    <a:pt x="141" y="60"/>
                  </a:cubicBezTo>
                  <a:cubicBezTo>
                    <a:pt x="162" y="60"/>
                    <a:pt x="177" y="75"/>
                    <a:pt x="177" y="93"/>
                  </a:cubicBezTo>
                  <a:cubicBezTo>
                    <a:pt x="177" y="111"/>
                    <a:pt x="162" y="126"/>
                    <a:pt x="141" y="126"/>
                  </a:cubicBezTo>
                  <a:cubicBezTo>
                    <a:pt x="123" y="126"/>
                    <a:pt x="105" y="111"/>
                    <a:pt x="105" y="93"/>
                  </a:cubicBezTo>
                  <a:close/>
                  <a:moveTo>
                    <a:pt x="51" y="189"/>
                  </a:moveTo>
                  <a:cubicBezTo>
                    <a:pt x="51" y="177"/>
                    <a:pt x="78" y="174"/>
                    <a:pt x="93" y="174"/>
                  </a:cubicBezTo>
                  <a:cubicBezTo>
                    <a:pt x="108" y="174"/>
                    <a:pt x="135" y="177"/>
                    <a:pt x="135" y="189"/>
                  </a:cubicBezTo>
                  <a:cubicBezTo>
                    <a:pt x="135" y="201"/>
                    <a:pt x="108" y="204"/>
                    <a:pt x="93" y="204"/>
                  </a:cubicBezTo>
                  <a:cubicBezTo>
                    <a:pt x="78" y="204"/>
                    <a:pt x="51" y="201"/>
                    <a:pt x="51" y="189"/>
                  </a:cubicBezTo>
                  <a:close/>
                  <a:moveTo>
                    <a:pt x="9" y="93"/>
                  </a:moveTo>
                  <a:cubicBezTo>
                    <a:pt x="9" y="75"/>
                    <a:pt x="24" y="60"/>
                    <a:pt x="45" y="60"/>
                  </a:cubicBezTo>
                  <a:cubicBezTo>
                    <a:pt x="63" y="60"/>
                    <a:pt x="78" y="75"/>
                    <a:pt x="78" y="93"/>
                  </a:cubicBezTo>
                  <a:cubicBezTo>
                    <a:pt x="78" y="111"/>
                    <a:pt x="63" y="126"/>
                    <a:pt x="45" y="126"/>
                  </a:cubicBezTo>
                  <a:cubicBezTo>
                    <a:pt x="24" y="126"/>
                    <a:pt x="9" y="111"/>
                    <a:pt x="9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"/>
            <p:cNvSpPr>
              <a:spLocks/>
            </p:cNvSpPr>
            <p:nvPr/>
          </p:nvSpPr>
          <p:spPr bwMode="auto">
            <a:xfrm>
              <a:off x="3692526" y="3079751"/>
              <a:ext cx="292100" cy="593725"/>
            </a:xfrm>
            <a:custGeom>
              <a:avLst/>
              <a:gdLst>
                <a:gd name="T0" fmla="*/ 129 w 165"/>
                <a:gd name="T1" fmla="*/ 240 h 333"/>
                <a:gd name="T2" fmla="*/ 90 w 165"/>
                <a:gd name="T3" fmla="*/ 195 h 333"/>
                <a:gd name="T4" fmla="*/ 0 w 165"/>
                <a:gd name="T5" fmla="*/ 33 h 333"/>
                <a:gd name="T6" fmla="*/ 33 w 165"/>
                <a:gd name="T7" fmla="*/ 0 h 333"/>
                <a:gd name="T8" fmla="*/ 99 w 165"/>
                <a:gd name="T9" fmla="*/ 33 h 333"/>
                <a:gd name="T10" fmla="*/ 144 w 165"/>
                <a:gd name="T11" fmla="*/ 105 h 333"/>
                <a:gd name="T12" fmla="*/ 150 w 165"/>
                <a:gd name="T13" fmla="*/ 120 h 333"/>
                <a:gd name="T14" fmla="*/ 156 w 165"/>
                <a:gd name="T15" fmla="*/ 174 h 333"/>
                <a:gd name="T16" fmla="*/ 153 w 165"/>
                <a:gd name="T17" fmla="*/ 189 h 333"/>
                <a:gd name="T18" fmla="*/ 156 w 165"/>
                <a:gd name="T19" fmla="*/ 219 h 333"/>
                <a:gd name="T20" fmla="*/ 159 w 165"/>
                <a:gd name="T21" fmla="*/ 228 h 333"/>
                <a:gd name="T22" fmla="*/ 162 w 165"/>
                <a:gd name="T23" fmla="*/ 288 h 333"/>
                <a:gd name="T24" fmla="*/ 132 w 165"/>
                <a:gd name="T25" fmla="*/ 333 h 333"/>
                <a:gd name="T26" fmla="*/ 129 w 165"/>
                <a:gd name="T27" fmla="*/ 24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5" h="333">
                  <a:moveTo>
                    <a:pt x="129" y="240"/>
                  </a:moveTo>
                  <a:cubicBezTo>
                    <a:pt x="123" y="228"/>
                    <a:pt x="108" y="213"/>
                    <a:pt x="90" y="195"/>
                  </a:cubicBezTo>
                  <a:cubicBezTo>
                    <a:pt x="51" y="153"/>
                    <a:pt x="0" y="99"/>
                    <a:pt x="0" y="33"/>
                  </a:cubicBezTo>
                  <a:cubicBezTo>
                    <a:pt x="6" y="21"/>
                    <a:pt x="18" y="9"/>
                    <a:pt x="33" y="0"/>
                  </a:cubicBezTo>
                  <a:cubicBezTo>
                    <a:pt x="72" y="0"/>
                    <a:pt x="99" y="33"/>
                    <a:pt x="99" y="33"/>
                  </a:cubicBezTo>
                  <a:cubicBezTo>
                    <a:pt x="120" y="54"/>
                    <a:pt x="135" y="78"/>
                    <a:pt x="144" y="105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6" y="138"/>
                    <a:pt x="159" y="156"/>
                    <a:pt x="156" y="174"/>
                  </a:cubicBezTo>
                  <a:cubicBezTo>
                    <a:pt x="153" y="189"/>
                    <a:pt x="153" y="189"/>
                    <a:pt x="153" y="189"/>
                  </a:cubicBezTo>
                  <a:cubicBezTo>
                    <a:pt x="153" y="198"/>
                    <a:pt x="153" y="210"/>
                    <a:pt x="156" y="219"/>
                  </a:cubicBezTo>
                  <a:cubicBezTo>
                    <a:pt x="159" y="228"/>
                    <a:pt x="159" y="228"/>
                    <a:pt x="159" y="228"/>
                  </a:cubicBezTo>
                  <a:cubicBezTo>
                    <a:pt x="165" y="246"/>
                    <a:pt x="165" y="267"/>
                    <a:pt x="162" y="288"/>
                  </a:cubicBezTo>
                  <a:cubicBezTo>
                    <a:pt x="156" y="309"/>
                    <a:pt x="144" y="330"/>
                    <a:pt x="132" y="333"/>
                  </a:cubicBezTo>
                  <a:cubicBezTo>
                    <a:pt x="141" y="318"/>
                    <a:pt x="150" y="279"/>
                    <a:pt x="129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4"/>
            <p:cNvSpPr>
              <a:spLocks/>
            </p:cNvSpPr>
            <p:nvPr/>
          </p:nvSpPr>
          <p:spPr bwMode="auto">
            <a:xfrm>
              <a:off x="3633788" y="3149601"/>
              <a:ext cx="309563" cy="533400"/>
            </a:xfrm>
            <a:custGeom>
              <a:avLst/>
              <a:gdLst>
                <a:gd name="T0" fmla="*/ 27 w 174"/>
                <a:gd name="T1" fmla="*/ 0 h 300"/>
                <a:gd name="T2" fmla="*/ 120 w 174"/>
                <a:gd name="T3" fmla="*/ 159 h 300"/>
                <a:gd name="T4" fmla="*/ 156 w 174"/>
                <a:gd name="T5" fmla="*/ 201 h 300"/>
                <a:gd name="T6" fmla="*/ 156 w 174"/>
                <a:gd name="T7" fmla="*/ 300 h 300"/>
                <a:gd name="T8" fmla="*/ 147 w 174"/>
                <a:gd name="T9" fmla="*/ 234 h 300"/>
                <a:gd name="T10" fmla="*/ 120 w 174"/>
                <a:gd name="T11" fmla="*/ 195 h 300"/>
                <a:gd name="T12" fmla="*/ 27 w 174"/>
                <a:gd name="T13" fmla="*/ 105 h 300"/>
                <a:gd name="T14" fmla="*/ 27 w 174"/>
                <a:gd name="T15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300">
                  <a:moveTo>
                    <a:pt x="27" y="0"/>
                  </a:moveTo>
                  <a:cubicBezTo>
                    <a:pt x="30" y="66"/>
                    <a:pt x="81" y="120"/>
                    <a:pt x="120" y="159"/>
                  </a:cubicBezTo>
                  <a:cubicBezTo>
                    <a:pt x="138" y="177"/>
                    <a:pt x="150" y="192"/>
                    <a:pt x="156" y="201"/>
                  </a:cubicBezTo>
                  <a:cubicBezTo>
                    <a:pt x="174" y="234"/>
                    <a:pt x="171" y="288"/>
                    <a:pt x="156" y="300"/>
                  </a:cubicBezTo>
                  <a:cubicBezTo>
                    <a:pt x="156" y="288"/>
                    <a:pt x="156" y="252"/>
                    <a:pt x="147" y="234"/>
                  </a:cubicBezTo>
                  <a:cubicBezTo>
                    <a:pt x="141" y="219"/>
                    <a:pt x="132" y="207"/>
                    <a:pt x="120" y="195"/>
                  </a:cubicBezTo>
                  <a:cubicBezTo>
                    <a:pt x="96" y="177"/>
                    <a:pt x="51" y="144"/>
                    <a:pt x="27" y="105"/>
                  </a:cubicBezTo>
                  <a:cubicBezTo>
                    <a:pt x="27" y="105"/>
                    <a:pt x="0" y="51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5"/>
            <p:cNvSpPr>
              <a:spLocks/>
            </p:cNvSpPr>
            <p:nvPr/>
          </p:nvSpPr>
          <p:spPr bwMode="auto">
            <a:xfrm>
              <a:off x="3467101" y="3224213"/>
              <a:ext cx="250825" cy="458788"/>
            </a:xfrm>
            <a:custGeom>
              <a:avLst/>
              <a:gdLst>
                <a:gd name="T0" fmla="*/ 63 w 141"/>
                <a:gd name="T1" fmla="*/ 30 h 258"/>
                <a:gd name="T2" fmla="*/ 99 w 141"/>
                <a:gd name="T3" fmla="*/ 0 h 258"/>
                <a:gd name="T4" fmla="*/ 141 w 141"/>
                <a:gd name="T5" fmla="*/ 105 h 258"/>
                <a:gd name="T6" fmla="*/ 75 w 141"/>
                <a:gd name="T7" fmla="*/ 162 h 258"/>
                <a:gd name="T8" fmla="*/ 48 w 141"/>
                <a:gd name="T9" fmla="*/ 258 h 258"/>
                <a:gd name="T10" fmla="*/ 12 w 141"/>
                <a:gd name="T11" fmla="*/ 198 h 258"/>
                <a:gd name="T12" fmla="*/ 12 w 141"/>
                <a:gd name="T13" fmla="*/ 195 h 258"/>
                <a:gd name="T14" fmla="*/ 0 w 141"/>
                <a:gd name="T15" fmla="*/ 171 h 258"/>
                <a:gd name="T16" fmla="*/ 63 w 141"/>
                <a:gd name="T17" fmla="*/ 3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258">
                  <a:moveTo>
                    <a:pt x="63" y="30"/>
                  </a:moveTo>
                  <a:cubicBezTo>
                    <a:pt x="75" y="18"/>
                    <a:pt x="90" y="9"/>
                    <a:pt x="99" y="0"/>
                  </a:cubicBezTo>
                  <a:cubicBezTo>
                    <a:pt x="99" y="57"/>
                    <a:pt x="141" y="105"/>
                    <a:pt x="141" y="105"/>
                  </a:cubicBezTo>
                  <a:cubicBezTo>
                    <a:pt x="138" y="126"/>
                    <a:pt x="93" y="144"/>
                    <a:pt x="75" y="162"/>
                  </a:cubicBezTo>
                  <a:cubicBezTo>
                    <a:pt x="60" y="180"/>
                    <a:pt x="42" y="213"/>
                    <a:pt x="48" y="258"/>
                  </a:cubicBezTo>
                  <a:cubicBezTo>
                    <a:pt x="39" y="255"/>
                    <a:pt x="24" y="240"/>
                    <a:pt x="12" y="198"/>
                  </a:cubicBezTo>
                  <a:cubicBezTo>
                    <a:pt x="12" y="195"/>
                    <a:pt x="12" y="195"/>
                    <a:pt x="12" y="195"/>
                  </a:cubicBezTo>
                  <a:cubicBezTo>
                    <a:pt x="9" y="192"/>
                    <a:pt x="3" y="183"/>
                    <a:pt x="0" y="171"/>
                  </a:cubicBezTo>
                  <a:cubicBezTo>
                    <a:pt x="6" y="102"/>
                    <a:pt x="36" y="57"/>
                    <a:pt x="6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46"/>
            <p:cNvSpPr>
              <a:spLocks/>
            </p:cNvSpPr>
            <p:nvPr/>
          </p:nvSpPr>
          <p:spPr bwMode="auto">
            <a:xfrm>
              <a:off x="3435351" y="3079751"/>
              <a:ext cx="304800" cy="433388"/>
            </a:xfrm>
            <a:custGeom>
              <a:avLst/>
              <a:gdLst>
                <a:gd name="T0" fmla="*/ 42 w 171"/>
                <a:gd name="T1" fmla="*/ 72 h 243"/>
                <a:gd name="T2" fmla="*/ 84 w 171"/>
                <a:gd name="T3" fmla="*/ 33 h 243"/>
                <a:gd name="T4" fmla="*/ 156 w 171"/>
                <a:gd name="T5" fmla="*/ 3 h 243"/>
                <a:gd name="T6" fmla="*/ 171 w 171"/>
                <a:gd name="T7" fmla="*/ 0 h 243"/>
                <a:gd name="T8" fmla="*/ 120 w 171"/>
                <a:gd name="T9" fmla="*/ 75 h 243"/>
                <a:gd name="T10" fmla="*/ 78 w 171"/>
                <a:gd name="T11" fmla="*/ 108 h 243"/>
                <a:gd name="T12" fmla="*/ 15 w 171"/>
                <a:gd name="T13" fmla="*/ 243 h 243"/>
                <a:gd name="T14" fmla="*/ 12 w 171"/>
                <a:gd name="T15" fmla="*/ 237 h 243"/>
                <a:gd name="T16" fmla="*/ 6 w 171"/>
                <a:gd name="T17" fmla="*/ 207 h 243"/>
                <a:gd name="T18" fmla="*/ 3 w 171"/>
                <a:gd name="T19" fmla="*/ 192 h 243"/>
                <a:gd name="T20" fmla="*/ 42 w 171"/>
                <a:gd name="T21" fmla="*/ 7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243">
                  <a:moveTo>
                    <a:pt x="42" y="72"/>
                  </a:moveTo>
                  <a:cubicBezTo>
                    <a:pt x="54" y="57"/>
                    <a:pt x="69" y="45"/>
                    <a:pt x="84" y="33"/>
                  </a:cubicBezTo>
                  <a:cubicBezTo>
                    <a:pt x="105" y="18"/>
                    <a:pt x="129" y="6"/>
                    <a:pt x="156" y="3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35" y="21"/>
                    <a:pt x="123" y="51"/>
                    <a:pt x="120" y="75"/>
                  </a:cubicBezTo>
                  <a:cubicBezTo>
                    <a:pt x="108" y="81"/>
                    <a:pt x="93" y="93"/>
                    <a:pt x="78" y="108"/>
                  </a:cubicBezTo>
                  <a:cubicBezTo>
                    <a:pt x="51" y="132"/>
                    <a:pt x="24" y="174"/>
                    <a:pt x="15" y="243"/>
                  </a:cubicBezTo>
                  <a:cubicBezTo>
                    <a:pt x="12" y="240"/>
                    <a:pt x="12" y="240"/>
                    <a:pt x="12" y="237"/>
                  </a:cubicBezTo>
                  <a:cubicBezTo>
                    <a:pt x="9" y="228"/>
                    <a:pt x="6" y="216"/>
                    <a:pt x="6" y="207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0" y="150"/>
                    <a:pt x="15" y="105"/>
                    <a:pt x="4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sp>
        <p:nvSpPr>
          <p:cNvPr id="60" name="Rectangle 59"/>
          <p:cNvSpPr/>
          <p:nvPr/>
        </p:nvSpPr>
        <p:spPr>
          <a:xfrm>
            <a:off x="4559299" y="2590800"/>
            <a:ext cx="7632701" cy="74930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2000" rtlCol="0" anchor="ctr"/>
          <a:lstStyle/>
          <a:p>
            <a:r>
              <a:rPr lang="en-US" sz="2400" dirty="0">
                <a:latin typeface="+mj-lt"/>
              </a:rPr>
              <a:t>MASSAGE</a:t>
            </a:r>
            <a:endParaRPr lang="uk-UA" sz="2400" dirty="0">
              <a:latin typeface="+mj-lt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448965" y="5510577"/>
            <a:ext cx="4217165" cy="749300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rtlCol="0" anchor="ctr"/>
          <a:lstStyle/>
          <a:p>
            <a:r>
              <a:rPr lang="en-US" sz="2400" dirty="0">
                <a:latin typeface="+mj-lt"/>
              </a:rPr>
              <a:t>NAIL CARE</a:t>
            </a:r>
            <a:endParaRPr lang="uk-UA" sz="2400" dirty="0">
              <a:latin typeface="+mj-lt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4713340" y="2390355"/>
            <a:ext cx="1020224" cy="839154"/>
            <a:chOff x="7989888" y="3192463"/>
            <a:chExt cx="831850" cy="684213"/>
          </a:xfrm>
          <a:solidFill>
            <a:srgbClr val="FFFFFF"/>
          </a:solidFill>
          <a:effectLst>
            <a:outerShdw blurRad="127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5" name="Freeform 136"/>
            <p:cNvSpPr>
              <a:spLocks/>
            </p:cNvSpPr>
            <p:nvPr/>
          </p:nvSpPr>
          <p:spPr bwMode="auto">
            <a:xfrm>
              <a:off x="8043863" y="3540126"/>
              <a:ext cx="201613" cy="185738"/>
            </a:xfrm>
            <a:custGeom>
              <a:avLst/>
              <a:gdLst>
                <a:gd name="T0" fmla="*/ 57 w 114"/>
                <a:gd name="T1" fmla="*/ 105 h 105"/>
                <a:gd name="T2" fmla="*/ 114 w 114"/>
                <a:gd name="T3" fmla="*/ 54 h 105"/>
                <a:gd name="T4" fmla="*/ 57 w 114"/>
                <a:gd name="T5" fmla="*/ 0 h 105"/>
                <a:gd name="T6" fmla="*/ 0 w 114"/>
                <a:gd name="T7" fmla="*/ 54 h 105"/>
                <a:gd name="T8" fmla="*/ 9 w 114"/>
                <a:gd name="T9" fmla="*/ 105 h 105"/>
                <a:gd name="T10" fmla="*/ 57 w 114"/>
                <a:gd name="T1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105">
                  <a:moveTo>
                    <a:pt x="57" y="105"/>
                  </a:moveTo>
                  <a:cubicBezTo>
                    <a:pt x="90" y="105"/>
                    <a:pt x="114" y="81"/>
                    <a:pt x="114" y="54"/>
                  </a:cubicBezTo>
                  <a:cubicBezTo>
                    <a:pt x="114" y="24"/>
                    <a:pt x="90" y="0"/>
                    <a:pt x="57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9"/>
                    <a:pt x="9" y="105"/>
                    <a:pt x="9" y="105"/>
                  </a:cubicBezTo>
                  <a:cubicBezTo>
                    <a:pt x="9" y="105"/>
                    <a:pt x="42" y="105"/>
                    <a:pt x="57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137"/>
            <p:cNvSpPr>
              <a:spLocks noEditPoints="1"/>
            </p:cNvSpPr>
            <p:nvPr/>
          </p:nvSpPr>
          <p:spPr bwMode="auto">
            <a:xfrm>
              <a:off x="7989888" y="3603626"/>
              <a:ext cx="831850" cy="273050"/>
            </a:xfrm>
            <a:custGeom>
              <a:avLst/>
              <a:gdLst>
                <a:gd name="T0" fmla="*/ 453 w 468"/>
                <a:gd name="T1" fmla="*/ 123 h 153"/>
                <a:gd name="T2" fmla="*/ 453 w 468"/>
                <a:gd name="T3" fmla="*/ 9 h 153"/>
                <a:gd name="T4" fmla="*/ 444 w 468"/>
                <a:gd name="T5" fmla="*/ 0 h 153"/>
                <a:gd name="T6" fmla="*/ 327 w 468"/>
                <a:gd name="T7" fmla="*/ 0 h 153"/>
                <a:gd name="T8" fmla="*/ 319 w 468"/>
                <a:gd name="T9" fmla="*/ 6 h 153"/>
                <a:gd name="T10" fmla="*/ 318 w 468"/>
                <a:gd name="T11" fmla="*/ 6 h 153"/>
                <a:gd name="T12" fmla="*/ 195 w 468"/>
                <a:gd name="T13" fmla="*/ 6 h 153"/>
                <a:gd name="T14" fmla="*/ 159 w 468"/>
                <a:gd name="T15" fmla="*/ 42 h 153"/>
                <a:gd name="T16" fmla="*/ 159 w 468"/>
                <a:gd name="T17" fmla="*/ 48 h 153"/>
                <a:gd name="T18" fmla="*/ 195 w 468"/>
                <a:gd name="T19" fmla="*/ 84 h 153"/>
                <a:gd name="T20" fmla="*/ 318 w 468"/>
                <a:gd name="T21" fmla="*/ 84 h 153"/>
                <a:gd name="T22" fmla="*/ 318 w 468"/>
                <a:gd name="T23" fmla="*/ 123 h 153"/>
                <a:gd name="T24" fmla="*/ 15 w 468"/>
                <a:gd name="T25" fmla="*/ 123 h 153"/>
                <a:gd name="T26" fmla="*/ 0 w 468"/>
                <a:gd name="T27" fmla="*/ 138 h 153"/>
                <a:gd name="T28" fmla="*/ 15 w 468"/>
                <a:gd name="T29" fmla="*/ 153 h 153"/>
                <a:gd name="T30" fmla="*/ 450 w 468"/>
                <a:gd name="T31" fmla="*/ 153 h 153"/>
                <a:gd name="T32" fmla="*/ 468 w 468"/>
                <a:gd name="T33" fmla="*/ 138 h 153"/>
                <a:gd name="T34" fmla="*/ 453 w 468"/>
                <a:gd name="T35" fmla="*/ 123 h 153"/>
                <a:gd name="T36" fmla="*/ 441 w 468"/>
                <a:gd name="T37" fmla="*/ 123 h 153"/>
                <a:gd name="T38" fmla="*/ 357 w 468"/>
                <a:gd name="T39" fmla="*/ 123 h 153"/>
                <a:gd name="T40" fmla="*/ 357 w 468"/>
                <a:gd name="T41" fmla="*/ 12 h 153"/>
                <a:gd name="T42" fmla="*/ 441 w 468"/>
                <a:gd name="T43" fmla="*/ 12 h 153"/>
                <a:gd name="T44" fmla="*/ 441 w 468"/>
                <a:gd name="T45" fmla="*/ 123 h 153"/>
                <a:gd name="T46" fmla="*/ 330 w 468"/>
                <a:gd name="T47" fmla="*/ 12 h 153"/>
                <a:gd name="T48" fmla="*/ 342 w 468"/>
                <a:gd name="T49" fmla="*/ 12 h 153"/>
                <a:gd name="T50" fmla="*/ 342 w 468"/>
                <a:gd name="T51" fmla="*/ 123 h 153"/>
                <a:gd name="T52" fmla="*/ 330 w 468"/>
                <a:gd name="T53" fmla="*/ 123 h 153"/>
                <a:gd name="T54" fmla="*/ 330 w 468"/>
                <a:gd name="T55" fmla="*/ 1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8" h="153">
                  <a:moveTo>
                    <a:pt x="453" y="123"/>
                  </a:moveTo>
                  <a:cubicBezTo>
                    <a:pt x="453" y="109"/>
                    <a:pt x="453" y="78"/>
                    <a:pt x="453" y="9"/>
                  </a:cubicBezTo>
                  <a:cubicBezTo>
                    <a:pt x="453" y="3"/>
                    <a:pt x="450" y="0"/>
                    <a:pt x="444" y="0"/>
                  </a:cubicBezTo>
                  <a:cubicBezTo>
                    <a:pt x="444" y="0"/>
                    <a:pt x="444" y="0"/>
                    <a:pt x="327" y="0"/>
                  </a:cubicBezTo>
                  <a:cubicBezTo>
                    <a:pt x="325" y="0"/>
                    <a:pt x="321" y="2"/>
                    <a:pt x="319" y="6"/>
                  </a:cubicBezTo>
                  <a:cubicBezTo>
                    <a:pt x="319" y="6"/>
                    <a:pt x="319" y="6"/>
                    <a:pt x="318" y="6"/>
                  </a:cubicBezTo>
                  <a:cubicBezTo>
                    <a:pt x="318" y="6"/>
                    <a:pt x="318" y="6"/>
                    <a:pt x="195" y="6"/>
                  </a:cubicBezTo>
                  <a:cubicBezTo>
                    <a:pt x="174" y="6"/>
                    <a:pt x="159" y="21"/>
                    <a:pt x="159" y="42"/>
                  </a:cubicBezTo>
                  <a:cubicBezTo>
                    <a:pt x="159" y="42"/>
                    <a:pt x="159" y="42"/>
                    <a:pt x="159" y="48"/>
                  </a:cubicBezTo>
                  <a:cubicBezTo>
                    <a:pt x="159" y="69"/>
                    <a:pt x="174" y="84"/>
                    <a:pt x="195" y="84"/>
                  </a:cubicBezTo>
                  <a:cubicBezTo>
                    <a:pt x="195" y="84"/>
                    <a:pt x="195" y="84"/>
                    <a:pt x="318" y="84"/>
                  </a:cubicBezTo>
                  <a:cubicBezTo>
                    <a:pt x="318" y="95"/>
                    <a:pt x="318" y="108"/>
                    <a:pt x="318" y="123"/>
                  </a:cubicBezTo>
                  <a:cubicBezTo>
                    <a:pt x="254" y="123"/>
                    <a:pt x="158" y="123"/>
                    <a:pt x="15" y="123"/>
                  </a:cubicBezTo>
                  <a:cubicBezTo>
                    <a:pt x="6" y="123"/>
                    <a:pt x="0" y="129"/>
                    <a:pt x="0" y="138"/>
                  </a:cubicBezTo>
                  <a:cubicBezTo>
                    <a:pt x="0" y="147"/>
                    <a:pt x="6" y="153"/>
                    <a:pt x="15" y="153"/>
                  </a:cubicBezTo>
                  <a:cubicBezTo>
                    <a:pt x="15" y="153"/>
                    <a:pt x="15" y="153"/>
                    <a:pt x="450" y="153"/>
                  </a:cubicBezTo>
                  <a:cubicBezTo>
                    <a:pt x="459" y="153"/>
                    <a:pt x="468" y="147"/>
                    <a:pt x="468" y="138"/>
                  </a:cubicBezTo>
                  <a:cubicBezTo>
                    <a:pt x="468" y="130"/>
                    <a:pt x="461" y="124"/>
                    <a:pt x="453" y="123"/>
                  </a:cubicBezTo>
                  <a:close/>
                  <a:moveTo>
                    <a:pt x="441" y="123"/>
                  </a:moveTo>
                  <a:cubicBezTo>
                    <a:pt x="431" y="123"/>
                    <a:pt x="408" y="123"/>
                    <a:pt x="357" y="123"/>
                  </a:cubicBezTo>
                  <a:cubicBezTo>
                    <a:pt x="357" y="43"/>
                    <a:pt x="357" y="19"/>
                    <a:pt x="357" y="12"/>
                  </a:cubicBezTo>
                  <a:cubicBezTo>
                    <a:pt x="374" y="12"/>
                    <a:pt x="400" y="12"/>
                    <a:pt x="441" y="12"/>
                  </a:cubicBezTo>
                  <a:cubicBezTo>
                    <a:pt x="441" y="12"/>
                    <a:pt x="441" y="12"/>
                    <a:pt x="441" y="123"/>
                  </a:cubicBezTo>
                  <a:close/>
                  <a:moveTo>
                    <a:pt x="330" y="12"/>
                  </a:moveTo>
                  <a:cubicBezTo>
                    <a:pt x="330" y="12"/>
                    <a:pt x="330" y="12"/>
                    <a:pt x="342" y="12"/>
                  </a:cubicBezTo>
                  <a:cubicBezTo>
                    <a:pt x="342" y="78"/>
                    <a:pt x="342" y="109"/>
                    <a:pt x="342" y="123"/>
                  </a:cubicBezTo>
                  <a:cubicBezTo>
                    <a:pt x="338" y="123"/>
                    <a:pt x="334" y="123"/>
                    <a:pt x="330" y="123"/>
                  </a:cubicBezTo>
                  <a:lnTo>
                    <a:pt x="3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138"/>
            <p:cNvSpPr>
              <a:spLocks/>
            </p:cNvSpPr>
            <p:nvPr/>
          </p:nvSpPr>
          <p:spPr bwMode="auto">
            <a:xfrm>
              <a:off x="8048626" y="3752851"/>
              <a:ext cx="192088" cy="38100"/>
            </a:xfrm>
            <a:custGeom>
              <a:avLst/>
              <a:gdLst>
                <a:gd name="T0" fmla="*/ 12 w 108"/>
                <a:gd name="T1" fmla="*/ 0 h 21"/>
                <a:gd name="T2" fmla="*/ 0 w 108"/>
                <a:gd name="T3" fmla="*/ 12 h 21"/>
                <a:gd name="T4" fmla="*/ 12 w 108"/>
                <a:gd name="T5" fmla="*/ 21 h 21"/>
                <a:gd name="T6" fmla="*/ 96 w 108"/>
                <a:gd name="T7" fmla="*/ 21 h 21"/>
                <a:gd name="T8" fmla="*/ 108 w 108"/>
                <a:gd name="T9" fmla="*/ 12 h 21"/>
                <a:gd name="T10" fmla="*/ 96 w 108"/>
                <a:gd name="T11" fmla="*/ 0 h 21"/>
                <a:gd name="T12" fmla="*/ 12 w 10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21">
                  <a:moveTo>
                    <a:pt x="12" y="0"/>
                  </a:moveTo>
                  <a:cubicBezTo>
                    <a:pt x="6" y="0"/>
                    <a:pt x="0" y="6"/>
                    <a:pt x="0" y="12"/>
                  </a:cubicBezTo>
                  <a:cubicBezTo>
                    <a:pt x="0" y="18"/>
                    <a:pt x="6" y="21"/>
                    <a:pt x="12" y="21"/>
                  </a:cubicBezTo>
                  <a:cubicBezTo>
                    <a:pt x="12" y="21"/>
                    <a:pt x="12" y="21"/>
                    <a:pt x="96" y="21"/>
                  </a:cubicBezTo>
                  <a:cubicBezTo>
                    <a:pt x="102" y="21"/>
                    <a:pt x="108" y="18"/>
                    <a:pt x="108" y="12"/>
                  </a:cubicBezTo>
                  <a:cubicBezTo>
                    <a:pt x="108" y="6"/>
                    <a:pt x="102" y="0"/>
                    <a:pt x="96" y="0"/>
                  </a:cubicBezTo>
                  <a:cubicBezTo>
                    <a:pt x="96" y="0"/>
                    <a:pt x="96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139"/>
            <p:cNvSpPr>
              <a:spLocks/>
            </p:cNvSpPr>
            <p:nvPr/>
          </p:nvSpPr>
          <p:spPr bwMode="auto">
            <a:xfrm>
              <a:off x="8362951" y="3379788"/>
              <a:ext cx="144463" cy="192088"/>
            </a:xfrm>
            <a:custGeom>
              <a:avLst/>
              <a:gdLst>
                <a:gd name="T0" fmla="*/ 45 w 81"/>
                <a:gd name="T1" fmla="*/ 102 h 108"/>
                <a:gd name="T2" fmla="*/ 78 w 81"/>
                <a:gd name="T3" fmla="*/ 69 h 108"/>
                <a:gd name="T4" fmla="*/ 75 w 81"/>
                <a:gd name="T5" fmla="*/ 53 h 108"/>
                <a:gd name="T6" fmla="*/ 72 w 81"/>
                <a:gd name="T7" fmla="*/ 48 h 108"/>
                <a:gd name="T8" fmla="*/ 30 w 81"/>
                <a:gd name="T9" fmla="*/ 6 h 108"/>
                <a:gd name="T10" fmla="*/ 6 w 81"/>
                <a:gd name="T11" fmla="*/ 9 h 108"/>
                <a:gd name="T12" fmla="*/ 6 w 81"/>
                <a:gd name="T13" fmla="*/ 30 h 108"/>
                <a:gd name="T14" fmla="*/ 38 w 81"/>
                <a:gd name="T15" fmla="*/ 61 h 108"/>
                <a:gd name="T16" fmla="*/ 21 w 81"/>
                <a:gd name="T17" fmla="*/ 78 h 108"/>
                <a:gd name="T18" fmla="*/ 24 w 81"/>
                <a:gd name="T19" fmla="*/ 99 h 108"/>
                <a:gd name="T20" fmla="*/ 45 w 81"/>
                <a:gd name="T21" fmla="*/ 10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08">
                  <a:moveTo>
                    <a:pt x="45" y="102"/>
                  </a:moveTo>
                  <a:cubicBezTo>
                    <a:pt x="78" y="69"/>
                    <a:pt x="78" y="69"/>
                    <a:pt x="78" y="69"/>
                  </a:cubicBezTo>
                  <a:cubicBezTo>
                    <a:pt x="81" y="66"/>
                    <a:pt x="81" y="59"/>
                    <a:pt x="75" y="53"/>
                  </a:cubicBezTo>
                  <a:cubicBezTo>
                    <a:pt x="75" y="51"/>
                    <a:pt x="74" y="50"/>
                    <a:pt x="72" y="48"/>
                  </a:cubicBezTo>
                  <a:cubicBezTo>
                    <a:pt x="72" y="48"/>
                    <a:pt x="72" y="48"/>
                    <a:pt x="30" y="6"/>
                  </a:cubicBezTo>
                  <a:cubicBezTo>
                    <a:pt x="24" y="0"/>
                    <a:pt x="15" y="0"/>
                    <a:pt x="6" y="9"/>
                  </a:cubicBezTo>
                  <a:cubicBezTo>
                    <a:pt x="0" y="15"/>
                    <a:pt x="0" y="24"/>
                    <a:pt x="6" y="30"/>
                  </a:cubicBezTo>
                  <a:cubicBezTo>
                    <a:pt x="6" y="30"/>
                    <a:pt x="6" y="30"/>
                    <a:pt x="38" y="6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15" y="84"/>
                    <a:pt x="18" y="93"/>
                    <a:pt x="24" y="99"/>
                  </a:cubicBezTo>
                  <a:cubicBezTo>
                    <a:pt x="30" y="105"/>
                    <a:pt x="39" y="108"/>
                    <a:pt x="45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140"/>
            <p:cNvSpPr>
              <a:spLocks noEditPoints="1"/>
            </p:cNvSpPr>
            <p:nvPr/>
          </p:nvSpPr>
          <p:spPr bwMode="auto">
            <a:xfrm>
              <a:off x="8394701" y="3341688"/>
              <a:ext cx="261938" cy="241300"/>
            </a:xfrm>
            <a:custGeom>
              <a:avLst/>
              <a:gdLst>
                <a:gd name="T0" fmla="*/ 18 w 147"/>
                <a:gd name="T1" fmla="*/ 18 h 135"/>
                <a:gd name="T2" fmla="*/ 69 w 147"/>
                <a:gd name="T3" fmla="*/ 66 h 135"/>
                <a:gd name="T4" fmla="*/ 69 w 147"/>
                <a:gd name="T5" fmla="*/ 69 h 135"/>
                <a:gd name="T6" fmla="*/ 75 w 147"/>
                <a:gd name="T7" fmla="*/ 93 h 135"/>
                <a:gd name="T8" fmla="*/ 42 w 147"/>
                <a:gd name="T9" fmla="*/ 126 h 135"/>
                <a:gd name="T10" fmla="*/ 48 w 147"/>
                <a:gd name="T11" fmla="*/ 132 h 135"/>
                <a:gd name="T12" fmla="*/ 51 w 147"/>
                <a:gd name="T13" fmla="*/ 135 h 135"/>
                <a:gd name="T14" fmla="*/ 54 w 147"/>
                <a:gd name="T15" fmla="*/ 135 h 135"/>
                <a:gd name="T16" fmla="*/ 57 w 147"/>
                <a:gd name="T17" fmla="*/ 135 h 135"/>
                <a:gd name="T18" fmla="*/ 144 w 147"/>
                <a:gd name="T19" fmla="*/ 135 h 135"/>
                <a:gd name="T20" fmla="*/ 144 w 147"/>
                <a:gd name="T21" fmla="*/ 132 h 135"/>
                <a:gd name="T22" fmla="*/ 135 w 147"/>
                <a:gd name="T23" fmla="*/ 96 h 135"/>
                <a:gd name="T24" fmla="*/ 114 w 147"/>
                <a:gd name="T25" fmla="*/ 75 h 135"/>
                <a:gd name="T26" fmla="*/ 114 w 147"/>
                <a:gd name="T27" fmla="*/ 72 h 135"/>
                <a:gd name="T28" fmla="*/ 111 w 147"/>
                <a:gd name="T29" fmla="*/ 69 h 135"/>
                <a:gd name="T30" fmla="*/ 111 w 147"/>
                <a:gd name="T31" fmla="*/ 66 h 135"/>
                <a:gd name="T32" fmla="*/ 72 w 147"/>
                <a:gd name="T33" fmla="*/ 27 h 135"/>
                <a:gd name="T34" fmla="*/ 0 w 147"/>
                <a:gd name="T35" fmla="*/ 15 h 135"/>
                <a:gd name="T36" fmla="*/ 18 w 147"/>
                <a:gd name="T37" fmla="*/ 18 h 135"/>
                <a:gd name="T38" fmla="*/ 126 w 147"/>
                <a:gd name="T39" fmla="*/ 102 h 135"/>
                <a:gd name="T40" fmla="*/ 132 w 147"/>
                <a:gd name="T41" fmla="*/ 123 h 135"/>
                <a:gd name="T42" fmla="*/ 69 w 147"/>
                <a:gd name="T43" fmla="*/ 123 h 135"/>
                <a:gd name="T44" fmla="*/ 108 w 147"/>
                <a:gd name="T45" fmla="*/ 84 h 135"/>
                <a:gd name="T46" fmla="*/ 126 w 147"/>
                <a:gd name="T47" fmla="*/ 10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7" h="135">
                  <a:moveTo>
                    <a:pt x="18" y="18"/>
                  </a:moveTo>
                  <a:cubicBezTo>
                    <a:pt x="69" y="66"/>
                    <a:pt x="69" y="66"/>
                    <a:pt x="69" y="6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8" y="78"/>
                    <a:pt x="81" y="87"/>
                    <a:pt x="75" y="93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5" y="129"/>
                    <a:pt x="48" y="132"/>
                    <a:pt x="48" y="132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2" y="135"/>
                    <a:pt x="53" y="135"/>
                    <a:pt x="54" y="135"/>
                  </a:cubicBezTo>
                  <a:cubicBezTo>
                    <a:pt x="56" y="135"/>
                    <a:pt x="57" y="135"/>
                    <a:pt x="57" y="135"/>
                  </a:cubicBezTo>
                  <a:cubicBezTo>
                    <a:pt x="64" y="135"/>
                    <a:pt x="83" y="135"/>
                    <a:pt x="144" y="135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4" y="129"/>
                    <a:pt x="147" y="117"/>
                    <a:pt x="135" y="96"/>
                  </a:cubicBezTo>
                  <a:cubicBezTo>
                    <a:pt x="128" y="85"/>
                    <a:pt x="120" y="79"/>
                    <a:pt x="114" y="75"/>
                  </a:cubicBezTo>
                  <a:cubicBezTo>
                    <a:pt x="114" y="74"/>
                    <a:pt x="114" y="73"/>
                    <a:pt x="114" y="72"/>
                  </a:cubicBezTo>
                  <a:cubicBezTo>
                    <a:pt x="114" y="69"/>
                    <a:pt x="111" y="69"/>
                    <a:pt x="111" y="69"/>
                  </a:cubicBezTo>
                  <a:cubicBezTo>
                    <a:pt x="111" y="69"/>
                    <a:pt x="111" y="69"/>
                    <a:pt x="111" y="6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51" y="6"/>
                    <a:pt x="18" y="0"/>
                    <a:pt x="0" y="15"/>
                  </a:cubicBezTo>
                  <a:cubicBezTo>
                    <a:pt x="9" y="12"/>
                    <a:pt x="15" y="15"/>
                    <a:pt x="18" y="18"/>
                  </a:cubicBezTo>
                  <a:close/>
                  <a:moveTo>
                    <a:pt x="126" y="102"/>
                  </a:moveTo>
                  <a:cubicBezTo>
                    <a:pt x="132" y="111"/>
                    <a:pt x="132" y="120"/>
                    <a:pt x="132" y="123"/>
                  </a:cubicBezTo>
                  <a:cubicBezTo>
                    <a:pt x="132" y="123"/>
                    <a:pt x="132" y="123"/>
                    <a:pt x="69" y="123"/>
                  </a:cubicBezTo>
                  <a:cubicBezTo>
                    <a:pt x="91" y="101"/>
                    <a:pt x="103" y="90"/>
                    <a:pt x="108" y="84"/>
                  </a:cubicBezTo>
                  <a:cubicBezTo>
                    <a:pt x="111" y="87"/>
                    <a:pt x="120" y="93"/>
                    <a:pt x="126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141"/>
            <p:cNvSpPr>
              <a:spLocks/>
            </p:cNvSpPr>
            <p:nvPr/>
          </p:nvSpPr>
          <p:spPr bwMode="auto">
            <a:xfrm>
              <a:off x="8331201" y="3540126"/>
              <a:ext cx="85725" cy="47625"/>
            </a:xfrm>
            <a:custGeom>
              <a:avLst/>
              <a:gdLst>
                <a:gd name="T0" fmla="*/ 33 w 48"/>
                <a:gd name="T1" fmla="*/ 3 h 27"/>
                <a:gd name="T2" fmla="*/ 3 w 48"/>
                <a:gd name="T3" fmla="*/ 21 h 27"/>
                <a:gd name="T4" fmla="*/ 3 w 48"/>
                <a:gd name="T5" fmla="*/ 27 h 27"/>
                <a:gd name="T6" fmla="*/ 42 w 48"/>
                <a:gd name="T7" fmla="*/ 27 h 27"/>
                <a:gd name="T8" fmla="*/ 48 w 48"/>
                <a:gd name="T9" fmla="*/ 27 h 27"/>
                <a:gd name="T10" fmla="*/ 48 w 48"/>
                <a:gd name="T11" fmla="*/ 18 h 27"/>
                <a:gd name="T12" fmla="*/ 39 w 48"/>
                <a:gd name="T13" fmla="*/ 12 h 27"/>
                <a:gd name="T14" fmla="*/ 33 w 48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7">
                  <a:moveTo>
                    <a:pt x="33" y="3"/>
                  </a:moveTo>
                  <a:cubicBezTo>
                    <a:pt x="33" y="0"/>
                    <a:pt x="6" y="21"/>
                    <a:pt x="3" y="21"/>
                  </a:cubicBezTo>
                  <a:cubicBezTo>
                    <a:pt x="0" y="24"/>
                    <a:pt x="3" y="27"/>
                    <a:pt x="3" y="27"/>
                  </a:cubicBezTo>
                  <a:cubicBezTo>
                    <a:pt x="3" y="27"/>
                    <a:pt x="3" y="27"/>
                    <a:pt x="42" y="27"/>
                  </a:cubicBezTo>
                  <a:cubicBezTo>
                    <a:pt x="42" y="27"/>
                    <a:pt x="45" y="27"/>
                    <a:pt x="48" y="27"/>
                  </a:cubicBezTo>
                  <a:cubicBezTo>
                    <a:pt x="48" y="24"/>
                    <a:pt x="48" y="21"/>
                    <a:pt x="48" y="18"/>
                  </a:cubicBezTo>
                  <a:cubicBezTo>
                    <a:pt x="45" y="18"/>
                    <a:pt x="42" y="15"/>
                    <a:pt x="39" y="12"/>
                  </a:cubicBezTo>
                  <a:cubicBezTo>
                    <a:pt x="36" y="9"/>
                    <a:pt x="33" y="3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142"/>
            <p:cNvSpPr>
              <a:spLocks/>
            </p:cNvSpPr>
            <p:nvPr/>
          </p:nvSpPr>
          <p:spPr bwMode="auto">
            <a:xfrm>
              <a:off x="8213726" y="3192463"/>
              <a:ext cx="203200" cy="196850"/>
            </a:xfrm>
            <a:custGeom>
              <a:avLst/>
              <a:gdLst>
                <a:gd name="T0" fmla="*/ 93 w 114"/>
                <a:gd name="T1" fmla="*/ 96 h 111"/>
                <a:gd name="T2" fmla="*/ 96 w 114"/>
                <a:gd name="T3" fmla="*/ 27 h 111"/>
                <a:gd name="T4" fmla="*/ 27 w 114"/>
                <a:gd name="T5" fmla="*/ 18 h 111"/>
                <a:gd name="T6" fmla="*/ 0 w 114"/>
                <a:gd name="T7" fmla="*/ 54 h 111"/>
                <a:gd name="T8" fmla="*/ 27 w 114"/>
                <a:gd name="T9" fmla="*/ 87 h 111"/>
                <a:gd name="T10" fmla="*/ 93 w 114"/>
                <a:gd name="T11" fmla="*/ 9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111">
                  <a:moveTo>
                    <a:pt x="93" y="96"/>
                  </a:moveTo>
                  <a:cubicBezTo>
                    <a:pt x="114" y="78"/>
                    <a:pt x="114" y="48"/>
                    <a:pt x="96" y="27"/>
                  </a:cubicBezTo>
                  <a:cubicBezTo>
                    <a:pt x="78" y="6"/>
                    <a:pt x="48" y="0"/>
                    <a:pt x="27" y="18"/>
                  </a:cubicBezTo>
                  <a:cubicBezTo>
                    <a:pt x="18" y="27"/>
                    <a:pt x="0" y="54"/>
                    <a:pt x="0" y="54"/>
                  </a:cubicBezTo>
                  <a:cubicBezTo>
                    <a:pt x="0" y="54"/>
                    <a:pt x="18" y="75"/>
                    <a:pt x="27" y="87"/>
                  </a:cubicBezTo>
                  <a:cubicBezTo>
                    <a:pt x="45" y="108"/>
                    <a:pt x="75" y="111"/>
                    <a:pt x="93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sp>
        <p:nvSpPr>
          <p:cNvPr id="63" name="Freeform 143"/>
          <p:cNvSpPr>
            <a:spLocks noEditPoints="1"/>
          </p:cNvSpPr>
          <p:nvPr/>
        </p:nvSpPr>
        <p:spPr bwMode="auto">
          <a:xfrm>
            <a:off x="5866882" y="5205154"/>
            <a:ext cx="451702" cy="963762"/>
          </a:xfrm>
          <a:custGeom>
            <a:avLst/>
            <a:gdLst>
              <a:gd name="T0" fmla="*/ 39 w 207"/>
              <a:gd name="T1" fmla="*/ 135 h 441"/>
              <a:gd name="T2" fmla="*/ 30 w 207"/>
              <a:gd name="T3" fmla="*/ 165 h 441"/>
              <a:gd name="T4" fmla="*/ 30 w 207"/>
              <a:gd name="T5" fmla="*/ 426 h 441"/>
              <a:gd name="T6" fmla="*/ 15 w 207"/>
              <a:gd name="T7" fmla="*/ 441 h 441"/>
              <a:gd name="T8" fmla="*/ 0 w 207"/>
              <a:gd name="T9" fmla="*/ 426 h 441"/>
              <a:gd name="T10" fmla="*/ 0 w 207"/>
              <a:gd name="T11" fmla="*/ 165 h 441"/>
              <a:gd name="T12" fmla="*/ 39 w 207"/>
              <a:gd name="T13" fmla="*/ 87 h 441"/>
              <a:gd name="T14" fmla="*/ 39 w 207"/>
              <a:gd name="T15" fmla="*/ 135 h 441"/>
              <a:gd name="T16" fmla="*/ 171 w 207"/>
              <a:gd name="T17" fmla="*/ 87 h 441"/>
              <a:gd name="T18" fmla="*/ 171 w 207"/>
              <a:gd name="T19" fmla="*/ 135 h 441"/>
              <a:gd name="T20" fmla="*/ 177 w 207"/>
              <a:gd name="T21" fmla="*/ 165 h 441"/>
              <a:gd name="T22" fmla="*/ 177 w 207"/>
              <a:gd name="T23" fmla="*/ 426 h 441"/>
              <a:gd name="T24" fmla="*/ 192 w 207"/>
              <a:gd name="T25" fmla="*/ 441 h 441"/>
              <a:gd name="T26" fmla="*/ 207 w 207"/>
              <a:gd name="T27" fmla="*/ 426 h 441"/>
              <a:gd name="T28" fmla="*/ 207 w 207"/>
              <a:gd name="T29" fmla="*/ 165 h 441"/>
              <a:gd name="T30" fmla="*/ 171 w 207"/>
              <a:gd name="T31" fmla="*/ 87 h 441"/>
              <a:gd name="T32" fmla="*/ 153 w 207"/>
              <a:gd name="T33" fmla="*/ 18 h 441"/>
              <a:gd name="T34" fmla="*/ 153 w 207"/>
              <a:gd name="T35" fmla="*/ 159 h 441"/>
              <a:gd name="T36" fmla="*/ 111 w 207"/>
              <a:gd name="T37" fmla="*/ 201 h 441"/>
              <a:gd name="T38" fmla="*/ 99 w 207"/>
              <a:gd name="T39" fmla="*/ 201 h 441"/>
              <a:gd name="T40" fmla="*/ 57 w 207"/>
              <a:gd name="T41" fmla="*/ 159 h 441"/>
              <a:gd name="T42" fmla="*/ 57 w 207"/>
              <a:gd name="T43" fmla="*/ 18 h 441"/>
              <a:gd name="T44" fmla="*/ 75 w 207"/>
              <a:gd name="T45" fmla="*/ 0 h 441"/>
              <a:gd name="T46" fmla="*/ 135 w 207"/>
              <a:gd name="T47" fmla="*/ 0 h 441"/>
              <a:gd name="T48" fmla="*/ 153 w 207"/>
              <a:gd name="T49" fmla="*/ 18 h 441"/>
              <a:gd name="T50" fmla="*/ 87 w 207"/>
              <a:gd name="T51" fmla="*/ 27 h 441"/>
              <a:gd name="T52" fmla="*/ 78 w 207"/>
              <a:gd name="T53" fmla="*/ 18 h 441"/>
              <a:gd name="T54" fmla="*/ 72 w 207"/>
              <a:gd name="T55" fmla="*/ 27 h 441"/>
              <a:gd name="T56" fmla="*/ 72 w 207"/>
              <a:gd name="T57" fmla="*/ 138 h 441"/>
              <a:gd name="T58" fmla="*/ 78 w 207"/>
              <a:gd name="T59" fmla="*/ 147 h 441"/>
              <a:gd name="T60" fmla="*/ 87 w 207"/>
              <a:gd name="T61" fmla="*/ 138 h 441"/>
              <a:gd name="T62" fmla="*/ 87 w 207"/>
              <a:gd name="T63" fmla="*/ 27 h 441"/>
              <a:gd name="T64" fmla="*/ 87 w 207"/>
              <a:gd name="T65" fmla="*/ 27 h 441"/>
              <a:gd name="T66" fmla="*/ 87 w 207"/>
              <a:gd name="T67" fmla="*/ 27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7" h="441">
                <a:moveTo>
                  <a:pt x="39" y="135"/>
                </a:moveTo>
                <a:cubicBezTo>
                  <a:pt x="33" y="144"/>
                  <a:pt x="30" y="153"/>
                  <a:pt x="30" y="165"/>
                </a:cubicBezTo>
                <a:cubicBezTo>
                  <a:pt x="30" y="426"/>
                  <a:pt x="30" y="426"/>
                  <a:pt x="30" y="426"/>
                </a:cubicBezTo>
                <a:cubicBezTo>
                  <a:pt x="30" y="432"/>
                  <a:pt x="24" y="441"/>
                  <a:pt x="15" y="441"/>
                </a:cubicBezTo>
                <a:cubicBezTo>
                  <a:pt x="9" y="441"/>
                  <a:pt x="0" y="432"/>
                  <a:pt x="0" y="426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35"/>
                  <a:pt x="15" y="105"/>
                  <a:pt x="39" y="87"/>
                </a:cubicBezTo>
                <a:lnTo>
                  <a:pt x="39" y="135"/>
                </a:lnTo>
                <a:close/>
                <a:moveTo>
                  <a:pt x="171" y="87"/>
                </a:moveTo>
                <a:cubicBezTo>
                  <a:pt x="171" y="135"/>
                  <a:pt x="171" y="135"/>
                  <a:pt x="171" y="135"/>
                </a:cubicBezTo>
                <a:cubicBezTo>
                  <a:pt x="177" y="144"/>
                  <a:pt x="177" y="153"/>
                  <a:pt x="177" y="165"/>
                </a:cubicBezTo>
                <a:cubicBezTo>
                  <a:pt x="177" y="426"/>
                  <a:pt x="177" y="426"/>
                  <a:pt x="177" y="426"/>
                </a:cubicBezTo>
                <a:cubicBezTo>
                  <a:pt x="177" y="432"/>
                  <a:pt x="186" y="441"/>
                  <a:pt x="192" y="441"/>
                </a:cubicBezTo>
                <a:cubicBezTo>
                  <a:pt x="201" y="441"/>
                  <a:pt x="207" y="432"/>
                  <a:pt x="207" y="426"/>
                </a:cubicBezTo>
                <a:cubicBezTo>
                  <a:pt x="207" y="165"/>
                  <a:pt x="207" y="165"/>
                  <a:pt x="207" y="165"/>
                </a:cubicBezTo>
                <a:cubicBezTo>
                  <a:pt x="207" y="135"/>
                  <a:pt x="195" y="105"/>
                  <a:pt x="171" y="87"/>
                </a:cubicBezTo>
                <a:close/>
                <a:moveTo>
                  <a:pt x="153" y="18"/>
                </a:moveTo>
                <a:cubicBezTo>
                  <a:pt x="153" y="159"/>
                  <a:pt x="153" y="159"/>
                  <a:pt x="153" y="159"/>
                </a:cubicBezTo>
                <a:cubicBezTo>
                  <a:pt x="153" y="183"/>
                  <a:pt x="135" y="201"/>
                  <a:pt x="111" y="201"/>
                </a:cubicBezTo>
                <a:cubicBezTo>
                  <a:pt x="99" y="201"/>
                  <a:pt x="99" y="201"/>
                  <a:pt x="99" y="201"/>
                </a:cubicBezTo>
                <a:cubicBezTo>
                  <a:pt x="75" y="201"/>
                  <a:pt x="57" y="183"/>
                  <a:pt x="57" y="159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9"/>
                  <a:pt x="63" y="0"/>
                  <a:pt x="7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44" y="0"/>
                  <a:pt x="153" y="9"/>
                  <a:pt x="153" y="18"/>
                </a:cubicBezTo>
                <a:close/>
                <a:moveTo>
                  <a:pt x="87" y="27"/>
                </a:moveTo>
                <a:cubicBezTo>
                  <a:pt x="87" y="21"/>
                  <a:pt x="84" y="18"/>
                  <a:pt x="78" y="18"/>
                </a:cubicBezTo>
                <a:cubicBezTo>
                  <a:pt x="75" y="18"/>
                  <a:pt x="72" y="21"/>
                  <a:pt x="72" y="27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72" y="144"/>
                  <a:pt x="75" y="147"/>
                  <a:pt x="78" y="147"/>
                </a:cubicBezTo>
                <a:cubicBezTo>
                  <a:pt x="84" y="147"/>
                  <a:pt x="87" y="144"/>
                  <a:pt x="87" y="138"/>
                </a:cubicBezTo>
                <a:lnTo>
                  <a:pt x="87" y="27"/>
                </a:lnTo>
                <a:close/>
                <a:moveTo>
                  <a:pt x="87" y="27"/>
                </a:moveTo>
                <a:cubicBezTo>
                  <a:pt x="87" y="27"/>
                  <a:pt x="87" y="27"/>
                  <a:pt x="87" y="27"/>
                </a:cubicBezTo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2700" dist="25400" dir="2700000" algn="tl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1" name="Rectangle 60"/>
          <p:cNvSpPr/>
          <p:nvPr/>
        </p:nvSpPr>
        <p:spPr>
          <a:xfrm>
            <a:off x="889000" y="5510577"/>
            <a:ext cx="4217165" cy="749300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2000" rtlCol="0" anchor="ctr"/>
          <a:lstStyle/>
          <a:p>
            <a:r>
              <a:rPr lang="en-US" sz="2400" dirty="0">
                <a:latin typeface="+mj-lt"/>
              </a:rPr>
              <a:t>SPA</a:t>
            </a:r>
            <a:endParaRPr lang="uk-UA" sz="2400" dirty="0">
              <a:latin typeface="+mj-lt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995106" y="5304705"/>
            <a:ext cx="1080581" cy="844994"/>
            <a:chOff x="3201988" y="5221288"/>
            <a:chExt cx="881063" cy="688975"/>
          </a:xfrm>
          <a:solidFill>
            <a:srgbClr val="FFFFFF"/>
          </a:solidFill>
          <a:effectLst>
            <a:outerShdw blurRad="127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5" name="Freeform 168"/>
            <p:cNvSpPr>
              <a:spLocks noEditPoints="1"/>
            </p:cNvSpPr>
            <p:nvPr/>
          </p:nvSpPr>
          <p:spPr bwMode="auto">
            <a:xfrm>
              <a:off x="3452813" y="5221288"/>
              <a:ext cx="358775" cy="155575"/>
            </a:xfrm>
            <a:custGeom>
              <a:avLst/>
              <a:gdLst>
                <a:gd name="T0" fmla="*/ 198 w 201"/>
                <a:gd name="T1" fmla="*/ 60 h 87"/>
                <a:gd name="T2" fmla="*/ 126 w 201"/>
                <a:gd name="T3" fmla="*/ 12 h 87"/>
                <a:gd name="T4" fmla="*/ 69 w 201"/>
                <a:gd name="T5" fmla="*/ 6 h 87"/>
                <a:gd name="T6" fmla="*/ 12 w 201"/>
                <a:gd name="T7" fmla="*/ 48 h 87"/>
                <a:gd name="T8" fmla="*/ 12 w 201"/>
                <a:gd name="T9" fmla="*/ 78 h 87"/>
                <a:gd name="T10" fmla="*/ 135 w 201"/>
                <a:gd name="T11" fmla="*/ 87 h 87"/>
                <a:gd name="T12" fmla="*/ 198 w 201"/>
                <a:gd name="T13" fmla="*/ 60 h 87"/>
                <a:gd name="T14" fmla="*/ 78 w 201"/>
                <a:gd name="T15" fmla="*/ 39 h 87"/>
                <a:gd name="T16" fmla="*/ 39 w 201"/>
                <a:gd name="T17" fmla="*/ 54 h 87"/>
                <a:gd name="T18" fmla="*/ 78 w 201"/>
                <a:gd name="T19" fmla="*/ 24 h 87"/>
                <a:gd name="T20" fmla="*/ 78 w 201"/>
                <a:gd name="T21" fmla="*/ 3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1" h="87">
                  <a:moveTo>
                    <a:pt x="198" y="60"/>
                  </a:moveTo>
                  <a:cubicBezTo>
                    <a:pt x="195" y="45"/>
                    <a:pt x="150" y="21"/>
                    <a:pt x="126" y="12"/>
                  </a:cubicBezTo>
                  <a:cubicBezTo>
                    <a:pt x="105" y="3"/>
                    <a:pt x="84" y="0"/>
                    <a:pt x="69" y="6"/>
                  </a:cubicBezTo>
                  <a:cubicBezTo>
                    <a:pt x="57" y="12"/>
                    <a:pt x="21" y="42"/>
                    <a:pt x="12" y="48"/>
                  </a:cubicBezTo>
                  <a:cubicBezTo>
                    <a:pt x="0" y="60"/>
                    <a:pt x="3" y="72"/>
                    <a:pt x="12" y="78"/>
                  </a:cubicBezTo>
                  <a:cubicBezTo>
                    <a:pt x="24" y="87"/>
                    <a:pt x="90" y="87"/>
                    <a:pt x="135" y="87"/>
                  </a:cubicBezTo>
                  <a:cubicBezTo>
                    <a:pt x="180" y="87"/>
                    <a:pt x="201" y="75"/>
                    <a:pt x="198" y="60"/>
                  </a:cubicBezTo>
                  <a:close/>
                  <a:moveTo>
                    <a:pt x="78" y="39"/>
                  </a:moveTo>
                  <a:cubicBezTo>
                    <a:pt x="66" y="45"/>
                    <a:pt x="39" y="66"/>
                    <a:pt x="39" y="54"/>
                  </a:cubicBezTo>
                  <a:cubicBezTo>
                    <a:pt x="42" y="42"/>
                    <a:pt x="66" y="15"/>
                    <a:pt x="78" y="24"/>
                  </a:cubicBezTo>
                  <a:cubicBezTo>
                    <a:pt x="84" y="30"/>
                    <a:pt x="90" y="33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169"/>
            <p:cNvSpPr>
              <a:spLocks noEditPoints="1"/>
            </p:cNvSpPr>
            <p:nvPr/>
          </p:nvSpPr>
          <p:spPr bwMode="auto">
            <a:xfrm>
              <a:off x="3201988" y="5605463"/>
              <a:ext cx="881063" cy="304800"/>
            </a:xfrm>
            <a:custGeom>
              <a:avLst/>
              <a:gdLst>
                <a:gd name="T0" fmla="*/ 432 w 495"/>
                <a:gd name="T1" fmla="*/ 30 h 171"/>
                <a:gd name="T2" fmla="*/ 306 w 495"/>
                <a:gd name="T3" fmla="*/ 0 h 171"/>
                <a:gd name="T4" fmla="*/ 171 w 495"/>
                <a:gd name="T5" fmla="*/ 15 h 171"/>
                <a:gd name="T6" fmla="*/ 84 w 495"/>
                <a:gd name="T7" fmla="*/ 30 h 171"/>
                <a:gd name="T8" fmla="*/ 30 w 495"/>
                <a:gd name="T9" fmla="*/ 51 h 171"/>
                <a:gd name="T10" fmla="*/ 30 w 495"/>
                <a:gd name="T11" fmla="*/ 123 h 171"/>
                <a:gd name="T12" fmla="*/ 210 w 495"/>
                <a:gd name="T13" fmla="*/ 159 h 171"/>
                <a:gd name="T14" fmla="*/ 411 w 495"/>
                <a:gd name="T15" fmla="*/ 147 h 171"/>
                <a:gd name="T16" fmla="*/ 432 w 495"/>
                <a:gd name="T17" fmla="*/ 30 h 171"/>
                <a:gd name="T18" fmla="*/ 57 w 495"/>
                <a:gd name="T19" fmla="*/ 120 h 171"/>
                <a:gd name="T20" fmla="*/ 96 w 495"/>
                <a:gd name="T21" fmla="*/ 123 h 171"/>
                <a:gd name="T22" fmla="*/ 165 w 495"/>
                <a:gd name="T23" fmla="*/ 75 h 171"/>
                <a:gd name="T24" fmla="*/ 111 w 495"/>
                <a:gd name="T25" fmla="*/ 36 h 171"/>
                <a:gd name="T26" fmla="*/ 183 w 495"/>
                <a:gd name="T27" fmla="*/ 72 h 171"/>
                <a:gd name="T28" fmla="*/ 96 w 495"/>
                <a:gd name="T29" fmla="*/ 129 h 171"/>
                <a:gd name="T30" fmla="*/ 57 w 495"/>
                <a:gd name="T31" fmla="*/ 120 h 171"/>
                <a:gd name="T32" fmla="*/ 180 w 495"/>
                <a:gd name="T33" fmla="*/ 141 h 171"/>
                <a:gd name="T34" fmla="*/ 114 w 495"/>
                <a:gd name="T35" fmla="*/ 138 h 171"/>
                <a:gd name="T36" fmla="*/ 159 w 495"/>
                <a:gd name="T37" fmla="*/ 135 h 171"/>
                <a:gd name="T38" fmla="*/ 234 w 495"/>
                <a:gd name="T39" fmla="*/ 75 h 171"/>
                <a:gd name="T40" fmla="*/ 186 w 495"/>
                <a:gd name="T41" fmla="*/ 30 h 171"/>
                <a:gd name="T42" fmla="*/ 183 w 495"/>
                <a:gd name="T43" fmla="*/ 27 h 171"/>
                <a:gd name="T44" fmla="*/ 204 w 495"/>
                <a:gd name="T45" fmla="*/ 24 h 171"/>
                <a:gd name="T46" fmla="*/ 258 w 495"/>
                <a:gd name="T47" fmla="*/ 75 h 171"/>
                <a:gd name="T48" fmla="*/ 180 w 495"/>
                <a:gd name="T49" fmla="*/ 1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5" h="171">
                  <a:moveTo>
                    <a:pt x="432" y="30"/>
                  </a:moveTo>
                  <a:cubicBezTo>
                    <a:pt x="396" y="3"/>
                    <a:pt x="330" y="0"/>
                    <a:pt x="306" y="0"/>
                  </a:cubicBezTo>
                  <a:cubicBezTo>
                    <a:pt x="282" y="0"/>
                    <a:pt x="195" y="12"/>
                    <a:pt x="171" y="15"/>
                  </a:cubicBezTo>
                  <a:cubicBezTo>
                    <a:pt x="144" y="21"/>
                    <a:pt x="123" y="24"/>
                    <a:pt x="84" y="30"/>
                  </a:cubicBezTo>
                  <a:cubicBezTo>
                    <a:pt x="69" y="33"/>
                    <a:pt x="42" y="42"/>
                    <a:pt x="30" y="51"/>
                  </a:cubicBezTo>
                  <a:cubicBezTo>
                    <a:pt x="15" y="63"/>
                    <a:pt x="0" y="93"/>
                    <a:pt x="30" y="123"/>
                  </a:cubicBezTo>
                  <a:cubicBezTo>
                    <a:pt x="72" y="162"/>
                    <a:pt x="171" y="153"/>
                    <a:pt x="210" y="159"/>
                  </a:cubicBezTo>
                  <a:cubicBezTo>
                    <a:pt x="246" y="162"/>
                    <a:pt x="351" y="171"/>
                    <a:pt x="411" y="147"/>
                  </a:cubicBezTo>
                  <a:cubicBezTo>
                    <a:pt x="471" y="123"/>
                    <a:pt x="495" y="75"/>
                    <a:pt x="432" y="30"/>
                  </a:cubicBezTo>
                  <a:close/>
                  <a:moveTo>
                    <a:pt x="57" y="120"/>
                  </a:moveTo>
                  <a:cubicBezTo>
                    <a:pt x="63" y="120"/>
                    <a:pt x="72" y="126"/>
                    <a:pt x="96" y="123"/>
                  </a:cubicBezTo>
                  <a:cubicBezTo>
                    <a:pt x="135" y="120"/>
                    <a:pt x="165" y="96"/>
                    <a:pt x="165" y="75"/>
                  </a:cubicBezTo>
                  <a:cubicBezTo>
                    <a:pt x="165" y="54"/>
                    <a:pt x="144" y="36"/>
                    <a:pt x="111" y="36"/>
                  </a:cubicBezTo>
                  <a:cubicBezTo>
                    <a:pt x="102" y="36"/>
                    <a:pt x="180" y="27"/>
                    <a:pt x="183" y="72"/>
                  </a:cubicBezTo>
                  <a:cubicBezTo>
                    <a:pt x="189" y="114"/>
                    <a:pt x="126" y="129"/>
                    <a:pt x="96" y="129"/>
                  </a:cubicBezTo>
                  <a:cubicBezTo>
                    <a:pt x="60" y="129"/>
                    <a:pt x="54" y="120"/>
                    <a:pt x="57" y="120"/>
                  </a:cubicBezTo>
                  <a:close/>
                  <a:moveTo>
                    <a:pt x="180" y="141"/>
                  </a:moveTo>
                  <a:cubicBezTo>
                    <a:pt x="150" y="144"/>
                    <a:pt x="132" y="141"/>
                    <a:pt x="114" y="138"/>
                  </a:cubicBezTo>
                  <a:cubicBezTo>
                    <a:pt x="96" y="132"/>
                    <a:pt x="135" y="141"/>
                    <a:pt x="159" y="135"/>
                  </a:cubicBezTo>
                  <a:cubicBezTo>
                    <a:pt x="201" y="126"/>
                    <a:pt x="234" y="102"/>
                    <a:pt x="234" y="75"/>
                  </a:cubicBezTo>
                  <a:cubicBezTo>
                    <a:pt x="234" y="45"/>
                    <a:pt x="201" y="33"/>
                    <a:pt x="186" y="30"/>
                  </a:cubicBezTo>
                  <a:cubicBezTo>
                    <a:pt x="183" y="27"/>
                    <a:pt x="180" y="27"/>
                    <a:pt x="183" y="27"/>
                  </a:cubicBezTo>
                  <a:cubicBezTo>
                    <a:pt x="192" y="27"/>
                    <a:pt x="201" y="24"/>
                    <a:pt x="204" y="24"/>
                  </a:cubicBezTo>
                  <a:cubicBezTo>
                    <a:pt x="213" y="24"/>
                    <a:pt x="258" y="39"/>
                    <a:pt x="258" y="75"/>
                  </a:cubicBezTo>
                  <a:cubicBezTo>
                    <a:pt x="258" y="108"/>
                    <a:pt x="222" y="135"/>
                    <a:pt x="180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170"/>
            <p:cNvSpPr>
              <a:spLocks noEditPoints="1"/>
            </p:cNvSpPr>
            <p:nvPr/>
          </p:nvSpPr>
          <p:spPr bwMode="auto">
            <a:xfrm>
              <a:off x="3341688" y="5402263"/>
              <a:ext cx="628650" cy="160338"/>
            </a:xfrm>
            <a:custGeom>
              <a:avLst/>
              <a:gdLst>
                <a:gd name="T0" fmla="*/ 81 w 354"/>
                <a:gd name="T1" fmla="*/ 84 h 90"/>
                <a:gd name="T2" fmla="*/ 231 w 354"/>
                <a:gd name="T3" fmla="*/ 84 h 90"/>
                <a:gd name="T4" fmla="*/ 339 w 354"/>
                <a:gd name="T5" fmla="*/ 60 h 90"/>
                <a:gd name="T6" fmla="*/ 282 w 354"/>
                <a:gd name="T7" fmla="*/ 21 h 90"/>
                <a:gd name="T8" fmla="*/ 123 w 354"/>
                <a:gd name="T9" fmla="*/ 3 h 90"/>
                <a:gd name="T10" fmla="*/ 42 w 354"/>
                <a:gd name="T11" fmla="*/ 21 h 90"/>
                <a:gd name="T12" fmla="*/ 0 w 354"/>
                <a:gd name="T13" fmla="*/ 60 h 90"/>
                <a:gd name="T14" fmla="*/ 81 w 354"/>
                <a:gd name="T15" fmla="*/ 84 h 90"/>
                <a:gd name="T16" fmla="*/ 36 w 354"/>
                <a:gd name="T17" fmla="*/ 48 h 90"/>
                <a:gd name="T18" fmla="*/ 93 w 354"/>
                <a:gd name="T19" fmla="*/ 21 h 90"/>
                <a:gd name="T20" fmla="*/ 96 w 354"/>
                <a:gd name="T21" fmla="*/ 36 h 90"/>
                <a:gd name="T22" fmla="*/ 42 w 354"/>
                <a:gd name="T23" fmla="*/ 54 h 90"/>
                <a:gd name="T24" fmla="*/ 39 w 354"/>
                <a:gd name="T25" fmla="*/ 63 h 90"/>
                <a:gd name="T26" fmla="*/ 36 w 354"/>
                <a:gd name="T27" fmla="*/ 4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4" h="90">
                  <a:moveTo>
                    <a:pt x="81" y="84"/>
                  </a:moveTo>
                  <a:cubicBezTo>
                    <a:pt x="120" y="84"/>
                    <a:pt x="195" y="87"/>
                    <a:pt x="231" y="84"/>
                  </a:cubicBezTo>
                  <a:cubicBezTo>
                    <a:pt x="270" y="81"/>
                    <a:pt x="324" y="81"/>
                    <a:pt x="339" y="60"/>
                  </a:cubicBezTo>
                  <a:cubicBezTo>
                    <a:pt x="354" y="39"/>
                    <a:pt x="312" y="30"/>
                    <a:pt x="282" y="21"/>
                  </a:cubicBezTo>
                  <a:cubicBezTo>
                    <a:pt x="252" y="15"/>
                    <a:pt x="150" y="9"/>
                    <a:pt x="123" y="3"/>
                  </a:cubicBezTo>
                  <a:cubicBezTo>
                    <a:pt x="96" y="0"/>
                    <a:pt x="63" y="15"/>
                    <a:pt x="42" y="21"/>
                  </a:cubicBezTo>
                  <a:cubicBezTo>
                    <a:pt x="24" y="30"/>
                    <a:pt x="0" y="45"/>
                    <a:pt x="0" y="60"/>
                  </a:cubicBezTo>
                  <a:cubicBezTo>
                    <a:pt x="3" y="90"/>
                    <a:pt x="39" y="84"/>
                    <a:pt x="81" y="84"/>
                  </a:cubicBezTo>
                  <a:close/>
                  <a:moveTo>
                    <a:pt x="36" y="48"/>
                  </a:moveTo>
                  <a:cubicBezTo>
                    <a:pt x="45" y="42"/>
                    <a:pt x="81" y="21"/>
                    <a:pt x="93" y="21"/>
                  </a:cubicBezTo>
                  <a:cubicBezTo>
                    <a:pt x="99" y="24"/>
                    <a:pt x="111" y="30"/>
                    <a:pt x="96" y="36"/>
                  </a:cubicBezTo>
                  <a:cubicBezTo>
                    <a:pt x="81" y="39"/>
                    <a:pt x="45" y="48"/>
                    <a:pt x="42" y="54"/>
                  </a:cubicBezTo>
                  <a:cubicBezTo>
                    <a:pt x="36" y="60"/>
                    <a:pt x="45" y="66"/>
                    <a:pt x="39" y="63"/>
                  </a:cubicBezTo>
                  <a:cubicBezTo>
                    <a:pt x="33" y="63"/>
                    <a:pt x="27" y="54"/>
                    <a:pt x="3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210886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1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2" grpId="0" animBg="1"/>
      <p:bldP spid="63" grpId="0" animBg="1"/>
      <p:bldP spid="6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Oval 124"/>
          <p:cNvSpPr/>
          <p:nvPr/>
        </p:nvSpPr>
        <p:spPr>
          <a:xfrm>
            <a:off x="1556115" y="4928265"/>
            <a:ext cx="1490076" cy="1490076"/>
          </a:xfrm>
          <a:prstGeom prst="ellipse">
            <a:avLst/>
          </a:prstGeom>
          <a:solidFill>
            <a:schemeClr val="tx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687" name="Title 368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Tradi</a:t>
            </a:r>
            <a:r>
              <a:rPr lang="en-US" dirty="0" err="1"/>
              <a:t>tional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Services</a:t>
            </a:r>
            <a:endParaRPr lang="uk-UA" dirty="0">
              <a:solidFill>
                <a:schemeClr val="accent1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-646112" y="2607510"/>
            <a:ext cx="2971800" cy="2971800"/>
          </a:xfrm>
          <a:prstGeom prst="ellipse">
            <a:avLst/>
          </a:prstGeom>
          <a:solidFill>
            <a:schemeClr val="tx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Oval 7"/>
          <p:cNvSpPr/>
          <p:nvPr/>
        </p:nvSpPr>
        <p:spPr>
          <a:xfrm>
            <a:off x="1012787" y="1448972"/>
            <a:ext cx="1490076" cy="1490076"/>
          </a:xfrm>
          <a:prstGeom prst="ellipse">
            <a:avLst/>
          </a:prstGeom>
          <a:solidFill>
            <a:schemeClr val="tx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11" name="Group 10"/>
          <p:cNvGrpSpPr/>
          <p:nvPr/>
        </p:nvGrpSpPr>
        <p:grpSpPr>
          <a:xfrm>
            <a:off x="1617758" y="1566004"/>
            <a:ext cx="288155" cy="1022171"/>
            <a:chOff x="4792663" y="1882776"/>
            <a:chExt cx="234950" cy="833438"/>
          </a:xfrm>
          <a:solidFill>
            <a:schemeClr val="accent1"/>
          </a:solidFill>
          <a:effectLst>
            <a:outerShdw blurRad="127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4792663" y="2352676"/>
              <a:ext cx="234950" cy="363538"/>
            </a:xfrm>
            <a:custGeom>
              <a:avLst/>
              <a:gdLst>
                <a:gd name="T0" fmla="*/ 0 w 132"/>
                <a:gd name="T1" fmla="*/ 189 h 204"/>
                <a:gd name="T2" fmla="*/ 0 w 132"/>
                <a:gd name="T3" fmla="*/ 15 h 204"/>
                <a:gd name="T4" fmla="*/ 15 w 132"/>
                <a:gd name="T5" fmla="*/ 0 h 204"/>
                <a:gd name="T6" fmla="*/ 120 w 132"/>
                <a:gd name="T7" fmla="*/ 0 h 204"/>
                <a:gd name="T8" fmla="*/ 132 w 132"/>
                <a:gd name="T9" fmla="*/ 15 h 204"/>
                <a:gd name="T10" fmla="*/ 132 w 132"/>
                <a:gd name="T11" fmla="*/ 189 h 204"/>
                <a:gd name="T12" fmla="*/ 120 w 132"/>
                <a:gd name="T13" fmla="*/ 204 h 204"/>
                <a:gd name="T14" fmla="*/ 15 w 132"/>
                <a:gd name="T15" fmla="*/ 204 h 204"/>
                <a:gd name="T16" fmla="*/ 0 w 132"/>
                <a:gd name="T17" fmla="*/ 189 h 204"/>
                <a:gd name="T18" fmla="*/ 15 w 132"/>
                <a:gd name="T19" fmla="*/ 9 h 204"/>
                <a:gd name="T20" fmla="*/ 9 w 132"/>
                <a:gd name="T21" fmla="*/ 15 h 204"/>
                <a:gd name="T22" fmla="*/ 9 w 132"/>
                <a:gd name="T23" fmla="*/ 189 h 204"/>
                <a:gd name="T24" fmla="*/ 15 w 132"/>
                <a:gd name="T25" fmla="*/ 195 h 204"/>
                <a:gd name="T26" fmla="*/ 120 w 132"/>
                <a:gd name="T27" fmla="*/ 195 h 204"/>
                <a:gd name="T28" fmla="*/ 123 w 132"/>
                <a:gd name="T29" fmla="*/ 189 h 204"/>
                <a:gd name="T30" fmla="*/ 123 w 132"/>
                <a:gd name="T31" fmla="*/ 15 h 204"/>
                <a:gd name="T32" fmla="*/ 120 w 132"/>
                <a:gd name="T33" fmla="*/ 9 h 204"/>
                <a:gd name="T34" fmla="*/ 15 w 132"/>
                <a:gd name="T35" fmla="*/ 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204">
                  <a:moveTo>
                    <a:pt x="0" y="189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6" y="0"/>
                    <a:pt x="15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6" y="0"/>
                    <a:pt x="132" y="6"/>
                    <a:pt x="132" y="15"/>
                  </a:cubicBezTo>
                  <a:cubicBezTo>
                    <a:pt x="132" y="189"/>
                    <a:pt x="132" y="189"/>
                    <a:pt x="132" y="189"/>
                  </a:cubicBezTo>
                  <a:cubicBezTo>
                    <a:pt x="132" y="198"/>
                    <a:pt x="126" y="204"/>
                    <a:pt x="120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6" y="204"/>
                    <a:pt x="0" y="198"/>
                    <a:pt x="0" y="189"/>
                  </a:cubicBezTo>
                  <a:close/>
                  <a:moveTo>
                    <a:pt x="15" y="9"/>
                  </a:moveTo>
                  <a:cubicBezTo>
                    <a:pt x="12" y="9"/>
                    <a:pt x="9" y="12"/>
                    <a:pt x="9" y="15"/>
                  </a:cubicBezTo>
                  <a:cubicBezTo>
                    <a:pt x="9" y="189"/>
                    <a:pt x="9" y="189"/>
                    <a:pt x="9" y="189"/>
                  </a:cubicBezTo>
                  <a:cubicBezTo>
                    <a:pt x="9" y="192"/>
                    <a:pt x="12" y="195"/>
                    <a:pt x="15" y="195"/>
                  </a:cubicBezTo>
                  <a:cubicBezTo>
                    <a:pt x="120" y="195"/>
                    <a:pt x="120" y="195"/>
                    <a:pt x="120" y="195"/>
                  </a:cubicBezTo>
                  <a:cubicBezTo>
                    <a:pt x="120" y="195"/>
                    <a:pt x="123" y="192"/>
                    <a:pt x="123" y="189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3" y="12"/>
                    <a:pt x="120" y="9"/>
                    <a:pt x="120" y="9"/>
                  </a:cubicBezTo>
                  <a:lnTo>
                    <a:pt x="15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4824413" y="2501901"/>
              <a:ext cx="176213" cy="180975"/>
            </a:xfrm>
            <a:custGeom>
              <a:avLst/>
              <a:gdLst>
                <a:gd name="T0" fmla="*/ 99 w 99"/>
                <a:gd name="T1" fmla="*/ 0 h 102"/>
                <a:gd name="T2" fmla="*/ 99 w 99"/>
                <a:gd name="T3" fmla="*/ 96 h 102"/>
                <a:gd name="T4" fmla="*/ 90 w 99"/>
                <a:gd name="T5" fmla="*/ 102 h 102"/>
                <a:gd name="T6" fmla="*/ 6 w 99"/>
                <a:gd name="T7" fmla="*/ 102 h 102"/>
                <a:gd name="T8" fmla="*/ 0 w 99"/>
                <a:gd name="T9" fmla="*/ 96 h 102"/>
                <a:gd name="T10" fmla="*/ 0 w 99"/>
                <a:gd name="T11" fmla="*/ 0 h 102"/>
                <a:gd name="T12" fmla="*/ 99 w 99"/>
                <a:gd name="T1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102">
                  <a:moveTo>
                    <a:pt x="99" y="0"/>
                  </a:moveTo>
                  <a:cubicBezTo>
                    <a:pt x="99" y="96"/>
                    <a:pt x="99" y="96"/>
                    <a:pt x="99" y="96"/>
                  </a:cubicBezTo>
                  <a:cubicBezTo>
                    <a:pt x="99" y="99"/>
                    <a:pt x="96" y="102"/>
                    <a:pt x="90" y="102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3" y="102"/>
                    <a:pt x="0" y="99"/>
                    <a:pt x="0" y="9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4857751" y="2314576"/>
              <a:ext cx="111125" cy="22225"/>
            </a:xfrm>
            <a:custGeom>
              <a:avLst/>
              <a:gdLst>
                <a:gd name="T0" fmla="*/ 0 w 70"/>
                <a:gd name="T1" fmla="*/ 0 h 14"/>
                <a:gd name="T2" fmla="*/ 70 w 70"/>
                <a:gd name="T3" fmla="*/ 0 h 14"/>
                <a:gd name="T4" fmla="*/ 70 w 70"/>
                <a:gd name="T5" fmla="*/ 14 h 14"/>
                <a:gd name="T6" fmla="*/ 0 w 70"/>
                <a:gd name="T7" fmla="*/ 14 h 14"/>
                <a:gd name="T8" fmla="*/ 0 w 70"/>
                <a:gd name="T9" fmla="*/ 0 h 14"/>
                <a:gd name="T10" fmla="*/ 0 w 70"/>
                <a:gd name="T11" fmla="*/ 0 h 14"/>
                <a:gd name="T12" fmla="*/ 0 w 70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4">
                  <a:moveTo>
                    <a:pt x="0" y="0"/>
                  </a:moveTo>
                  <a:lnTo>
                    <a:pt x="70" y="0"/>
                  </a:lnTo>
                  <a:lnTo>
                    <a:pt x="70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4840288" y="1882776"/>
              <a:ext cx="133350" cy="422275"/>
            </a:xfrm>
            <a:custGeom>
              <a:avLst/>
              <a:gdLst>
                <a:gd name="T0" fmla="*/ 47 w 84"/>
                <a:gd name="T1" fmla="*/ 266 h 266"/>
                <a:gd name="T2" fmla="*/ 41 w 84"/>
                <a:gd name="T3" fmla="*/ 266 h 266"/>
                <a:gd name="T4" fmla="*/ 41 w 84"/>
                <a:gd name="T5" fmla="*/ 266 h 266"/>
                <a:gd name="T6" fmla="*/ 0 w 84"/>
                <a:gd name="T7" fmla="*/ 60 h 266"/>
                <a:gd name="T8" fmla="*/ 7 w 84"/>
                <a:gd name="T9" fmla="*/ 57 h 266"/>
                <a:gd name="T10" fmla="*/ 34 w 84"/>
                <a:gd name="T11" fmla="*/ 202 h 266"/>
                <a:gd name="T12" fmla="*/ 24 w 84"/>
                <a:gd name="T13" fmla="*/ 40 h 266"/>
                <a:gd name="T14" fmla="*/ 31 w 84"/>
                <a:gd name="T15" fmla="*/ 40 h 266"/>
                <a:gd name="T16" fmla="*/ 41 w 84"/>
                <a:gd name="T17" fmla="*/ 198 h 266"/>
                <a:gd name="T18" fmla="*/ 47 w 84"/>
                <a:gd name="T19" fmla="*/ 0 h 266"/>
                <a:gd name="T20" fmla="*/ 54 w 84"/>
                <a:gd name="T21" fmla="*/ 3 h 266"/>
                <a:gd name="T22" fmla="*/ 47 w 84"/>
                <a:gd name="T23" fmla="*/ 215 h 266"/>
                <a:gd name="T24" fmla="*/ 78 w 84"/>
                <a:gd name="T25" fmla="*/ 44 h 266"/>
                <a:gd name="T26" fmla="*/ 84 w 84"/>
                <a:gd name="T27" fmla="*/ 44 h 266"/>
                <a:gd name="T28" fmla="*/ 47 w 84"/>
                <a:gd name="T29" fmla="*/ 266 h 266"/>
                <a:gd name="T30" fmla="*/ 47 w 84"/>
                <a:gd name="T31" fmla="*/ 266 h 266"/>
                <a:gd name="T32" fmla="*/ 47 w 84"/>
                <a:gd name="T33" fmla="*/ 266 h 266"/>
                <a:gd name="T34" fmla="*/ 47 w 84"/>
                <a:gd name="T35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266">
                  <a:moveTo>
                    <a:pt x="47" y="266"/>
                  </a:moveTo>
                  <a:lnTo>
                    <a:pt x="41" y="266"/>
                  </a:lnTo>
                  <a:lnTo>
                    <a:pt x="41" y="266"/>
                  </a:lnTo>
                  <a:lnTo>
                    <a:pt x="0" y="60"/>
                  </a:lnTo>
                  <a:lnTo>
                    <a:pt x="7" y="57"/>
                  </a:lnTo>
                  <a:lnTo>
                    <a:pt x="34" y="202"/>
                  </a:lnTo>
                  <a:lnTo>
                    <a:pt x="24" y="40"/>
                  </a:lnTo>
                  <a:lnTo>
                    <a:pt x="31" y="40"/>
                  </a:lnTo>
                  <a:lnTo>
                    <a:pt x="41" y="198"/>
                  </a:lnTo>
                  <a:lnTo>
                    <a:pt x="47" y="0"/>
                  </a:lnTo>
                  <a:lnTo>
                    <a:pt x="54" y="3"/>
                  </a:lnTo>
                  <a:lnTo>
                    <a:pt x="47" y="215"/>
                  </a:lnTo>
                  <a:lnTo>
                    <a:pt x="78" y="44"/>
                  </a:lnTo>
                  <a:lnTo>
                    <a:pt x="84" y="44"/>
                  </a:lnTo>
                  <a:lnTo>
                    <a:pt x="47" y="266"/>
                  </a:lnTo>
                  <a:lnTo>
                    <a:pt x="47" y="266"/>
                  </a:lnTo>
                  <a:lnTo>
                    <a:pt x="47" y="266"/>
                  </a:lnTo>
                  <a:lnTo>
                    <a:pt x="47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4873626" y="2347913"/>
              <a:ext cx="79375" cy="142875"/>
            </a:xfrm>
            <a:custGeom>
              <a:avLst/>
              <a:gdLst>
                <a:gd name="T0" fmla="*/ 40 w 50"/>
                <a:gd name="T1" fmla="*/ 90 h 90"/>
                <a:gd name="T2" fmla="*/ 30 w 50"/>
                <a:gd name="T3" fmla="*/ 37 h 90"/>
                <a:gd name="T4" fmla="*/ 37 w 50"/>
                <a:gd name="T5" fmla="*/ 90 h 90"/>
                <a:gd name="T6" fmla="*/ 26 w 50"/>
                <a:gd name="T7" fmla="*/ 90 h 90"/>
                <a:gd name="T8" fmla="*/ 23 w 50"/>
                <a:gd name="T9" fmla="*/ 43 h 90"/>
                <a:gd name="T10" fmla="*/ 23 w 50"/>
                <a:gd name="T11" fmla="*/ 90 h 90"/>
                <a:gd name="T12" fmla="*/ 16 w 50"/>
                <a:gd name="T13" fmla="*/ 90 h 90"/>
                <a:gd name="T14" fmla="*/ 16 w 50"/>
                <a:gd name="T15" fmla="*/ 23 h 90"/>
                <a:gd name="T16" fmla="*/ 6 w 50"/>
                <a:gd name="T17" fmla="*/ 90 h 90"/>
                <a:gd name="T18" fmla="*/ 0 w 50"/>
                <a:gd name="T19" fmla="*/ 90 h 90"/>
                <a:gd name="T20" fmla="*/ 13 w 50"/>
                <a:gd name="T21" fmla="*/ 0 h 90"/>
                <a:gd name="T22" fmla="*/ 30 w 50"/>
                <a:gd name="T23" fmla="*/ 0 h 90"/>
                <a:gd name="T24" fmla="*/ 50 w 50"/>
                <a:gd name="T25" fmla="*/ 90 h 90"/>
                <a:gd name="T26" fmla="*/ 40 w 50"/>
                <a:gd name="T27" fmla="*/ 90 h 90"/>
                <a:gd name="T28" fmla="*/ 40 w 50"/>
                <a:gd name="T29" fmla="*/ 90 h 90"/>
                <a:gd name="T30" fmla="*/ 40 w 50"/>
                <a:gd name="T3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90">
                  <a:moveTo>
                    <a:pt x="40" y="90"/>
                  </a:moveTo>
                  <a:lnTo>
                    <a:pt x="30" y="37"/>
                  </a:lnTo>
                  <a:lnTo>
                    <a:pt x="37" y="90"/>
                  </a:lnTo>
                  <a:lnTo>
                    <a:pt x="26" y="90"/>
                  </a:lnTo>
                  <a:lnTo>
                    <a:pt x="23" y="43"/>
                  </a:lnTo>
                  <a:lnTo>
                    <a:pt x="23" y="90"/>
                  </a:lnTo>
                  <a:lnTo>
                    <a:pt x="16" y="90"/>
                  </a:lnTo>
                  <a:lnTo>
                    <a:pt x="16" y="23"/>
                  </a:lnTo>
                  <a:lnTo>
                    <a:pt x="6" y="90"/>
                  </a:lnTo>
                  <a:lnTo>
                    <a:pt x="0" y="90"/>
                  </a:lnTo>
                  <a:lnTo>
                    <a:pt x="13" y="0"/>
                  </a:lnTo>
                  <a:lnTo>
                    <a:pt x="30" y="0"/>
                  </a:lnTo>
                  <a:lnTo>
                    <a:pt x="50" y="90"/>
                  </a:lnTo>
                  <a:lnTo>
                    <a:pt x="40" y="90"/>
                  </a:lnTo>
                  <a:lnTo>
                    <a:pt x="40" y="90"/>
                  </a:lnTo>
                  <a:lnTo>
                    <a:pt x="4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872815" y="5215760"/>
            <a:ext cx="1000754" cy="1002701"/>
            <a:chOff x="5689601" y="3192463"/>
            <a:chExt cx="815975" cy="817563"/>
          </a:xfrm>
          <a:solidFill>
            <a:schemeClr val="accent4"/>
          </a:solidFill>
          <a:effectLst>
            <a:outerShdw blurRad="127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9" name="Freeform 51"/>
            <p:cNvSpPr>
              <a:spLocks/>
            </p:cNvSpPr>
            <p:nvPr/>
          </p:nvSpPr>
          <p:spPr bwMode="auto">
            <a:xfrm>
              <a:off x="6164263" y="3289301"/>
              <a:ext cx="65088" cy="149225"/>
            </a:xfrm>
            <a:custGeom>
              <a:avLst/>
              <a:gdLst>
                <a:gd name="T0" fmla="*/ 6 w 36"/>
                <a:gd name="T1" fmla="*/ 78 h 84"/>
                <a:gd name="T2" fmla="*/ 3 w 36"/>
                <a:gd name="T3" fmla="*/ 84 h 84"/>
                <a:gd name="T4" fmla="*/ 3 w 36"/>
                <a:gd name="T5" fmla="*/ 78 h 84"/>
                <a:gd name="T6" fmla="*/ 0 w 36"/>
                <a:gd name="T7" fmla="*/ 18 h 84"/>
                <a:gd name="T8" fmla="*/ 21 w 36"/>
                <a:gd name="T9" fmla="*/ 0 h 84"/>
                <a:gd name="T10" fmla="*/ 24 w 36"/>
                <a:gd name="T11" fmla="*/ 0 h 84"/>
                <a:gd name="T12" fmla="*/ 30 w 36"/>
                <a:gd name="T13" fmla="*/ 48 h 84"/>
                <a:gd name="T14" fmla="*/ 6 w 36"/>
                <a:gd name="T15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84">
                  <a:moveTo>
                    <a:pt x="6" y="78"/>
                  </a:moveTo>
                  <a:cubicBezTo>
                    <a:pt x="3" y="81"/>
                    <a:pt x="3" y="84"/>
                    <a:pt x="3" y="84"/>
                  </a:cubicBezTo>
                  <a:cubicBezTo>
                    <a:pt x="3" y="81"/>
                    <a:pt x="3" y="81"/>
                    <a:pt x="3" y="78"/>
                  </a:cubicBezTo>
                  <a:cubicBezTo>
                    <a:pt x="6" y="54"/>
                    <a:pt x="6" y="30"/>
                    <a:pt x="0" y="18"/>
                  </a:cubicBezTo>
                  <a:cubicBezTo>
                    <a:pt x="9" y="6"/>
                    <a:pt x="15" y="0"/>
                    <a:pt x="2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6" y="6"/>
                    <a:pt x="36" y="27"/>
                    <a:pt x="30" y="48"/>
                  </a:cubicBezTo>
                  <a:cubicBezTo>
                    <a:pt x="24" y="57"/>
                    <a:pt x="12" y="66"/>
                    <a:pt x="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52"/>
            <p:cNvSpPr>
              <a:spLocks/>
            </p:cNvSpPr>
            <p:nvPr/>
          </p:nvSpPr>
          <p:spPr bwMode="auto">
            <a:xfrm>
              <a:off x="6249988" y="3357563"/>
              <a:ext cx="90488" cy="96838"/>
            </a:xfrm>
            <a:custGeom>
              <a:avLst/>
              <a:gdLst>
                <a:gd name="T0" fmla="*/ 36 w 51"/>
                <a:gd name="T1" fmla="*/ 39 h 54"/>
                <a:gd name="T2" fmla="*/ 0 w 51"/>
                <a:gd name="T3" fmla="*/ 54 h 54"/>
                <a:gd name="T4" fmla="*/ 15 w 51"/>
                <a:gd name="T5" fmla="*/ 9 h 54"/>
                <a:gd name="T6" fmla="*/ 36 w 51"/>
                <a:gd name="T7" fmla="*/ 0 h 54"/>
                <a:gd name="T8" fmla="*/ 45 w 51"/>
                <a:gd name="T9" fmla="*/ 3 h 54"/>
                <a:gd name="T10" fmla="*/ 39 w 51"/>
                <a:gd name="T11" fmla="*/ 39 h 54"/>
                <a:gd name="T12" fmla="*/ 36 w 51"/>
                <a:gd name="T13" fmla="*/ 3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4">
                  <a:moveTo>
                    <a:pt x="36" y="39"/>
                  </a:moveTo>
                  <a:cubicBezTo>
                    <a:pt x="24" y="39"/>
                    <a:pt x="12" y="45"/>
                    <a:pt x="0" y="54"/>
                  </a:cubicBezTo>
                  <a:cubicBezTo>
                    <a:pt x="9" y="36"/>
                    <a:pt x="15" y="18"/>
                    <a:pt x="15" y="9"/>
                  </a:cubicBezTo>
                  <a:cubicBezTo>
                    <a:pt x="24" y="3"/>
                    <a:pt x="30" y="0"/>
                    <a:pt x="36" y="0"/>
                  </a:cubicBezTo>
                  <a:cubicBezTo>
                    <a:pt x="39" y="0"/>
                    <a:pt x="42" y="3"/>
                    <a:pt x="45" y="3"/>
                  </a:cubicBezTo>
                  <a:cubicBezTo>
                    <a:pt x="51" y="9"/>
                    <a:pt x="48" y="24"/>
                    <a:pt x="39" y="39"/>
                  </a:cubicBezTo>
                  <a:cubicBezTo>
                    <a:pt x="36" y="39"/>
                    <a:pt x="36" y="39"/>
                    <a:pt x="3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53"/>
            <p:cNvSpPr>
              <a:spLocks/>
            </p:cNvSpPr>
            <p:nvPr/>
          </p:nvSpPr>
          <p:spPr bwMode="auto">
            <a:xfrm>
              <a:off x="6261101" y="3448051"/>
              <a:ext cx="142875" cy="85725"/>
            </a:xfrm>
            <a:custGeom>
              <a:avLst/>
              <a:gdLst>
                <a:gd name="T0" fmla="*/ 48 w 81"/>
                <a:gd name="T1" fmla="*/ 45 h 48"/>
                <a:gd name="T2" fmla="*/ 6 w 81"/>
                <a:gd name="T3" fmla="*/ 48 h 48"/>
                <a:gd name="T4" fmla="*/ 0 w 81"/>
                <a:gd name="T5" fmla="*/ 48 h 48"/>
                <a:gd name="T6" fmla="*/ 6 w 81"/>
                <a:gd name="T7" fmla="*/ 45 h 48"/>
                <a:gd name="T8" fmla="*/ 48 w 81"/>
                <a:gd name="T9" fmla="*/ 0 h 48"/>
                <a:gd name="T10" fmla="*/ 60 w 81"/>
                <a:gd name="T11" fmla="*/ 0 h 48"/>
                <a:gd name="T12" fmla="*/ 75 w 81"/>
                <a:gd name="T13" fmla="*/ 6 h 48"/>
                <a:gd name="T14" fmla="*/ 48 w 81"/>
                <a:gd name="T15" fmla="*/ 4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48">
                  <a:moveTo>
                    <a:pt x="48" y="45"/>
                  </a:moveTo>
                  <a:cubicBezTo>
                    <a:pt x="36" y="42"/>
                    <a:pt x="21" y="45"/>
                    <a:pt x="6" y="48"/>
                  </a:cubicBezTo>
                  <a:cubicBezTo>
                    <a:pt x="6" y="48"/>
                    <a:pt x="3" y="48"/>
                    <a:pt x="0" y="48"/>
                  </a:cubicBezTo>
                  <a:cubicBezTo>
                    <a:pt x="3" y="48"/>
                    <a:pt x="3" y="45"/>
                    <a:pt x="6" y="45"/>
                  </a:cubicBezTo>
                  <a:cubicBezTo>
                    <a:pt x="27" y="30"/>
                    <a:pt x="42" y="12"/>
                    <a:pt x="48" y="0"/>
                  </a:cubicBezTo>
                  <a:cubicBezTo>
                    <a:pt x="51" y="0"/>
                    <a:pt x="54" y="0"/>
                    <a:pt x="60" y="0"/>
                  </a:cubicBezTo>
                  <a:cubicBezTo>
                    <a:pt x="69" y="0"/>
                    <a:pt x="75" y="0"/>
                    <a:pt x="75" y="6"/>
                  </a:cubicBezTo>
                  <a:cubicBezTo>
                    <a:pt x="81" y="15"/>
                    <a:pt x="66" y="30"/>
                    <a:pt x="4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54"/>
            <p:cNvSpPr>
              <a:spLocks/>
            </p:cNvSpPr>
            <p:nvPr/>
          </p:nvSpPr>
          <p:spPr bwMode="auto">
            <a:xfrm>
              <a:off x="5945188" y="3305176"/>
              <a:ext cx="85725" cy="133350"/>
            </a:xfrm>
            <a:custGeom>
              <a:avLst/>
              <a:gdLst>
                <a:gd name="T0" fmla="*/ 48 w 48"/>
                <a:gd name="T1" fmla="*/ 69 h 75"/>
                <a:gd name="T2" fmla="*/ 48 w 48"/>
                <a:gd name="T3" fmla="*/ 75 h 75"/>
                <a:gd name="T4" fmla="*/ 45 w 48"/>
                <a:gd name="T5" fmla="*/ 69 h 75"/>
                <a:gd name="T6" fmla="*/ 0 w 48"/>
                <a:gd name="T7" fmla="*/ 30 h 75"/>
                <a:gd name="T8" fmla="*/ 6 w 48"/>
                <a:gd name="T9" fmla="*/ 0 h 75"/>
                <a:gd name="T10" fmla="*/ 12 w 48"/>
                <a:gd name="T11" fmla="*/ 0 h 75"/>
                <a:gd name="T12" fmla="*/ 45 w 48"/>
                <a:gd name="T13" fmla="*/ 30 h 75"/>
                <a:gd name="T14" fmla="*/ 48 w 48"/>
                <a:gd name="T15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75">
                  <a:moveTo>
                    <a:pt x="48" y="69"/>
                  </a:moveTo>
                  <a:cubicBezTo>
                    <a:pt x="48" y="72"/>
                    <a:pt x="48" y="72"/>
                    <a:pt x="48" y="75"/>
                  </a:cubicBezTo>
                  <a:cubicBezTo>
                    <a:pt x="48" y="72"/>
                    <a:pt x="48" y="72"/>
                    <a:pt x="45" y="69"/>
                  </a:cubicBezTo>
                  <a:cubicBezTo>
                    <a:pt x="30" y="48"/>
                    <a:pt x="12" y="33"/>
                    <a:pt x="0" y="30"/>
                  </a:cubicBezTo>
                  <a:cubicBezTo>
                    <a:pt x="0" y="15"/>
                    <a:pt x="0" y="3"/>
                    <a:pt x="6" y="0"/>
                  </a:cubicBezTo>
                  <a:cubicBezTo>
                    <a:pt x="9" y="0"/>
                    <a:pt x="9" y="0"/>
                    <a:pt x="12" y="0"/>
                  </a:cubicBezTo>
                  <a:cubicBezTo>
                    <a:pt x="21" y="0"/>
                    <a:pt x="33" y="12"/>
                    <a:pt x="45" y="30"/>
                  </a:cubicBezTo>
                  <a:cubicBezTo>
                    <a:pt x="45" y="42"/>
                    <a:pt x="45" y="54"/>
                    <a:pt x="48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55"/>
            <p:cNvSpPr>
              <a:spLocks/>
            </p:cNvSpPr>
            <p:nvPr/>
          </p:nvSpPr>
          <p:spPr bwMode="auto">
            <a:xfrm>
              <a:off x="6062663" y="3273426"/>
              <a:ext cx="69850" cy="115888"/>
            </a:xfrm>
            <a:custGeom>
              <a:avLst/>
              <a:gdLst>
                <a:gd name="T0" fmla="*/ 21 w 39"/>
                <a:gd name="T1" fmla="*/ 66 h 66"/>
                <a:gd name="T2" fmla="*/ 0 w 39"/>
                <a:gd name="T3" fmla="*/ 24 h 66"/>
                <a:gd name="T4" fmla="*/ 18 w 39"/>
                <a:gd name="T5" fmla="*/ 0 h 66"/>
                <a:gd name="T6" fmla="*/ 39 w 39"/>
                <a:gd name="T7" fmla="*/ 30 h 66"/>
                <a:gd name="T8" fmla="*/ 21 w 39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6">
                  <a:moveTo>
                    <a:pt x="21" y="66"/>
                  </a:moveTo>
                  <a:cubicBezTo>
                    <a:pt x="15" y="48"/>
                    <a:pt x="9" y="30"/>
                    <a:pt x="0" y="24"/>
                  </a:cubicBezTo>
                  <a:cubicBezTo>
                    <a:pt x="3" y="9"/>
                    <a:pt x="9" y="0"/>
                    <a:pt x="18" y="0"/>
                  </a:cubicBezTo>
                  <a:cubicBezTo>
                    <a:pt x="27" y="0"/>
                    <a:pt x="33" y="12"/>
                    <a:pt x="39" y="30"/>
                  </a:cubicBezTo>
                  <a:cubicBezTo>
                    <a:pt x="30" y="36"/>
                    <a:pt x="24" y="51"/>
                    <a:pt x="2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56"/>
            <p:cNvSpPr>
              <a:spLocks/>
            </p:cNvSpPr>
            <p:nvPr/>
          </p:nvSpPr>
          <p:spPr bwMode="auto">
            <a:xfrm>
              <a:off x="5854701" y="3368676"/>
              <a:ext cx="96838" cy="85725"/>
            </a:xfrm>
            <a:custGeom>
              <a:avLst/>
              <a:gdLst>
                <a:gd name="T0" fmla="*/ 54 w 54"/>
                <a:gd name="T1" fmla="*/ 48 h 48"/>
                <a:gd name="T2" fmla="*/ 9 w 54"/>
                <a:gd name="T3" fmla="*/ 33 h 48"/>
                <a:gd name="T4" fmla="*/ 9 w 54"/>
                <a:gd name="T5" fmla="*/ 30 h 48"/>
                <a:gd name="T6" fmla="*/ 6 w 54"/>
                <a:gd name="T7" fmla="*/ 3 h 48"/>
                <a:gd name="T8" fmla="*/ 15 w 54"/>
                <a:gd name="T9" fmla="*/ 0 h 48"/>
                <a:gd name="T10" fmla="*/ 39 w 54"/>
                <a:gd name="T11" fmla="*/ 9 h 48"/>
                <a:gd name="T12" fmla="*/ 54 w 54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48">
                  <a:moveTo>
                    <a:pt x="54" y="48"/>
                  </a:moveTo>
                  <a:cubicBezTo>
                    <a:pt x="36" y="36"/>
                    <a:pt x="21" y="30"/>
                    <a:pt x="9" y="3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3" y="15"/>
                    <a:pt x="0" y="6"/>
                    <a:pt x="6" y="3"/>
                  </a:cubicBezTo>
                  <a:cubicBezTo>
                    <a:pt x="6" y="0"/>
                    <a:pt x="9" y="0"/>
                    <a:pt x="15" y="0"/>
                  </a:cubicBezTo>
                  <a:cubicBezTo>
                    <a:pt x="21" y="0"/>
                    <a:pt x="30" y="3"/>
                    <a:pt x="39" y="9"/>
                  </a:cubicBezTo>
                  <a:cubicBezTo>
                    <a:pt x="42" y="18"/>
                    <a:pt x="48" y="33"/>
                    <a:pt x="54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57"/>
            <p:cNvSpPr>
              <a:spLocks/>
            </p:cNvSpPr>
            <p:nvPr/>
          </p:nvSpPr>
          <p:spPr bwMode="auto">
            <a:xfrm>
              <a:off x="5784851" y="3475038"/>
              <a:ext cx="155575" cy="58738"/>
            </a:xfrm>
            <a:custGeom>
              <a:avLst/>
              <a:gdLst>
                <a:gd name="T0" fmla="*/ 81 w 87"/>
                <a:gd name="T1" fmla="*/ 30 h 33"/>
                <a:gd name="T2" fmla="*/ 87 w 87"/>
                <a:gd name="T3" fmla="*/ 33 h 33"/>
                <a:gd name="T4" fmla="*/ 81 w 87"/>
                <a:gd name="T5" fmla="*/ 30 h 33"/>
                <a:gd name="T6" fmla="*/ 33 w 87"/>
                <a:gd name="T7" fmla="*/ 30 h 33"/>
                <a:gd name="T8" fmla="*/ 21 w 87"/>
                <a:gd name="T9" fmla="*/ 33 h 33"/>
                <a:gd name="T10" fmla="*/ 3 w 87"/>
                <a:gd name="T11" fmla="*/ 9 h 33"/>
                <a:gd name="T12" fmla="*/ 27 w 87"/>
                <a:gd name="T13" fmla="*/ 0 h 33"/>
                <a:gd name="T14" fmla="*/ 51 w 87"/>
                <a:gd name="T15" fmla="*/ 3 h 33"/>
                <a:gd name="T16" fmla="*/ 81 w 87"/>
                <a:gd name="T17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33">
                  <a:moveTo>
                    <a:pt x="81" y="30"/>
                  </a:moveTo>
                  <a:cubicBezTo>
                    <a:pt x="81" y="30"/>
                    <a:pt x="84" y="30"/>
                    <a:pt x="87" y="33"/>
                  </a:cubicBezTo>
                  <a:cubicBezTo>
                    <a:pt x="84" y="33"/>
                    <a:pt x="81" y="33"/>
                    <a:pt x="81" y="30"/>
                  </a:cubicBezTo>
                  <a:cubicBezTo>
                    <a:pt x="63" y="27"/>
                    <a:pt x="45" y="27"/>
                    <a:pt x="33" y="30"/>
                  </a:cubicBezTo>
                  <a:cubicBezTo>
                    <a:pt x="27" y="30"/>
                    <a:pt x="24" y="33"/>
                    <a:pt x="21" y="33"/>
                  </a:cubicBezTo>
                  <a:cubicBezTo>
                    <a:pt x="9" y="24"/>
                    <a:pt x="0" y="15"/>
                    <a:pt x="3" y="9"/>
                  </a:cubicBezTo>
                  <a:cubicBezTo>
                    <a:pt x="6" y="3"/>
                    <a:pt x="12" y="0"/>
                    <a:pt x="27" y="0"/>
                  </a:cubicBezTo>
                  <a:cubicBezTo>
                    <a:pt x="33" y="0"/>
                    <a:pt x="42" y="0"/>
                    <a:pt x="51" y="3"/>
                  </a:cubicBezTo>
                  <a:cubicBezTo>
                    <a:pt x="57" y="12"/>
                    <a:pt x="69" y="21"/>
                    <a:pt x="8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Freeform 58"/>
            <p:cNvSpPr>
              <a:spLocks/>
            </p:cNvSpPr>
            <p:nvPr/>
          </p:nvSpPr>
          <p:spPr bwMode="auto">
            <a:xfrm>
              <a:off x="6308726" y="3565526"/>
              <a:ext cx="122238" cy="65088"/>
            </a:xfrm>
            <a:custGeom>
              <a:avLst/>
              <a:gdLst>
                <a:gd name="T0" fmla="*/ 0 w 69"/>
                <a:gd name="T1" fmla="*/ 18 h 36"/>
                <a:gd name="T2" fmla="*/ 42 w 69"/>
                <a:gd name="T3" fmla="*/ 0 h 36"/>
                <a:gd name="T4" fmla="*/ 66 w 69"/>
                <a:gd name="T5" fmla="*/ 15 h 36"/>
                <a:gd name="T6" fmla="*/ 39 w 69"/>
                <a:gd name="T7" fmla="*/ 36 h 36"/>
                <a:gd name="T8" fmla="*/ 0 w 69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6">
                  <a:moveTo>
                    <a:pt x="0" y="18"/>
                  </a:moveTo>
                  <a:cubicBezTo>
                    <a:pt x="18" y="15"/>
                    <a:pt x="36" y="6"/>
                    <a:pt x="42" y="0"/>
                  </a:cubicBezTo>
                  <a:cubicBezTo>
                    <a:pt x="57" y="3"/>
                    <a:pt x="66" y="9"/>
                    <a:pt x="66" y="15"/>
                  </a:cubicBezTo>
                  <a:cubicBezTo>
                    <a:pt x="69" y="24"/>
                    <a:pt x="54" y="33"/>
                    <a:pt x="39" y="36"/>
                  </a:cubicBezTo>
                  <a:cubicBezTo>
                    <a:pt x="30" y="30"/>
                    <a:pt x="15" y="24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59"/>
            <p:cNvSpPr>
              <a:spLocks/>
            </p:cNvSpPr>
            <p:nvPr/>
          </p:nvSpPr>
          <p:spPr bwMode="auto">
            <a:xfrm>
              <a:off x="6069013" y="3811588"/>
              <a:ext cx="68263" cy="117475"/>
            </a:xfrm>
            <a:custGeom>
              <a:avLst/>
              <a:gdLst>
                <a:gd name="T0" fmla="*/ 18 w 39"/>
                <a:gd name="T1" fmla="*/ 0 h 66"/>
                <a:gd name="T2" fmla="*/ 39 w 39"/>
                <a:gd name="T3" fmla="*/ 42 h 66"/>
                <a:gd name="T4" fmla="*/ 21 w 39"/>
                <a:gd name="T5" fmla="*/ 66 h 66"/>
                <a:gd name="T6" fmla="*/ 21 w 39"/>
                <a:gd name="T7" fmla="*/ 66 h 66"/>
                <a:gd name="T8" fmla="*/ 0 w 39"/>
                <a:gd name="T9" fmla="*/ 36 h 66"/>
                <a:gd name="T10" fmla="*/ 18 w 39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66">
                  <a:moveTo>
                    <a:pt x="18" y="0"/>
                  </a:moveTo>
                  <a:cubicBezTo>
                    <a:pt x="21" y="18"/>
                    <a:pt x="30" y="33"/>
                    <a:pt x="39" y="42"/>
                  </a:cubicBezTo>
                  <a:cubicBezTo>
                    <a:pt x="33" y="57"/>
                    <a:pt x="27" y="66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12" y="66"/>
                    <a:pt x="6" y="54"/>
                    <a:pt x="0" y="36"/>
                  </a:cubicBezTo>
                  <a:cubicBezTo>
                    <a:pt x="6" y="30"/>
                    <a:pt x="12" y="15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60"/>
            <p:cNvSpPr>
              <a:spLocks/>
            </p:cNvSpPr>
            <p:nvPr/>
          </p:nvSpPr>
          <p:spPr bwMode="auto">
            <a:xfrm>
              <a:off x="5861051" y="3748088"/>
              <a:ext cx="90488" cy="95250"/>
            </a:xfrm>
            <a:custGeom>
              <a:avLst/>
              <a:gdLst>
                <a:gd name="T0" fmla="*/ 15 w 51"/>
                <a:gd name="T1" fmla="*/ 15 h 54"/>
                <a:gd name="T2" fmla="*/ 51 w 51"/>
                <a:gd name="T3" fmla="*/ 0 h 54"/>
                <a:gd name="T4" fmla="*/ 36 w 51"/>
                <a:gd name="T5" fmla="*/ 45 h 54"/>
                <a:gd name="T6" fmla="*/ 15 w 51"/>
                <a:gd name="T7" fmla="*/ 54 h 54"/>
                <a:gd name="T8" fmla="*/ 6 w 51"/>
                <a:gd name="T9" fmla="*/ 51 h 54"/>
                <a:gd name="T10" fmla="*/ 12 w 51"/>
                <a:gd name="T11" fmla="*/ 15 h 54"/>
                <a:gd name="T12" fmla="*/ 15 w 51"/>
                <a:gd name="T13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4">
                  <a:moveTo>
                    <a:pt x="15" y="15"/>
                  </a:moveTo>
                  <a:cubicBezTo>
                    <a:pt x="24" y="15"/>
                    <a:pt x="39" y="9"/>
                    <a:pt x="51" y="0"/>
                  </a:cubicBezTo>
                  <a:cubicBezTo>
                    <a:pt x="42" y="18"/>
                    <a:pt x="36" y="33"/>
                    <a:pt x="36" y="45"/>
                  </a:cubicBezTo>
                  <a:cubicBezTo>
                    <a:pt x="27" y="51"/>
                    <a:pt x="21" y="54"/>
                    <a:pt x="15" y="54"/>
                  </a:cubicBezTo>
                  <a:cubicBezTo>
                    <a:pt x="12" y="54"/>
                    <a:pt x="9" y="51"/>
                    <a:pt x="6" y="51"/>
                  </a:cubicBezTo>
                  <a:cubicBezTo>
                    <a:pt x="0" y="45"/>
                    <a:pt x="3" y="30"/>
                    <a:pt x="12" y="15"/>
                  </a:cubicBezTo>
                  <a:cubicBezTo>
                    <a:pt x="15" y="15"/>
                    <a:pt x="15" y="15"/>
                    <a:pt x="1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Freeform 61"/>
            <p:cNvSpPr>
              <a:spLocks/>
            </p:cNvSpPr>
            <p:nvPr/>
          </p:nvSpPr>
          <p:spPr bwMode="auto">
            <a:xfrm>
              <a:off x="5795963" y="3667126"/>
              <a:ext cx="144463" cy="85725"/>
            </a:xfrm>
            <a:custGeom>
              <a:avLst/>
              <a:gdLst>
                <a:gd name="T0" fmla="*/ 33 w 81"/>
                <a:gd name="T1" fmla="*/ 3 h 48"/>
                <a:gd name="T2" fmla="*/ 75 w 81"/>
                <a:gd name="T3" fmla="*/ 0 h 48"/>
                <a:gd name="T4" fmla="*/ 81 w 81"/>
                <a:gd name="T5" fmla="*/ 0 h 48"/>
                <a:gd name="T6" fmla="*/ 75 w 81"/>
                <a:gd name="T7" fmla="*/ 3 h 48"/>
                <a:gd name="T8" fmla="*/ 33 w 81"/>
                <a:gd name="T9" fmla="*/ 48 h 48"/>
                <a:gd name="T10" fmla="*/ 21 w 81"/>
                <a:gd name="T11" fmla="*/ 48 h 48"/>
                <a:gd name="T12" fmla="*/ 3 w 81"/>
                <a:gd name="T13" fmla="*/ 42 h 48"/>
                <a:gd name="T14" fmla="*/ 33 w 81"/>
                <a:gd name="T15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48">
                  <a:moveTo>
                    <a:pt x="33" y="3"/>
                  </a:moveTo>
                  <a:cubicBezTo>
                    <a:pt x="45" y="6"/>
                    <a:pt x="60" y="3"/>
                    <a:pt x="75" y="0"/>
                  </a:cubicBezTo>
                  <a:cubicBezTo>
                    <a:pt x="75" y="0"/>
                    <a:pt x="78" y="0"/>
                    <a:pt x="81" y="0"/>
                  </a:cubicBezTo>
                  <a:cubicBezTo>
                    <a:pt x="78" y="0"/>
                    <a:pt x="75" y="3"/>
                    <a:pt x="75" y="3"/>
                  </a:cubicBezTo>
                  <a:cubicBezTo>
                    <a:pt x="54" y="18"/>
                    <a:pt x="36" y="36"/>
                    <a:pt x="33" y="48"/>
                  </a:cubicBezTo>
                  <a:cubicBezTo>
                    <a:pt x="30" y="48"/>
                    <a:pt x="24" y="48"/>
                    <a:pt x="21" y="48"/>
                  </a:cubicBezTo>
                  <a:cubicBezTo>
                    <a:pt x="12" y="48"/>
                    <a:pt x="6" y="45"/>
                    <a:pt x="3" y="42"/>
                  </a:cubicBezTo>
                  <a:cubicBezTo>
                    <a:pt x="0" y="33"/>
                    <a:pt x="15" y="18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Freeform 62"/>
            <p:cNvSpPr>
              <a:spLocks/>
            </p:cNvSpPr>
            <p:nvPr/>
          </p:nvSpPr>
          <p:spPr bwMode="auto">
            <a:xfrm>
              <a:off x="6261101" y="3667126"/>
              <a:ext cx="153988" cy="58738"/>
            </a:xfrm>
            <a:custGeom>
              <a:avLst/>
              <a:gdLst>
                <a:gd name="T0" fmla="*/ 6 w 87"/>
                <a:gd name="T1" fmla="*/ 3 h 33"/>
                <a:gd name="T2" fmla="*/ 0 w 87"/>
                <a:gd name="T3" fmla="*/ 0 h 33"/>
                <a:gd name="T4" fmla="*/ 6 w 87"/>
                <a:gd name="T5" fmla="*/ 0 h 33"/>
                <a:gd name="T6" fmla="*/ 54 w 87"/>
                <a:gd name="T7" fmla="*/ 3 h 33"/>
                <a:gd name="T8" fmla="*/ 66 w 87"/>
                <a:gd name="T9" fmla="*/ 0 h 33"/>
                <a:gd name="T10" fmla="*/ 84 w 87"/>
                <a:gd name="T11" fmla="*/ 24 h 33"/>
                <a:gd name="T12" fmla="*/ 60 w 87"/>
                <a:gd name="T13" fmla="*/ 33 h 33"/>
                <a:gd name="T14" fmla="*/ 36 w 87"/>
                <a:gd name="T15" fmla="*/ 30 h 33"/>
                <a:gd name="T16" fmla="*/ 6 w 87"/>
                <a:gd name="T17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33">
                  <a:moveTo>
                    <a:pt x="6" y="3"/>
                  </a:moveTo>
                  <a:cubicBezTo>
                    <a:pt x="3" y="3"/>
                    <a:pt x="3" y="0"/>
                    <a:pt x="0" y="0"/>
                  </a:cubicBezTo>
                  <a:cubicBezTo>
                    <a:pt x="3" y="0"/>
                    <a:pt x="6" y="0"/>
                    <a:pt x="6" y="0"/>
                  </a:cubicBezTo>
                  <a:cubicBezTo>
                    <a:pt x="24" y="3"/>
                    <a:pt x="42" y="6"/>
                    <a:pt x="54" y="3"/>
                  </a:cubicBezTo>
                  <a:cubicBezTo>
                    <a:pt x="60" y="3"/>
                    <a:pt x="63" y="0"/>
                    <a:pt x="66" y="0"/>
                  </a:cubicBezTo>
                  <a:cubicBezTo>
                    <a:pt x="78" y="6"/>
                    <a:pt x="87" y="15"/>
                    <a:pt x="84" y="24"/>
                  </a:cubicBezTo>
                  <a:cubicBezTo>
                    <a:pt x="81" y="30"/>
                    <a:pt x="75" y="33"/>
                    <a:pt x="60" y="33"/>
                  </a:cubicBezTo>
                  <a:cubicBezTo>
                    <a:pt x="54" y="33"/>
                    <a:pt x="45" y="33"/>
                    <a:pt x="36" y="30"/>
                  </a:cubicBezTo>
                  <a:cubicBezTo>
                    <a:pt x="27" y="21"/>
                    <a:pt x="18" y="1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63"/>
            <p:cNvSpPr>
              <a:spLocks/>
            </p:cNvSpPr>
            <p:nvPr/>
          </p:nvSpPr>
          <p:spPr bwMode="auto">
            <a:xfrm>
              <a:off x="5768976" y="3571876"/>
              <a:ext cx="123825" cy="63500"/>
            </a:xfrm>
            <a:custGeom>
              <a:avLst/>
              <a:gdLst>
                <a:gd name="T0" fmla="*/ 30 w 69"/>
                <a:gd name="T1" fmla="*/ 0 h 36"/>
                <a:gd name="T2" fmla="*/ 69 w 69"/>
                <a:gd name="T3" fmla="*/ 15 h 36"/>
                <a:gd name="T4" fmla="*/ 27 w 69"/>
                <a:gd name="T5" fmla="*/ 36 h 36"/>
                <a:gd name="T6" fmla="*/ 0 w 69"/>
                <a:gd name="T7" fmla="*/ 18 h 36"/>
                <a:gd name="T8" fmla="*/ 30 w 69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6">
                  <a:moveTo>
                    <a:pt x="30" y="0"/>
                  </a:moveTo>
                  <a:cubicBezTo>
                    <a:pt x="39" y="6"/>
                    <a:pt x="54" y="12"/>
                    <a:pt x="69" y="15"/>
                  </a:cubicBezTo>
                  <a:cubicBezTo>
                    <a:pt x="51" y="21"/>
                    <a:pt x="33" y="30"/>
                    <a:pt x="27" y="36"/>
                  </a:cubicBezTo>
                  <a:cubicBezTo>
                    <a:pt x="12" y="33"/>
                    <a:pt x="0" y="27"/>
                    <a:pt x="0" y="18"/>
                  </a:cubicBezTo>
                  <a:cubicBezTo>
                    <a:pt x="0" y="9"/>
                    <a:pt x="12" y="3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64"/>
            <p:cNvSpPr>
              <a:spLocks/>
            </p:cNvSpPr>
            <p:nvPr/>
          </p:nvSpPr>
          <p:spPr bwMode="auto">
            <a:xfrm>
              <a:off x="6249988" y="3748088"/>
              <a:ext cx="95250" cy="85725"/>
            </a:xfrm>
            <a:custGeom>
              <a:avLst/>
              <a:gdLst>
                <a:gd name="T0" fmla="*/ 0 w 54"/>
                <a:gd name="T1" fmla="*/ 0 h 48"/>
                <a:gd name="T2" fmla="*/ 42 w 54"/>
                <a:gd name="T3" fmla="*/ 15 h 48"/>
                <a:gd name="T4" fmla="*/ 45 w 54"/>
                <a:gd name="T5" fmla="*/ 18 h 48"/>
                <a:gd name="T6" fmla="*/ 48 w 54"/>
                <a:gd name="T7" fmla="*/ 45 h 48"/>
                <a:gd name="T8" fmla="*/ 39 w 54"/>
                <a:gd name="T9" fmla="*/ 48 h 48"/>
                <a:gd name="T10" fmla="*/ 15 w 54"/>
                <a:gd name="T11" fmla="*/ 39 h 48"/>
                <a:gd name="T12" fmla="*/ 0 w 54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48">
                  <a:moveTo>
                    <a:pt x="0" y="0"/>
                  </a:moveTo>
                  <a:cubicBezTo>
                    <a:pt x="15" y="12"/>
                    <a:pt x="33" y="18"/>
                    <a:pt x="42" y="15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51" y="30"/>
                    <a:pt x="54" y="42"/>
                    <a:pt x="48" y="45"/>
                  </a:cubicBezTo>
                  <a:cubicBezTo>
                    <a:pt x="45" y="48"/>
                    <a:pt x="45" y="48"/>
                    <a:pt x="39" y="48"/>
                  </a:cubicBezTo>
                  <a:cubicBezTo>
                    <a:pt x="33" y="48"/>
                    <a:pt x="24" y="45"/>
                    <a:pt x="15" y="39"/>
                  </a:cubicBezTo>
                  <a:cubicBezTo>
                    <a:pt x="12" y="30"/>
                    <a:pt x="6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65"/>
            <p:cNvSpPr>
              <a:spLocks/>
            </p:cNvSpPr>
            <p:nvPr/>
          </p:nvSpPr>
          <p:spPr bwMode="auto">
            <a:xfrm>
              <a:off x="6164263" y="3763963"/>
              <a:ext cx="90488" cy="133350"/>
            </a:xfrm>
            <a:custGeom>
              <a:avLst/>
              <a:gdLst>
                <a:gd name="T0" fmla="*/ 3 w 51"/>
                <a:gd name="T1" fmla="*/ 6 h 75"/>
                <a:gd name="T2" fmla="*/ 0 w 51"/>
                <a:gd name="T3" fmla="*/ 0 h 75"/>
                <a:gd name="T4" fmla="*/ 6 w 51"/>
                <a:gd name="T5" fmla="*/ 3 h 75"/>
                <a:gd name="T6" fmla="*/ 48 w 51"/>
                <a:gd name="T7" fmla="*/ 45 h 75"/>
                <a:gd name="T8" fmla="*/ 42 w 51"/>
                <a:gd name="T9" fmla="*/ 75 h 75"/>
                <a:gd name="T10" fmla="*/ 39 w 51"/>
                <a:gd name="T11" fmla="*/ 75 h 75"/>
                <a:gd name="T12" fmla="*/ 6 w 51"/>
                <a:gd name="T13" fmla="*/ 45 h 75"/>
                <a:gd name="T14" fmla="*/ 3 w 51"/>
                <a:gd name="T15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75">
                  <a:moveTo>
                    <a:pt x="3" y="6"/>
                  </a:moveTo>
                  <a:cubicBezTo>
                    <a:pt x="3" y="3"/>
                    <a:pt x="3" y="0"/>
                    <a:pt x="0" y="0"/>
                  </a:cubicBezTo>
                  <a:cubicBezTo>
                    <a:pt x="3" y="0"/>
                    <a:pt x="3" y="3"/>
                    <a:pt x="6" y="3"/>
                  </a:cubicBezTo>
                  <a:cubicBezTo>
                    <a:pt x="21" y="27"/>
                    <a:pt x="36" y="42"/>
                    <a:pt x="48" y="45"/>
                  </a:cubicBezTo>
                  <a:cubicBezTo>
                    <a:pt x="51" y="60"/>
                    <a:pt x="51" y="72"/>
                    <a:pt x="42" y="75"/>
                  </a:cubicBezTo>
                  <a:cubicBezTo>
                    <a:pt x="42" y="75"/>
                    <a:pt x="42" y="75"/>
                    <a:pt x="39" y="75"/>
                  </a:cubicBezTo>
                  <a:cubicBezTo>
                    <a:pt x="30" y="75"/>
                    <a:pt x="18" y="63"/>
                    <a:pt x="6" y="45"/>
                  </a:cubicBezTo>
                  <a:cubicBezTo>
                    <a:pt x="6" y="33"/>
                    <a:pt x="6" y="18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66"/>
            <p:cNvSpPr>
              <a:spLocks/>
            </p:cNvSpPr>
            <p:nvPr/>
          </p:nvSpPr>
          <p:spPr bwMode="auto">
            <a:xfrm>
              <a:off x="5972176" y="3763963"/>
              <a:ext cx="63500" cy="149225"/>
            </a:xfrm>
            <a:custGeom>
              <a:avLst/>
              <a:gdLst>
                <a:gd name="T0" fmla="*/ 30 w 36"/>
                <a:gd name="T1" fmla="*/ 3 h 84"/>
                <a:gd name="T2" fmla="*/ 33 w 36"/>
                <a:gd name="T3" fmla="*/ 0 h 84"/>
                <a:gd name="T4" fmla="*/ 33 w 36"/>
                <a:gd name="T5" fmla="*/ 6 h 84"/>
                <a:gd name="T6" fmla="*/ 36 w 36"/>
                <a:gd name="T7" fmla="*/ 66 h 84"/>
                <a:gd name="T8" fmla="*/ 9 w 36"/>
                <a:gd name="T9" fmla="*/ 81 h 84"/>
                <a:gd name="T10" fmla="*/ 3 w 36"/>
                <a:gd name="T11" fmla="*/ 33 h 84"/>
                <a:gd name="T12" fmla="*/ 30 w 36"/>
                <a:gd name="T13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84">
                  <a:moveTo>
                    <a:pt x="30" y="3"/>
                  </a:moveTo>
                  <a:cubicBezTo>
                    <a:pt x="33" y="3"/>
                    <a:pt x="33" y="0"/>
                    <a:pt x="33" y="0"/>
                  </a:cubicBezTo>
                  <a:cubicBezTo>
                    <a:pt x="33" y="0"/>
                    <a:pt x="33" y="3"/>
                    <a:pt x="33" y="6"/>
                  </a:cubicBezTo>
                  <a:cubicBezTo>
                    <a:pt x="30" y="30"/>
                    <a:pt x="30" y="54"/>
                    <a:pt x="36" y="66"/>
                  </a:cubicBezTo>
                  <a:cubicBezTo>
                    <a:pt x="27" y="78"/>
                    <a:pt x="18" y="84"/>
                    <a:pt x="9" y="81"/>
                  </a:cubicBezTo>
                  <a:cubicBezTo>
                    <a:pt x="0" y="78"/>
                    <a:pt x="0" y="57"/>
                    <a:pt x="3" y="33"/>
                  </a:cubicBezTo>
                  <a:cubicBezTo>
                    <a:pt x="12" y="27"/>
                    <a:pt x="21" y="18"/>
                    <a:pt x="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67"/>
            <p:cNvSpPr>
              <a:spLocks/>
            </p:cNvSpPr>
            <p:nvPr/>
          </p:nvSpPr>
          <p:spPr bwMode="auto">
            <a:xfrm>
              <a:off x="6234113" y="3240088"/>
              <a:ext cx="101600" cy="128588"/>
            </a:xfrm>
            <a:custGeom>
              <a:avLst/>
              <a:gdLst>
                <a:gd name="T0" fmla="*/ 21 w 57"/>
                <a:gd name="T1" fmla="*/ 69 h 72"/>
                <a:gd name="T2" fmla="*/ 18 w 57"/>
                <a:gd name="T3" fmla="*/ 66 h 72"/>
                <a:gd name="T4" fmla="*/ 12 w 57"/>
                <a:gd name="T5" fmla="*/ 66 h 72"/>
                <a:gd name="T6" fmla="*/ 0 w 57"/>
                <a:gd name="T7" fmla="*/ 72 h 72"/>
                <a:gd name="T8" fmla="*/ 6 w 57"/>
                <a:gd name="T9" fmla="*/ 30 h 72"/>
                <a:gd name="T10" fmla="*/ 48 w 57"/>
                <a:gd name="T11" fmla="*/ 6 h 72"/>
                <a:gd name="T12" fmla="*/ 45 w 57"/>
                <a:gd name="T13" fmla="*/ 54 h 72"/>
                <a:gd name="T14" fmla="*/ 21 w 57"/>
                <a:gd name="T1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72">
                  <a:moveTo>
                    <a:pt x="21" y="69"/>
                  </a:moveTo>
                  <a:cubicBezTo>
                    <a:pt x="21" y="69"/>
                    <a:pt x="21" y="66"/>
                    <a:pt x="18" y="66"/>
                  </a:cubicBezTo>
                  <a:cubicBezTo>
                    <a:pt x="18" y="66"/>
                    <a:pt x="15" y="66"/>
                    <a:pt x="12" y="66"/>
                  </a:cubicBezTo>
                  <a:cubicBezTo>
                    <a:pt x="9" y="66"/>
                    <a:pt x="3" y="69"/>
                    <a:pt x="0" y="72"/>
                  </a:cubicBezTo>
                  <a:cubicBezTo>
                    <a:pt x="3" y="57"/>
                    <a:pt x="6" y="42"/>
                    <a:pt x="6" y="30"/>
                  </a:cubicBezTo>
                  <a:cubicBezTo>
                    <a:pt x="24" y="9"/>
                    <a:pt x="39" y="0"/>
                    <a:pt x="48" y="6"/>
                  </a:cubicBezTo>
                  <a:cubicBezTo>
                    <a:pt x="57" y="12"/>
                    <a:pt x="54" y="30"/>
                    <a:pt x="45" y="54"/>
                  </a:cubicBezTo>
                  <a:cubicBezTo>
                    <a:pt x="39" y="57"/>
                    <a:pt x="30" y="60"/>
                    <a:pt x="21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68"/>
            <p:cNvSpPr>
              <a:spLocks/>
            </p:cNvSpPr>
            <p:nvPr/>
          </p:nvSpPr>
          <p:spPr bwMode="auto">
            <a:xfrm>
              <a:off x="5983288" y="3192463"/>
              <a:ext cx="79375" cy="149225"/>
            </a:xfrm>
            <a:custGeom>
              <a:avLst/>
              <a:gdLst>
                <a:gd name="T0" fmla="*/ 36 w 45"/>
                <a:gd name="T1" fmla="*/ 66 h 84"/>
                <a:gd name="T2" fmla="*/ 27 w 45"/>
                <a:gd name="T3" fmla="*/ 84 h 84"/>
                <a:gd name="T4" fmla="*/ 0 w 45"/>
                <a:gd name="T5" fmla="*/ 51 h 84"/>
                <a:gd name="T6" fmla="*/ 15 w 45"/>
                <a:gd name="T7" fmla="*/ 3 h 84"/>
                <a:gd name="T8" fmla="*/ 45 w 45"/>
                <a:gd name="T9" fmla="*/ 39 h 84"/>
                <a:gd name="T10" fmla="*/ 39 w 45"/>
                <a:gd name="T11" fmla="*/ 66 h 84"/>
                <a:gd name="T12" fmla="*/ 36 w 45"/>
                <a:gd name="T13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84">
                  <a:moveTo>
                    <a:pt x="36" y="66"/>
                  </a:moveTo>
                  <a:cubicBezTo>
                    <a:pt x="30" y="69"/>
                    <a:pt x="27" y="75"/>
                    <a:pt x="27" y="84"/>
                  </a:cubicBezTo>
                  <a:cubicBezTo>
                    <a:pt x="18" y="69"/>
                    <a:pt x="9" y="57"/>
                    <a:pt x="0" y="51"/>
                  </a:cubicBezTo>
                  <a:cubicBezTo>
                    <a:pt x="0" y="24"/>
                    <a:pt x="3" y="6"/>
                    <a:pt x="15" y="3"/>
                  </a:cubicBezTo>
                  <a:cubicBezTo>
                    <a:pt x="24" y="0"/>
                    <a:pt x="36" y="15"/>
                    <a:pt x="45" y="39"/>
                  </a:cubicBezTo>
                  <a:cubicBezTo>
                    <a:pt x="42" y="45"/>
                    <a:pt x="39" y="57"/>
                    <a:pt x="39" y="66"/>
                  </a:cubicBezTo>
                  <a:cubicBezTo>
                    <a:pt x="39" y="66"/>
                    <a:pt x="39" y="66"/>
                    <a:pt x="3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69"/>
            <p:cNvSpPr>
              <a:spLocks/>
            </p:cNvSpPr>
            <p:nvPr/>
          </p:nvSpPr>
          <p:spPr bwMode="auto">
            <a:xfrm>
              <a:off x="6127751" y="3192463"/>
              <a:ext cx="79375" cy="122238"/>
            </a:xfrm>
            <a:custGeom>
              <a:avLst/>
              <a:gdLst>
                <a:gd name="T0" fmla="*/ 15 w 45"/>
                <a:gd name="T1" fmla="*/ 66 h 69"/>
                <a:gd name="T2" fmla="*/ 15 w 45"/>
                <a:gd name="T3" fmla="*/ 66 h 69"/>
                <a:gd name="T4" fmla="*/ 12 w 45"/>
                <a:gd name="T5" fmla="*/ 66 h 69"/>
                <a:gd name="T6" fmla="*/ 6 w 45"/>
                <a:gd name="T7" fmla="*/ 69 h 69"/>
                <a:gd name="T8" fmla="*/ 0 w 45"/>
                <a:gd name="T9" fmla="*/ 39 h 69"/>
                <a:gd name="T10" fmla="*/ 33 w 45"/>
                <a:gd name="T11" fmla="*/ 3 h 69"/>
                <a:gd name="T12" fmla="*/ 45 w 45"/>
                <a:gd name="T13" fmla="*/ 33 h 69"/>
                <a:gd name="T14" fmla="*/ 15 w 45"/>
                <a:gd name="T15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69">
                  <a:moveTo>
                    <a:pt x="15" y="66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9" y="66"/>
                    <a:pt x="9" y="66"/>
                    <a:pt x="6" y="69"/>
                  </a:cubicBezTo>
                  <a:cubicBezTo>
                    <a:pt x="6" y="57"/>
                    <a:pt x="3" y="48"/>
                    <a:pt x="0" y="39"/>
                  </a:cubicBezTo>
                  <a:cubicBezTo>
                    <a:pt x="9" y="15"/>
                    <a:pt x="21" y="0"/>
                    <a:pt x="33" y="3"/>
                  </a:cubicBezTo>
                  <a:cubicBezTo>
                    <a:pt x="39" y="3"/>
                    <a:pt x="45" y="15"/>
                    <a:pt x="45" y="33"/>
                  </a:cubicBezTo>
                  <a:cubicBezTo>
                    <a:pt x="36" y="36"/>
                    <a:pt x="27" y="48"/>
                    <a:pt x="15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70"/>
            <p:cNvSpPr>
              <a:spLocks/>
            </p:cNvSpPr>
            <p:nvPr/>
          </p:nvSpPr>
          <p:spPr bwMode="auto">
            <a:xfrm>
              <a:off x="6329363" y="3357563"/>
              <a:ext cx="123825" cy="80963"/>
            </a:xfrm>
            <a:custGeom>
              <a:avLst/>
              <a:gdLst>
                <a:gd name="T0" fmla="*/ 39 w 69"/>
                <a:gd name="T1" fmla="*/ 39 h 45"/>
                <a:gd name="T2" fmla="*/ 9 w 69"/>
                <a:gd name="T3" fmla="*/ 45 h 45"/>
                <a:gd name="T4" fmla="*/ 6 w 69"/>
                <a:gd name="T5" fmla="*/ 42 h 45"/>
                <a:gd name="T6" fmla="*/ 0 w 69"/>
                <a:gd name="T7" fmla="*/ 39 h 45"/>
                <a:gd name="T8" fmla="*/ 15 w 69"/>
                <a:gd name="T9" fmla="*/ 12 h 45"/>
                <a:gd name="T10" fmla="*/ 66 w 69"/>
                <a:gd name="T11" fmla="*/ 9 h 45"/>
                <a:gd name="T12" fmla="*/ 54 w 69"/>
                <a:gd name="T13" fmla="*/ 39 h 45"/>
                <a:gd name="T14" fmla="*/ 39 w 69"/>
                <a:gd name="T15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45">
                  <a:moveTo>
                    <a:pt x="39" y="39"/>
                  </a:moveTo>
                  <a:cubicBezTo>
                    <a:pt x="30" y="39"/>
                    <a:pt x="21" y="39"/>
                    <a:pt x="9" y="45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39"/>
                    <a:pt x="3" y="39"/>
                    <a:pt x="0" y="39"/>
                  </a:cubicBezTo>
                  <a:cubicBezTo>
                    <a:pt x="6" y="30"/>
                    <a:pt x="12" y="21"/>
                    <a:pt x="15" y="12"/>
                  </a:cubicBezTo>
                  <a:cubicBezTo>
                    <a:pt x="39" y="3"/>
                    <a:pt x="60" y="0"/>
                    <a:pt x="66" y="9"/>
                  </a:cubicBezTo>
                  <a:cubicBezTo>
                    <a:pt x="69" y="15"/>
                    <a:pt x="63" y="27"/>
                    <a:pt x="54" y="39"/>
                  </a:cubicBezTo>
                  <a:cubicBezTo>
                    <a:pt x="51" y="39"/>
                    <a:pt x="45" y="39"/>
                    <a:pt x="3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71"/>
            <p:cNvSpPr>
              <a:spLocks/>
            </p:cNvSpPr>
            <p:nvPr/>
          </p:nvSpPr>
          <p:spPr bwMode="auto">
            <a:xfrm>
              <a:off x="5737226" y="3368676"/>
              <a:ext cx="128588" cy="101600"/>
            </a:xfrm>
            <a:custGeom>
              <a:avLst/>
              <a:gdLst>
                <a:gd name="T0" fmla="*/ 69 w 72"/>
                <a:gd name="T1" fmla="*/ 36 h 57"/>
                <a:gd name="T2" fmla="*/ 72 w 72"/>
                <a:gd name="T3" fmla="*/ 57 h 57"/>
                <a:gd name="T4" fmla="*/ 33 w 72"/>
                <a:gd name="T5" fmla="*/ 51 h 57"/>
                <a:gd name="T6" fmla="*/ 30 w 72"/>
                <a:gd name="T7" fmla="*/ 51 h 57"/>
                <a:gd name="T8" fmla="*/ 6 w 72"/>
                <a:gd name="T9" fmla="*/ 6 h 57"/>
                <a:gd name="T10" fmla="*/ 54 w 72"/>
                <a:gd name="T11" fmla="*/ 9 h 57"/>
                <a:gd name="T12" fmla="*/ 57 w 72"/>
                <a:gd name="T13" fmla="*/ 15 h 57"/>
                <a:gd name="T14" fmla="*/ 69 w 72"/>
                <a:gd name="T15" fmla="*/ 33 h 57"/>
                <a:gd name="T16" fmla="*/ 69 w 72"/>
                <a:gd name="T17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57">
                  <a:moveTo>
                    <a:pt x="69" y="36"/>
                  </a:moveTo>
                  <a:cubicBezTo>
                    <a:pt x="66" y="39"/>
                    <a:pt x="66" y="48"/>
                    <a:pt x="72" y="57"/>
                  </a:cubicBezTo>
                  <a:cubicBezTo>
                    <a:pt x="57" y="51"/>
                    <a:pt x="45" y="51"/>
                    <a:pt x="33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12" y="33"/>
                    <a:pt x="0" y="15"/>
                    <a:pt x="6" y="6"/>
                  </a:cubicBezTo>
                  <a:cubicBezTo>
                    <a:pt x="12" y="0"/>
                    <a:pt x="30" y="0"/>
                    <a:pt x="54" y="9"/>
                  </a:cubicBezTo>
                  <a:cubicBezTo>
                    <a:pt x="54" y="12"/>
                    <a:pt x="57" y="12"/>
                    <a:pt x="57" y="15"/>
                  </a:cubicBezTo>
                  <a:cubicBezTo>
                    <a:pt x="60" y="21"/>
                    <a:pt x="66" y="27"/>
                    <a:pt x="69" y="33"/>
                  </a:cubicBezTo>
                  <a:cubicBezTo>
                    <a:pt x="69" y="36"/>
                    <a:pt x="69" y="36"/>
                    <a:pt x="6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72"/>
            <p:cNvSpPr>
              <a:spLocks/>
            </p:cNvSpPr>
            <p:nvPr/>
          </p:nvSpPr>
          <p:spPr bwMode="auto">
            <a:xfrm>
              <a:off x="5861051" y="3246438"/>
              <a:ext cx="74613" cy="122238"/>
            </a:xfrm>
            <a:custGeom>
              <a:avLst/>
              <a:gdLst>
                <a:gd name="T0" fmla="*/ 42 w 42"/>
                <a:gd name="T1" fmla="*/ 63 h 69"/>
                <a:gd name="T2" fmla="*/ 39 w 42"/>
                <a:gd name="T3" fmla="*/ 63 h 69"/>
                <a:gd name="T4" fmla="*/ 36 w 42"/>
                <a:gd name="T5" fmla="*/ 69 h 69"/>
                <a:gd name="T6" fmla="*/ 12 w 42"/>
                <a:gd name="T7" fmla="*/ 54 h 69"/>
                <a:gd name="T8" fmla="*/ 6 w 42"/>
                <a:gd name="T9" fmla="*/ 6 h 69"/>
                <a:gd name="T10" fmla="*/ 39 w 42"/>
                <a:gd name="T11" fmla="*/ 18 h 69"/>
                <a:gd name="T12" fmla="*/ 42 w 42"/>
                <a:gd name="T13" fmla="*/ 6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9">
                  <a:moveTo>
                    <a:pt x="42" y="63"/>
                  </a:moveTo>
                  <a:cubicBezTo>
                    <a:pt x="42" y="63"/>
                    <a:pt x="42" y="63"/>
                    <a:pt x="39" y="63"/>
                  </a:cubicBezTo>
                  <a:cubicBezTo>
                    <a:pt x="39" y="66"/>
                    <a:pt x="36" y="66"/>
                    <a:pt x="36" y="69"/>
                  </a:cubicBezTo>
                  <a:cubicBezTo>
                    <a:pt x="27" y="63"/>
                    <a:pt x="18" y="57"/>
                    <a:pt x="12" y="54"/>
                  </a:cubicBezTo>
                  <a:cubicBezTo>
                    <a:pt x="0" y="30"/>
                    <a:pt x="0" y="12"/>
                    <a:pt x="6" y="6"/>
                  </a:cubicBezTo>
                  <a:cubicBezTo>
                    <a:pt x="15" y="0"/>
                    <a:pt x="24" y="6"/>
                    <a:pt x="39" y="18"/>
                  </a:cubicBezTo>
                  <a:cubicBezTo>
                    <a:pt x="36" y="27"/>
                    <a:pt x="36" y="45"/>
                    <a:pt x="4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Freeform 73"/>
            <p:cNvSpPr>
              <a:spLocks/>
            </p:cNvSpPr>
            <p:nvPr/>
          </p:nvSpPr>
          <p:spPr bwMode="auto">
            <a:xfrm>
              <a:off x="5689601" y="3490913"/>
              <a:ext cx="122238" cy="80963"/>
            </a:xfrm>
            <a:custGeom>
              <a:avLst/>
              <a:gdLst>
                <a:gd name="T0" fmla="*/ 69 w 69"/>
                <a:gd name="T1" fmla="*/ 30 h 45"/>
                <a:gd name="T2" fmla="*/ 69 w 69"/>
                <a:gd name="T3" fmla="*/ 33 h 45"/>
                <a:gd name="T4" fmla="*/ 69 w 69"/>
                <a:gd name="T5" fmla="*/ 39 h 45"/>
                <a:gd name="T6" fmla="*/ 39 w 69"/>
                <a:gd name="T7" fmla="*/ 45 h 45"/>
                <a:gd name="T8" fmla="*/ 3 w 69"/>
                <a:gd name="T9" fmla="*/ 15 h 45"/>
                <a:gd name="T10" fmla="*/ 33 w 69"/>
                <a:gd name="T11" fmla="*/ 0 h 45"/>
                <a:gd name="T12" fmla="*/ 69 w 69"/>
                <a:gd name="T13" fmla="*/ 3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45">
                  <a:moveTo>
                    <a:pt x="69" y="30"/>
                  </a:moveTo>
                  <a:cubicBezTo>
                    <a:pt x="69" y="30"/>
                    <a:pt x="69" y="30"/>
                    <a:pt x="69" y="33"/>
                  </a:cubicBezTo>
                  <a:cubicBezTo>
                    <a:pt x="69" y="33"/>
                    <a:pt x="69" y="36"/>
                    <a:pt x="69" y="39"/>
                  </a:cubicBezTo>
                  <a:cubicBezTo>
                    <a:pt x="60" y="42"/>
                    <a:pt x="48" y="42"/>
                    <a:pt x="39" y="45"/>
                  </a:cubicBezTo>
                  <a:cubicBezTo>
                    <a:pt x="15" y="36"/>
                    <a:pt x="0" y="24"/>
                    <a:pt x="3" y="15"/>
                  </a:cubicBezTo>
                  <a:cubicBezTo>
                    <a:pt x="6" y="6"/>
                    <a:pt x="18" y="3"/>
                    <a:pt x="33" y="0"/>
                  </a:cubicBezTo>
                  <a:cubicBezTo>
                    <a:pt x="39" y="9"/>
                    <a:pt x="51" y="21"/>
                    <a:pt x="6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74"/>
            <p:cNvSpPr>
              <a:spLocks/>
            </p:cNvSpPr>
            <p:nvPr/>
          </p:nvSpPr>
          <p:spPr bwMode="auto">
            <a:xfrm>
              <a:off x="6356351" y="3481388"/>
              <a:ext cx="149225" cy="84138"/>
            </a:xfrm>
            <a:custGeom>
              <a:avLst/>
              <a:gdLst>
                <a:gd name="T0" fmla="*/ 48 w 84"/>
                <a:gd name="T1" fmla="*/ 48 h 48"/>
                <a:gd name="T2" fmla="*/ 18 w 84"/>
                <a:gd name="T3" fmla="*/ 39 h 48"/>
                <a:gd name="T4" fmla="*/ 18 w 84"/>
                <a:gd name="T5" fmla="*/ 39 h 48"/>
                <a:gd name="T6" fmla="*/ 0 w 84"/>
                <a:gd name="T7" fmla="*/ 27 h 48"/>
                <a:gd name="T8" fmla="*/ 36 w 84"/>
                <a:gd name="T9" fmla="*/ 0 h 48"/>
                <a:gd name="T10" fmla="*/ 81 w 84"/>
                <a:gd name="T11" fmla="*/ 15 h 48"/>
                <a:gd name="T12" fmla="*/ 48 w 84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48">
                  <a:moveTo>
                    <a:pt x="48" y="48"/>
                  </a:moveTo>
                  <a:cubicBezTo>
                    <a:pt x="39" y="45"/>
                    <a:pt x="30" y="42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3"/>
                    <a:pt x="12" y="30"/>
                    <a:pt x="0" y="27"/>
                  </a:cubicBezTo>
                  <a:cubicBezTo>
                    <a:pt x="15" y="18"/>
                    <a:pt x="27" y="9"/>
                    <a:pt x="36" y="0"/>
                  </a:cubicBezTo>
                  <a:cubicBezTo>
                    <a:pt x="60" y="0"/>
                    <a:pt x="81" y="6"/>
                    <a:pt x="81" y="15"/>
                  </a:cubicBezTo>
                  <a:cubicBezTo>
                    <a:pt x="84" y="24"/>
                    <a:pt x="69" y="36"/>
                    <a:pt x="48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75"/>
            <p:cNvSpPr>
              <a:spLocks/>
            </p:cNvSpPr>
            <p:nvPr/>
          </p:nvSpPr>
          <p:spPr bwMode="auto">
            <a:xfrm>
              <a:off x="5865813" y="3833813"/>
              <a:ext cx="101600" cy="127000"/>
            </a:xfrm>
            <a:custGeom>
              <a:avLst/>
              <a:gdLst>
                <a:gd name="T0" fmla="*/ 36 w 57"/>
                <a:gd name="T1" fmla="*/ 3 h 72"/>
                <a:gd name="T2" fmla="*/ 36 w 57"/>
                <a:gd name="T3" fmla="*/ 6 h 72"/>
                <a:gd name="T4" fmla="*/ 45 w 57"/>
                <a:gd name="T5" fmla="*/ 6 h 72"/>
                <a:gd name="T6" fmla="*/ 57 w 57"/>
                <a:gd name="T7" fmla="*/ 0 h 72"/>
                <a:gd name="T8" fmla="*/ 51 w 57"/>
                <a:gd name="T9" fmla="*/ 42 h 72"/>
                <a:gd name="T10" fmla="*/ 9 w 57"/>
                <a:gd name="T11" fmla="*/ 66 h 72"/>
                <a:gd name="T12" fmla="*/ 12 w 57"/>
                <a:gd name="T13" fmla="*/ 18 h 72"/>
                <a:gd name="T14" fmla="*/ 36 w 57"/>
                <a:gd name="T15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72">
                  <a:moveTo>
                    <a:pt x="36" y="3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9" y="6"/>
                    <a:pt x="42" y="6"/>
                    <a:pt x="45" y="6"/>
                  </a:cubicBezTo>
                  <a:cubicBezTo>
                    <a:pt x="48" y="6"/>
                    <a:pt x="54" y="3"/>
                    <a:pt x="57" y="0"/>
                  </a:cubicBezTo>
                  <a:cubicBezTo>
                    <a:pt x="54" y="15"/>
                    <a:pt x="51" y="30"/>
                    <a:pt x="51" y="42"/>
                  </a:cubicBezTo>
                  <a:cubicBezTo>
                    <a:pt x="33" y="63"/>
                    <a:pt x="18" y="72"/>
                    <a:pt x="9" y="66"/>
                  </a:cubicBezTo>
                  <a:cubicBezTo>
                    <a:pt x="0" y="60"/>
                    <a:pt x="3" y="42"/>
                    <a:pt x="12" y="18"/>
                  </a:cubicBezTo>
                  <a:cubicBezTo>
                    <a:pt x="18" y="15"/>
                    <a:pt x="27" y="9"/>
                    <a:pt x="3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76"/>
            <p:cNvSpPr>
              <a:spLocks/>
            </p:cNvSpPr>
            <p:nvPr/>
          </p:nvSpPr>
          <p:spPr bwMode="auto">
            <a:xfrm>
              <a:off x="5994401" y="3886201"/>
              <a:ext cx="79375" cy="123825"/>
            </a:xfrm>
            <a:custGeom>
              <a:avLst/>
              <a:gdLst>
                <a:gd name="T0" fmla="*/ 27 w 45"/>
                <a:gd name="T1" fmla="*/ 0 h 69"/>
                <a:gd name="T2" fmla="*/ 30 w 45"/>
                <a:gd name="T3" fmla="*/ 3 h 69"/>
                <a:gd name="T4" fmla="*/ 39 w 45"/>
                <a:gd name="T5" fmla="*/ 0 h 69"/>
                <a:gd name="T6" fmla="*/ 45 w 45"/>
                <a:gd name="T7" fmla="*/ 30 h 69"/>
                <a:gd name="T8" fmla="*/ 12 w 45"/>
                <a:gd name="T9" fmla="*/ 66 h 69"/>
                <a:gd name="T10" fmla="*/ 0 w 45"/>
                <a:gd name="T11" fmla="*/ 36 h 69"/>
                <a:gd name="T12" fmla="*/ 27 w 45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69">
                  <a:moveTo>
                    <a:pt x="27" y="0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3" y="3"/>
                    <a:pt x="36" y="3"/>
                    <a:pt x="39" y="0"/>
                  </a:cubicBezTo>
                  <a:cubicBezTo>
                    <a:pt x="39" y="12"/>
                    <a:pt x="42" y="21"/>
                    <a:pt x="45" y="30"/>
                  </a:cubicBezTo>
                  <a:cubicBezTo>
                    <a:pt x="36" y="54"/>
                    <a:pt x="24" y="69"/>
                    <a:pt x="12" y="66"/>
                  </a:cubicBezTo>
                  <a:cubicBezTo>
                    <a:pt x="6" y="66"/>
                    <a:pt x="0" y="54"/>
                    <a:pt x="0" y="36"/>
                  </a:cubicBezTo>
                  <a:cubicBezTo>
                    <a:pt x="9" y="33"/>
                    <a:pt x="18" y="21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77"/>
            <p:cNvSpPr>
              <a:spLocks/>
            </p:cNvSpPr>
            <p:nvPr/>
          </p:nvSpPr>
          <p:spPr bwMode="auto">
            <a:xfrm>
              <a:off x="6388101" y="3624263"/>
              <a:ext cx="117475" cy="85725"/>
            </a:xfrm>
            <a:custGeom>
              <a:avLst/>
              <a:gdLst>
                <a:gd name="T0" fmla="*/ 0 w 66"/>
                <a:gd name="T1" fmla="*/ 18 h 48"/>
                <a:gd name="T2" fmla="*/ 0 w 66"/>
                <a:gd name="T3" fmla="*/ 15 h 48"/>
                <a:gd name="T4" fmla="*/ 0 w 66"/>
                <a:gd name="T5" fmla="*/ 9 h 48"/>
                <a:gd name="T6" fmla="*/ 27 w 66"/>
                <a:gd name="T7" fmla="*/ 0 h 48"/>
                <a:gd name="T8" fmla="*/ 66 w 66"/>
                <a:gd name="T9" fmla="*/ 33 h 48"/>
                <a:gd name="T10" fmla="*/ 36 w 66"/>
                <a:gd name="T11" fmla="*/ 48 h 48"/>
                <a:gd name="T12" fmla="*/ 0 w 66"/>
                <a:gd name="T13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8">
                  <a:moveTo>
                    <a:pt x="0" y="18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0" y="12"/>
                    <a:pt x="0" y="9"/>
                  </a:cubicBezTo>
                  <a:cubicBezTo>
                    <a:pt x="9" y="6"/>
                    <a:pt x="21" y="3"/>
                    <a:pt x="27" y="0"/>
                  </a:cubicBezTo>
                  <a:cubicBezTo>
                    <a:pt x="51" y="12"/>
                    <a:pt x="66" y="24"/>
                    <a:pt x="66" y="33"/>
                  </a:cubicBezTo>
                  <a:cubicBezTo>
                    <a:pt x="63" y="42"/>
                    <a:pt x="51" y="45"/>
                    <a:pt x="36" y="48"/>
                  </a:cubicBezTo>
                  <a:cubicBezTo>
                    <a:pt x="30" y="39"/>
                    <a:pt x="18" y="27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78"/>
            <p:cNvSpPr>
              <a:spLocks/>
            </p:cNvSpPr>
            <p:nvPr/>
          </p:nvSpPr>
          <p:spPr bwMode="auto">
            <a:xfrm>
              <a:off x="5694363" y="3635376"/>
              <a:ext cx="149225" cy="85725"/>
            </a:xfrm>
            <a:custGeom>
              <a:avLst/>
              <a:gdLst>
                <a:gd name="T0" fmla="*/ 36 w 84"/>
                <a:gd name="T1" fmla="*/ 0 h 48"/>
                <a:gd name="T2" fmla="*/ 66 w 84"/>
                <a:gd name="T3" fmla="*/ 6 h 48"/>
                <a:gd name="T4" fmla="*/ 66 w 84"/>
                <a:gd name="T5" fmla="*/ 9 h 48"/>
                <a:gd name="T6" fmla="*/ 84 w 84"/>
                <a:gd name="T7" fmla="*/ 21 h 48"/>
                <a:gd name="T8" fmla="*/ 48 w 84"/>
                <a:gd name="T9" fmla="*/ 45 h 48"/>
                <a:gd name="T10" fmla="*/ 3 w 84"/>
                <a:gd name="T11" fmla="*/ 33 h 48"/>
                <a:gd name="T12" fmla="*/ 36 w 84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48">
                  <a:moveTo>
                    <a:pt x="36" y="0"/>
                  </a:moveTo>
                  <a:cubicBezTo>
                    <a:pt x="45" y="3"/>
                    <a:pt x="54" y="6"/>
                    <a:pt x="66" y="6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6" y="15"/>
                    <a:pt x="72" y="18"/>
                    <a:pt x="84" y="21"/>
                  </a:cubicBezTo>
                  <a:cubicBezTo>
                    <a:pt x="69" y="30"/>
                    <a:pt x="57" y="39"/>
                    <a:pt x="48" y="45"/>
                  </a:cubicBezTo>
                  <a:cubicBezTo>
                    <a:pt x="24" y="48"/>
                    <a:pt x="3" y="42"/>
                    <a:pt x="3" y="33"/>
                  </a:cubicBezTo>
                  <a:cubicBezTo>
                    <a:pt x="0" y="24"/>
                    <a:pt x="12" y="12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79"/>
            <p:cNvSpPr>
              <a:spLocks/>
            </p:cNvSpPr>
            <p:nvPr/>
          </p:nvSpPr>
          <p:spPr bwMode="auto">
            <a:xfrm>
              <a:off x="5748338" y="3763963"/>
              <a:ext cx="122238" cy="79375"/>
            </a:xfrm>
            <a:custGeom>
              <a:avLst/>
              <a:gdLst>
                <a:gd name="T0" fmla="*/ 27 w 69"/>
                <a:gd name="T1" fmla="*/ 6 h 45"/>
                <a:gd name="T2" fmla="*/ 60 w 69"/>
                <a:gd name="T3" fmla="*/ 0 h 45"/>
                <a:gd name="T4" fmla="*/ 63 w 69"/>
                <a:gd name="T5" fmla="*/ 3 h 45"/>
                <a:gd name="T6" fmla="*/ 69 w 69"/>
                <a:gd name="T7" fmla="*/ 6 h 45"/>
                <a:gd name="T8" fmla="*/ 54 w 69"/>
                <a:gd name="T9" fmla="*/ 33 h 45"/>
                <a:gd name="T10" fmla="*/ 3 w 69"/>
                <a:gd name="T11" fmla="*/ 36 h 45"/>
                <a:gd name="T12" fmla="*/ 15 w 69"/>
                <a:gd name="T13" fmla="*/ 3 h 45"/>
                <a:gd name="T14" fmla="*/ 27 w 69"/>
                <a:gd name="T15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45">
                  <a:moveTo>
                    <a:pt x="27" y="6"/>
                  </a:moveTo>
                  <a:cubicBezTo>
                    <a:pt x="36" y="6"/>
                    <a:pt x="48" y="3"/>
                    <a:pt x="60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6"/>
                    <a:pt x="66" y="6"/>
                    <a:pt x="69" y="6"/>
                  </a:cubicBezTo>
                  <a:cubicBezTo>
                    <a:pt x="63" y="15"/>
                    <a:pt x="57" y="24"/>
                    <a:pt x="54" y="33"/>
                  </a:cubicBezTo>
                  <a:cubicBezTo>
                    <a:pt x="30" y="42"/>
                    <a:pt x="9" y="45"/>
                    <a:pt x="3" y="36"/>
                  </a:cubicBezTo>
                  <a:cubicBezTo>
                    <a:pt x="0" y="30"/>
                    <a:pt x="3" y="18"/>
                    <a:pt x="15" y="3"/>
                  </a:cubicBezTo>
                  <a:cubicBezTo>
                    <a:pt x="18" y="6"/>
                    <a:pt x="24" y="6"/>
                    <a:pt x="2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80"/>
            <p:cNvSpPr>
              <a:spLocks/>
            </p:cNvSpPr>
            <p:nvPr/>
          </p:nvSpPr>
          <p:spPr bwMode="auto">
            <a:xfrm>
              <a:off x="6137276" y="3859213"/>
              <a:ext cx="80963" cy="150813"/>
            </a:xfrm>
            <a:custGeom>
              <a:avLst/>
              <a:gdLst>
                <a:gd name="T0" fmla="*/ 9 w 45"/>
                <a:gd name="T1" fmla="*/ 18 h 84"/>
                <a:gd name="T2" fmla="*/ 9 w 45"/>
                <a:gd name="T3" fmla="*/ 18 h 84"/>
                <a:gd name="T4" fmla="*/ 18 w 45"/>
                <a:gd name="T5" fmla="*/ 0 h 84"/>
                <a:gd name="T6" fmla="*/ 45 w 45"/>
                <a:gd name="T7" fmla="*/ 33 h 84"/>
                <a:gd name="T8" fmla="*/ 30 w 45"/>
                <a:gd name="T9" fmla="*/ 81 h 84"/>
                <a:gd name="T10" fmla="*/ 0 w 45"/>
                <a:gd name="T11" fmla="*/ 45 h 84"/>
                <a:gd name="T12" fmla="*/ 6 w 45"/>
                <a:gd name="T13" fmla="*/ 18 h 84"/>
                <a:gd name="T14" fmla="*/ 9 w 45"/>
                <a:gd name="T15" fmla="*/ 1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84"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15" y="15"/>
                    <a:pt x="18" y="9"/>
                    <a:pt x="18" y="0"/>
                  </a:cubicBezTo>
                  <a:cubicBezTo>
                    <a:pt x="27" y="15"/>
                    <a:pt x="36" y="24"/>
                    <a:pt x="45" y="33"/>
                  </a:cubicBezTo>
                  <a:cubicBezTo>
                    <a:pt x="45" y="60"/>
                    <a:pt x="42" y="78"/>
                    <a:pt x="30" y="81"/>
                  </a:cubicBezTo>
                  <a:cubicBezTo>
                    <a:pt x="21" y="84"/>
                    <a:pt x="9" y="69"/>
                    <a:pt x="0" y="45"/>
                  </a:cubicBezTo>
                  <a:cubicBezTo>
                    <a:pt x="3" y="39"/>
                    <a:pt x="3" y="27"/>
                    <a:pt x="6" y="18"/>
                  </a:cubicBezTo>
                  <a:cubicBezTo>
                    <a:pt x="6" y="18"/>
                    <a:pt x="6" y="18"/>
                    <a:pt x="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81"/>
            <p:cNvSpPr>
              <a:spLocks/>
            </p:cNvSpPr>
            <p:nvPr/>
          </p:nvSpPr>
          <p:spPr bwMode="auto">
            <a:xfrm>
              <a:off x="6335713" y="3732213"/>
              <a:ext cx="122238" cy="101600"/>
            </a:xfrm>
            <a:custGeom>
              <a:avLst/>
              <a:gdLst>
                <a:gd name="T0" fmla="*/ 3 w 69"/>
                <a:gd name="T1" fmla="*/ 21 h 57"/>
                <a:gd name="T2" fmla="*/ 0 w 69"/>
                <a:gd name="T3" fmla="*/ 0 h 57"/>
                <a:gd name="T4" fmla="*/ 39 w 69"/>
                <a:gd name="T5" fmla="*/ 6 h 57"/>
                <a:gd name="T6" fmla="*/ 42 w 69"/>
                <a:gd name="T7" fmla="*/ 6 h 57"/>
                <a:gd name="T8" fmla="*/ 66 w 69"/>
                <a:gd name="T9" fmla="*/ 48 h 57"/>
                <a:gd name="T10" fmla="*/ 18 w 69"/>
                <a:gd name="T11" fmla="*/ 48 h 57"/>
                <a:gd name="T12" fmla="*/ 15 w 69"/>
                <a:gd name="T13" fmla="*/ 42 h 57"/>
                <a:gd name="T14" fmla="*/ 3 w 69"/>
                <a:gd name="T15" fmla="*/ 21 h 57"/>
                <a:gd name="T16" fmla="*/ 3 w 69"/>
                <a:gd name="T17" fmla="*/ 2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57">
                  <a:moveTo>
                    <a:pt x="3" y="21"/>
                  </a:moveTo>
                  <a:cubicBezTo>
                    <a:pt x="6" y="15"/>
                    <a:pt x="6" y="9"/>
                    <a:pt x="0" y="0"/>
                  </a:cubicBezTo>
                  <a:cubicBezTo>
                    <a:pt x="15" y="3"/>
                    <a:pt x="27" y="6"/>
                    <a:pt x="39" y="6"/>
                  </a:cubicBezTo>
                  <a:cubicBezTo>
                    <a:pt x="39" y="6"/>
                    <a:pt x="39" y="6"/>
                    <a:pt x="42" y="6"/>
                  </a:cubicBezTo>
                  <a:cubicBezTo>
                    <a:pt x="60" y="24"/>
                    <a:pt x="69" y="42"/>
                    <a:pt x="66" y="48"/>
                  </a:cubicBezTo>
                  <a:cubicBezTo>
                    <a:pt x="60" y="57"/>
                    <a:pt x="42" y="57"/>
                    <a:pt x="18" y="48"/>
                  </a:cubicBezTo>
                  <a:cubicBezTo>
                    <a:pt x="18" y="45"/>
                    <a:pt x="15" y="45"/>
                    <a:pt x="15" y="42"/>
                  </a:cubicBezTo>
                  <a:cubicBezTo>
                    <a:pt x="12" y="36"/>
                    <a:pt x="6" y="30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82"/>
            <p:cNvSpPr>
              <a:spLocks/>
            </p:cNvSpPr>
            <p:nvPr/>
          </p:nvSpPr>
          <p:spPr bwMode="auto">
            <a:xfrm>
              <a:off x="6265863" y="3833813"/>
              <a:ext cx="74613" cy="122238"/>
            </a:xfrm>
            <a:custGeom>
              <a:avLst/>
              <a:gdLst>
                <a:gd name="T0" fmla="*/ 0 w 42"/>
                <a:gd name="T1" fmla="*/ 6 h 69"/>
                <a:gd name="T2" fmla="*/ 0 w 42"/>
                <a:gd name="T3" fmla="*/ 6 h 69"/>
                <a:gd name="T4" fmla="*/ 6 w 42"/>
                <a:gd name="T5" fmla="*/ 0 h 69"/>
                <a:gd name="T6" fmla="*/ 30 w 42"/>
                <a:gd name="T7" fmla="*/ 15 h 69"/>
                <a:gd name="T8" fmla="*/ 33 w 42"/>
                <a:gd name="T9" fmla="*/ 63 h 69"/>
                <a:gd name="T10" fmla="*/ 3 w 42"/>
                <a:gd name="T11" fmla="*/ 51 h 69"/>
                <a:gd name="T12" fmla="*/ 0 w 42"/>
                <a:gd name="T13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9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" y="3"/>
                    <a:pt x="3" y="3"/>
                    <a:pt x="6" y="0"/>
                  </a:cubicBezTo>
                  <a:cubicBezTo>
                    <a:pt x="15" y="6"/>
                    <a:pt x="24" y="12"/>
                    <a:pt x="30" y="15"/>
                  </a:cubicBezTo>
                  <a:cubicBezTo>
                    <a:pt x="42" y="39"/>
                    <a:pt x="42" y="57"/>
                    <a:pt x="33" y="63"/>
                  </a:cubicBezTo>
                  <a:cubicBezTo>
                    <a:pt x="27" y="69"/>
                    <a:pt x="15" y="63"/>
                    <a:pt x="3" y="51"/>
                  </a:cubicBezTo>
                  <a:cubicBezTo>
                    <a:pt x="6" y="42"/>
                    <a:pt x="6" y="2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83"/>
            <p:cNvSpPr>
              <a:spLocks noEditPoints="1"/>
            </p:cNvSpPr>
            <p:nvPr/>
          </p:nvSpPr>
          <p:spPr bwMode="auto">
            <a:xfrm>
              <a:off x="5843588" y="3341688"/>
              <a:ext cx="512763" cy="517525"/>
            </a:xfrm>
            <a:custGeom>
              <a:avLst/>
              <a:gdLst>
                <a:gd name="T0" fmla="*/ 57 w 288"/>
                <a:gd name="T1" fmla="*/ 180 h 291"/>
                <a:gd name="T2" fmla="*/ 60 w 288"/>
                <a:gd name="T3" fmla="*/ 180 h 291"/>
                <a:gd name="T4" fmla="*/ 39 w 288"/>
                <a:gd name="T5" fmla="*/ 231 h 291"/>
                <a:gd name="T6" fmla="*/ 60 w 288"/>
                <a:gd name="T7" fmla="*/ 264 h 291"/>
                <a:gd name="T8" fmla="*/ 108 w 288"/>
                <a:gd name="T9" fmla="*/ 231 h 291"/>
                <a:gd name="T10" fmla="*/ 108 w 288"/>
                <a:gd name="T11" fmla="*/ 231 h 291"/>
                <a:gd name="T12" fmla="*/ 144 w 288"/>
                <a:gd name="T13" fmla="*/ 249 h 291"/>
                <a:gd name="T14" fmla="*/ 168 w 288"/>
                <a:gd name="T15" fmla="*/ 288 h 291"/>
                <a:gd name="T16" fmla="*/ 177 w 288"/>
                <a:gd name="T17" fmla="*/ 225 h 291"/>
                <a:gd name="T18" fmla="*/ 225 w 288"/>
                <a:gd name="T19" fmla="*/ 267 h 291"/>
                <a:gd name="T20" fmla="*/ 216 w 288"/>
                <a:gd name="T21" fmla="*/ 219 h 291"/>
                <a:gd name="T22" fmla="*/ 264 w 288"/>
                <a:gd name="T23" fmla="*/ 228 h 291"/>
                <a:gd name="T24" fmla="*/ 228 w 288"/>
                <a:gd name="T25" fmla="*/ 183 h 291"/>
                <a:gd name="T26" fmla="*/ 228 w 288"/>
                <a:gd name="T27" fmla="*/ 180 h 291"/>
                <a:gd name="T28" fmla="*/ 288 w 288"/>
                <a:gd name="T29" fmla="*/ 171 h 291"/>
                <a:gd name="T30" fmla="*/ 288 w 288"/>
                <a:gd name="T31" fmla="*/ 120 h 291"/>
                <a:gd name="T32" fmla="*/ 225 w 288"/>
                <a:gd name="T33" fmla="*/ 111 h 291"/>
                <a:gd name="T34" fmla="*/ 264 w 288"/>
                <a:gd name="T35" fmla="*/ 63 h 291"/>
                <a:gd name="T36" fmla="*/ 216 w 288"/>
                <a:gd name="T37" fmla="*/ 72 h 291"/>
                <a:gd name="T38" fmla="*/ 222 w 288"/>
                <a:gd name="T39" fmla="*/ 24 h 291"/>
                <a:gd name="T40" fmla="*/ 177 w 288"/>
                <a:gd name="T41" fmla="*/ 66 h 291"/>
                <a:gd name="T42" fmla="*/ 171 w 288"/>
                <a:gd name="T43" fmla="*/ 3 h 291"/>
                <a:gd name="T44" fmla="*/ 144 w 288"/>
                <a:gd name="T45" fmla="*/ 42 h 291"/>
                <a:gd name="T46" fmla="*/ 111 w 288"/>
                <a:gd name="T47" fmla="*/ 60 h 291"/>
                <a:gd name="T48" fmla="*/ 108 w 288"/>
                <a:gd name="T49" fmla="*/ 60 h 291"/>
                <a:gd name="T50" fmla="*/ 60 w 288"/>
                <a:gd name="T51" fmla="*/ 27 h 291"/>
                <a:gd name="T52" fmla="*/ 30 w 288"/>
                <a:gd name="T53" fmla="*/ 60 h 291"/>
                <a:gd name="T54" fmla="*/ 30 w 288"/>
                <a:gd name="T55" fmla="*/ 84 h 291"/>
                <a:gd name="T56" fmla="*/ 63 w 288"/>
                <a:gd name="T57" fmla="*/ 111 h 291"/>
                <a:gd name="T58" fmla="*/ 18 w 288"/>
                <a:gd name="T59" fmla="*/ 108 h 291"/>
                <a:gd name="T60" fmla="*/ 42 w 288"/>
                <a:gd name="T61" fmla="*/ 144 h 291"/>
                <a:gd name="T62" fmla="*/ 90 w 288"/>
                <a:gd name="T63" fmla="*/ 144 h 291"/>
                <a:gd name="T64" fmla="*/ 195 w 288"/>
                <a:gd name="T65" fmla="*/ 144 h 291"/>
                <a:gd name="T66" fmla="*/ 90 w 288"/>
                <a:gd name="T67" fmla="*/ 144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8" h="291">
                  <a:moveTo>
                    <a:pt x="0" y="171"/>
                  </a:moveTo>
                  <a:cubicBezTo>
                    <a:pt x="3" y="180"/>
                    <a:pt x="27" y="186"/>
                    <a:pt x="57" y="180"/>
                  </a:cubicBezTo>
                  <a:cubicBezTo>
                    <a:pt x="60" y="180"/>
                    <a:pt x="63" y="180"/>
                    <a:pt x="63" y="180"/>
                  </a:cubicBezTo>
                  <a:cubicBezTo>
                    <a:pt x="60" y="180"/>
                    <a:pt x="60" y="180"/>
                    <a:pt x="60" y="180"/>
                  </a:cubicBezTo>
                  <a:cubicBezTo>
                    <a:pt x="36" y="198"/>
                    <a:pt x="18" y="219"/>
                    <a:pt x="24" y="228"/>
                  </a:cubicBezTo>
                  <a:cubicBezTo>
                    <a:pt x="27" y="231"/>
                    <a:pt x="30" y="234"/>
                    <a:pt x="39" y="231"/>
                  </a:cubicBezTo>
                  <a:cubicBezTo>
                    <a:pt x="48" y="231"/>
                    <a:pt x="60" y="225"/>
                    <a:pt x="72" y="219"/>
                  </a:cubicBezTo>
                  <a:cubicBezTo>
                    <a:pt x="60" y="237"/>
                    <a:pt x="51" y="258"/>
                    <a:pt x="60" y="264"/>
                  </a:cubicBezTo>
                  <a:cubicBezTo>
                    <a:pt x="63" y="267"/>
                    <a:pt x="63" y="267"/>
                    <a:pt x="66" y="267"/>
                  </a:cubicBezTo>
                  <a:cubicBezTo>
                    <a:pt x="78" y="264"/>
                    <a:pt x="93" y="249"/>
                    <a:pt x="108" y="231"/>
                  </a:cubicBezTo>
                  <a:cubicBezTo>
                    <a:pt x="108" y="228"/>
                    <a:pt x="111" y="228"/>
                    <a:pt x="111" y="225"/>
                  </a:cubicBezTo>
                  <a:cubicBezTo>
                    <a:pt x="111" y="228"/>
                    <a:pt x="111" y="228"/>
                    <a:pt x="108" y="231"/>
                  </a:cubicBezTo>
                  <a:cubicBezTo>
                    <a:pt x="105" y="258"/>
                    <a:pt x="105" y="288"/>
                    <a:pt x="117" y="288"/>
                  </a:cubicBezTo>
                  <a:cubicBezTo>
                    <a:pt x="126" y="291"/>
                    <a:pt x="138" y="273"/>
                    <a:pt x="144" y="249"/>
                  </a:cubicBezTo>
                  <a:cubicBezTo>
                    <a:pt x="150" y="270"/>
                    <a:pt x="159" y="291"/>
                    <a:pt x="168" y="28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0" y="288"/>
                    <a:pt x="183" y="258"/>
                    <a:pt x="177" y="231"/>
                  </a:cubicBezTo>
                  <a:cubicBezTo>
                    <a:pt x="177" y="228"/>
                    <a:pt x="177" y="228"/>
                    <a:pt x="177" y="225"/>
                  </a:cubicBezTo>
                  <a:cubicBezTo>
                    <a:pt x="177" y="228"/>
                    <a:pt x="180" y="228"/>
                    <a:pt x="180" y="231"/>
                  </a:cubicBezTo>
                  <a:cubicBezTo>
                    <a:pt x="195" y="252"/>
                    <a:pt x="213" y="267"/>
                    <a:pt x="225" y="267"/>
                  </a:cubicBezTo>
                  <a:cubicBezTo>
                    <a:pt x="225" y="267"/>
                    <a:pt x="225" y="267"/>
                    <a:pt x="228" y="264"/>
                  </a:cubicBezTo>
                  <a:cubicBezTo>
                    <a:pt x="234" y="258"/>
                    <a:pt x="228" y="237"/>
                    <a:pt x="216" y="219"/>
                  </a:cubicBezTo>
                  <a:cubicBezTo>
                    <a:pt x="234" y="228"/>
                    <a:pt x="249" y="234"/>
                    <a:pt x="258" y="231"/>
                  </a:cubicBezTo>
                  <a:cubicBezTo>
                    <a:pt x="261" y="231"/>
                    <a:pt x="261" y="231"/>
                    <a:pt x="264" y="228"/>
                  </a:cubicBezTo>
                  <a:cubicBezTo>
                    <a:pt x="267" y="225"/>
                    <a:pt x="264" y="216"/>
                    <a:pt x="258" y="207"/>
                  </a:cubicBezTo>
                  <a:cubicBezTo>
                    <a:pt x="252" y="198"/>
                    <a:pt x="240" y="189"/>
                    <a:pt x="228" y="183"/>
                  </a:cubicBezTo>
                  <a:cubicBezTo>
                    <a:pt x="228" y="180"/>
                    <a:pt x="225" y="180"/>
                    <a:pt x="225" y="180"/>
                  </a:cubicBezTo>
                  <a:cubicBezTo>
                    <a:pt x="228" y="180"/>
                    <a:pt x="228" y="180"/>
                    <a:pt x="228" y="180"/>
                  </a:cubicBezTo>
                  <a:cubicBezTo>
                    <a:pt x="243" y="183"/>
                    <a:pt x="258" y="183"/>
                    <a:pt x="270" y="180"/>
                  </a:cubicBezTo>
                  <a:cubicBezTo>
                    <a:pt x="282" y="180"/>
                    <a:pt x="285" y="177"/>
                    <a:pt x="288" y="171"/>
                  </a:cubicBezTo>
                  <a:cubicBezTo>
                    <a:pt x="288" y="162"/>
                    <a:pt x="270" y="150"/>
                    <a:pt x="246" y="144"/>
                  </a:cubicBezTo>
                  <a:cubicBezTo>
                    <a:pt x="270" y="141"/>
                    <a:pt x="288" y="129"/>
                    <a:pt x="288" y="120"/>
                  </a:cubicBezTo>
                  <a:cubicBezTo>
                    <a:pt x="285" y="108"/>
                    <a:pt x="261" y="105"/>
                    <a:pt x="228" y="111"/>
                  </a:cubicBezTo>
                  <a:cubicBezTo>
                    <a:pt x="225" y="111"/>
                    <a:pt x="225" y="111"/>
                    <a:pt x="225" y="111"/>
                  </a:cubicBezTo>
                  <a:cubicBezTo>
                    <a:pt x="225" y="111"/>
                    <a:pt x="228" y="111"/>
                    <a:pt x="228" y="108"/>
                  </a:cubicBezTo>
                  <a:cubicBezTo>
                    <a:pt x="252" y="93"/>
                    <a:pt x="270" y="72"/>
                    <a:pt x="264" y="63"/>
                  </a:cubicBezTo>
                  <a:cubicBezTo>
                    <a:pt x="261" y="60"/>
                    <a:pt x="255" y="57"/>
                    <a:pt x="249" y="60"/>
                  </a:cubicBezTo>
                  <a:cubicBezTo>
                    <a:pt x="240" y="60"/>
                    <a:pt x="228" y="66"/>
                    <a:pt x="216" y="72"/>
                  </a:cubicBezTo>
                  <a:cubicBezTo>
                    <a:pt x="228" y="54"/>
                    <a:pt x="237" y="33"/>
                    <a:pt x="228" y="27"/>
                  </a:cubicBezTo>
                  <a:cubicBezTo>
                    <a:pt x="225" y="24"/>
                    <a:pt x="222" y="24"/>
                    <a:pt x="222" y="24"/>
                  </a:cubicBezTo>
                  <a:cubicBezTo>
                    <a:pt x="210" y="27"/>
                    <a:pt x="195" y="42"/>
                    <a:pt x="180" y="60"/>
                  </a:cubicBezTo>
                  <a:cubicBezTo>
                    <a:pt x="180" y="63"/>
                    <a:pt x="177" y="63"/>
                    <a:pt x="177" y="66"/>
                  </a:cubicBezTo>
                  <a:cubicBezTo>
                    <a:pt x="177" y="63"/>
                    <a:pt x="177" y="63"/>
                    <a:pt x="177" y="60"/>
                  </a:cubicBezTo>
                  <a:cubicBezTo>
                    <a:pt x="183" y="33"/>
                    <a:pt x="180" y="3"/>
                    <a:pt x="171" y="3"/>
                  </a:cubicBezTo>
                  <a:cubicBezTo>
                    <a:pt x="168" y="3"/>
                    <a:pt x="168" y="3"/>
                    <a:pt x="168" y="3"/>
                  </a:cubicBezTo>
                  <a:cubicBezTo>
                    <a:pt x="159" y="3"/>
                    <a:pt x="150" y="18"/>
                    <a:pt x="144" y="42"/>
                  </a:cubicBezTo>
                  <a:cubicBezTo>
                    <a:pt x="138" y="21"/>
                    <a:pt x="129" y="0"/>
                    <a:pt x="117" y="3"/>
                  </a:cubicBezTo>
                  <a:cubicBezTo>
                    <a:pt x="108" y="3"/>
                    <a:pt x="105" y="33"/>
                    <a:pt x="111" y="60"/>
                  </a:cubicBezTo>
                  <a:cubicBezTo>
                    <a:pt x="111" y="63"/>
                    <a:pt x="111" y="63"/>
                    <a:pt x="111" y="66"/>
                  </a:cubicBezTo>
                  <a:cubicBezTo>
                    <a:pt x="111" y="63"/>
                    <a:pt x="108" y="63"/>
                    <a:pt x="108" y="60"/>
                  </a:cubicBezTo>
                  <a:cubicBezTo>
                    <a:pt x="93" y="39"/>
                    <a:pt x="72" y="24"/>
                    <a:pt x="63" y="24"/>
                  </a:cubicBezTo>
                  <a:cubicBezTo>
                    <a:pt x="63" y="24"/>
                    <a:pt x="63" y="24"/>
                    <a:pt x="60" y="27"/>
                  </a:cubicBezTo>
                  <a:cubicBezTo>
                    <a:pt x="51" y="30"/>
                    <a:pt x="60" y="54"/>
                    <a:pt x="72" y="72"/>
                  </a:cubicBezTo>
                  <a:cubicBezTo>
                    <a:pt x="54" y="63"/>
                    <a:pt x="39" y="57"/>
                    <a:pt x="30" y="60"/>
                  </a:cubicBezTo>
                  <a:cubicBezTo>
                    <a:pt x="27" y="60"/>
                    <a:pt x="27" y="60"/>
                    <a:pt x="24" y="63"/>
                  </a:cubicBezTo>
                  <a:cubicBezTo>
                    <a:pt x="21" y="66"/>
                    <a:pt x="24" y="75"/>
                    <a:pt x="30" y="84"/>
                  </a:cubicBezTo>
                  <a:cubicBezTo>
                    <a:pt x="36" y="90"/>
                    <a:pt x="48" y="102"/>
                    <a:pt x="60" y="108"/>
                  </a:cubicBezTo>
                  <a:cubicBezTo>
                    <a:pt x="60" y="111"/>
                    <a:pt x="63" y="111"/>
                    <a:pt x="63" y="111"/>
                  </a:cubicBezTo>
                  <a:cubicBezTo>
                    <a:pt x="63" y="111"/>
                    <a:pt x="60" y="111"/>
                    <a:pt x="57" y="111"/>
                  </a:cubicBezTo>
                  <a:cubicBezTo>
                    <a:pt x="42" y="108"/>
                    <a:pt x="27" y="108"/>
                    <a:pt x="18" y="108"/>
                  </a:cubicBezTo>
                  <a:cubicBezTo>
                    <a:pt x="6" y="111"/>
                    <a:pt x="0" y="114"/>
                    <a:pt x="0" y="120"/>
                  </a:cubicBezTo>
                  <a:cubicBezTo>
                    <a:pt x="0" y="129"/>
                    <a:pt x="18" y="141"/>
                    <a:pt x="42" y="144"/>
                  </a:cubicBezTo>
                  <a:cubicBezTo>
                    <a:pt x="18" y="150"/>
                    <a:pt x="0" y="162"/>
                    <a:pt x="0" y="171"/>
                  </a:cubicBezTo>
                  <a:close/>
                  <a:moveTo>
                    <a:pt x="90" y="144"/>
                  </a:moveTo>
                  <a:cubicBezTo>
                    <a:pt x="90" y="117"/>
                    <a:pt x="114" y="93"/>
                    <a:pt x="144" y="93"/>
                  </a:cubicBezTo>
                  <a:cubicBezTo>
                    <a:pt x="174" y="93"/>
                    <a:pt x="195" y="117"/>
                    <a:pt x="195" y="144"/>
                  </a:cubicBezTo>
                  <a:cubicBezTo>
                    <a:pt x="195" y="174"/>
                    <a:pt x="174" y="198"/>
                    <a:pt x="144" y="198"/>
                  </a:cubicBezTo>
                  <a:cubicBezTo>
                    <a:pt x="114" y="198"/>
                    <a:pt x="90" y="174"/>
                    <a:pt x="90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Freeform 84"/>
            <p:cNvSpPr>
              <a:spLocks/>
            </p:cNvSpPr>
            <p:nvPr/>
          </p:nvSpPr>
          <p:spPr bwMode="auto">
            <a:xfrm>
              <a:off x="6084888" y="3667126"/>
              <a:ext cx="15875" cy="15875"/>
            </a:xfrm>
            <a:custGeom>
              <a:avLst/>
              <a:gdLst>
                <a:gd name="T0" fmla="*/ 3 w 9"/>
                <a:gd name="T1" fmla="*/ 9 h 9"/>
                <a:gd name="T2" fmla="*/ 6 w 9"/>
                <a:gd name="T3" fmla="*/ 9 h 9"/>
                <a:gd name="T4" fmla="*/ 9 w 9"/>
                <a:gd name="T5" fmla="*/ 6 h 9"/>
                <a:gd name="T6" fmla="*/ 6 w 9"/>
                <a:gd name="T7" fmla="*/ 0 h 9"/>
                <a:gd name="T8" fmla="*/ 3 w 9"/>
                <a:gd name="T9" fmla="*/ 0 h 9"/>
                <a:gd name="T10" fmla="*/ 3 w 9"/>
                <a:gd name="T11" fmla="*/ 3 h 9"/>
                <a:gd name="T12" fmla="*/ 0 w 9"/>
                <a:gd name="T13" fmla="*/ 6 h 9"/>
                <a:gd name="T14" fmla="*/ 3 w 9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6"/>
                    <a:pt x="6" y="6"/>
                    <a:pt x="9" y="6"/>
                  </a:cubicBezTo>
                  <a:cubicBezTo>
                    <a:pt x="9" y="3"/>
                    <a:pt x="6" y="3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3"/>
                    <a:pt x="0" y="3"/>
                    <a:pt x="0" y="6"/>
                  </a:cubicBezTo>
                  <a:cubicBezTo>
                    <a:pt x="3" y="9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Freeform 85"/>
            <p:cNvSpPr>
              <a:spLocks/>
            </p:cNvSpPr>
            <p:nvPr/>
          </p:nvSpPr>
          <p:spPr bwMode="auto">
            <a:xfrm>
              <a:off x="6084888" y="3646488"/>
              <a:ext cx="15875" cy="11113"/>
            </a:xfrm>
            <a:custGeom>
              <a:avLst/>
              <a:gdLst>
                <a:gd name="T0" fmla="*/ 3 w 9"/>
                <a:gd name="T1" fmla="*/ 6 h 6"/>
                <a:gd name="T2" fmla="*/ 9 w 9"/>
                <a:gd name="T3" fmla="*/ 3 h 6"/>
                <a:gd name="T4" fmla="*/ 6 w 9"/>
                <a:gd name="T5" fmla="*/ 0 h 6"/>
                <a:gd name="T6" fmla="*/ 0 w 9"/>
                <a:gd name="T7" fmla="*/ 3 h 6"/>
                <a:gd name="T8" fmla="*/ 3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3" y="6"/>
                  </a:moveTo>
                  <a:cubicBezTo>
                    <a:pt x="6" y="6"/>
                    <a:pt x="9" y="6"/>
                    <a:pt x="9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0"/>
                    <a:pt x="0" y="3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86"/>
            <p:cNvSpPr>
              <a:spLocks/>
            </p:cNvSpPr>
            <p:nvPr/>
          </p:nvSpPr>
          <p:spPr bwMode="auto">
            <a:xfrm>
              <a:off x="6089651" y="3619501"/>
              <a:ext cx="15875" cy="15875"/>
            </a:xfrm>
            <a:custGeom>
              <a:avLst/>
              <a:gdLst>
                <a:gd name="T0" fmla="*/ 3 w 9"/>
                <a:gd name="T1" fmla="*/ 9 h 9"/>
                <a:gd name="T2" fmla="*/ 6 w 9"/>
                <a:gd name="T3" fmla="*/ 6 h 9"/>
                <a:gd name="T4" fmla="*/ 3 w 9"/>
                <a:gd name="T5" fmla="*/ 0 h 9"/>
                <a:gd name="T6" fmla="*/ 0 w 9"/>
                <a:gd name="T7" fmla="*/ 3 h 9"/>
                <a:gd name="T8" fmla="*/ 3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6" y="9"/>
                    <a:pt x="6" y="9"/>
                    <a:pt x="6" y="6"/>
                  </a:cubicBezTo>
                  <a:cubicBezTo>
                    <a:pt x="9" y="3"/>
                    <a:pt x="6" y="3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87"/>
            <p:cNvSpPr>
              <a:spLocks/>
            </p:cNvSpPr>
            <p:nvPr/>
          </p:nvSpPr>
          <p:spPr bwMode="auto">
            <a:xfrm>
              <a:off x="6089651" y="3587751"/>
              <a:ext cx="22225" cy="20638"/>
            </a:xfrm>
            <a:custGeom>
              <a:avLst/>
              <a:gdLst>
                <a:gd name="T0" fmla="*/ 6 w 12"/>
                <a:gd name="T1" fmla="*/ 12 h 12"/>
                <a:gd name="T2" fmla="*/ 12 w 12"/>
                <a:gd name="T3" fmla="*/ 9 h 12"/>
                <a:gd name="T4" fmla="*/ 6 w 12"/>
                <a:gd name="T5" fmla="*/ 3 h 12"/>
                <a:gd name="T6" fmla="*/ 0 w 12"/>
                <a:gd name="T7" fmla="*/ 6 h 12"/>
                <a:gd name="T8" fmla="*/ 6 w 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9" y="12"/>
                    <a:pt x="12" y="12"/>
                    <a:pt x="12" y="9"/>
                  </a:cubicBezTo>
                  <a:cubicBezTo>
                    <a:pt x="12" y="6"/>
                    <a:pt x="9" y="3"/>
                    <a:pt x="6" y="3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88"/>
            <p:cNvSpPr>
              <a:spLocks/>
            </p:cNvSpPr>
            <p:nvPr/>
          </p:nvSpPr>
          <p:spPr bwMode="auto">
            <a:xfrm>
              <a:off x="6094413" y="3565526"/>
              <a:ext cx="17463" cy="17463"/>
            </a:xfrm>
            <a:custGeom>
              <a:avLst/>
              <a:gdLst>
                <a:gd name="T0" fmla="*/ 6 w 9"/>
                <a:gd name="T1" fmla="*/ 9 h 9"/>
                <a:gd name="T2" fmla="*/ 9 w 9"/>
                <a:gd name="T3" fmla="*/ 3 h 9"/>
                <a:gd name="T4" fmla="*/ 6 w 9"/>
                <a:gd name="T5" fmla="*/ 0 h 9"/>
                <a:gd name="T6" fmla="*/ 3 w 9"/>
                <a:gd name="T7" fmla="*/ 3 h 9"/>
                <a:gd name="T8" fmla="*/ 6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9"/>
                  </a:moveTo>
                  <a:cubicBezTo>
                    <a:pt x="6" y="9"/>
                    <a:pt x="9" y="6"/>
                    <a:pt x="9" y="3"/>
                  </a:cubicBezTo>
                  <a:cubicBezTo>
                    <a:pt x="9" y="3"/>
                    <a:pt x="9" y="0"/>
                    <a:pt x="6" y="0"/>
                  </a:cubicBezTo>
                  <a:cubicBezTo>
                    <a:pt x="3" y="0"/>
                    <a:pt x="3" y="0"/>
                    <a:pt x="3" y="3"/>
                  </a:cubicBezTo>
                  <a:cubicBezTo>
                    <a:pt x="0" y="6"/>
                    <a:pt x="3" y="6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89"/>
            <p:cNvSpPr>
              <a:spLocks/>
            </p:cNvSpPr>
            <p:nvPr/>
          </p:nvSpPr>
          <p:spPr bwMode="auto">
            <a:xfrm>
              <a:off x="6100763" y="3544888"/>
              <a:ext cx="15875" cy="11113"/>
            </a:xfrm>
            <a:custGeom>
              <a:avLst/>
              <a:gdLst>
                <a:gd name="T0" fmla="*/ 3 w 9"/>
                <a:gd name="T1" fmla="*/ 6 h 6"/>
                <a:gd name="T2" fmla="*/ 9 w 9"/>
                <a:gd name="T3" fmla="*/ 3 h 6"/>
                <a:gd name="T4" fmla="*/ 6 w 9"/>
                <a:gd name="T5" fmla="*/ 0 h 6"/>
                <a:gd name="T6" fmla="*/ 0 w 9"/>
                <a:gd name="T7" fmla="*/ 3 h 6"/>
                <a:gd name="T8" fmla="*/ 3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3" y="6"/>
                  </a:moveTo>
                  <a:cubicBezTo>
                    <a:pt x="6" y="6"/>
                    <a:pt x="9" y="6"/>
                    <a:pt x="9" y="3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3" y="0"/>
                    <a:pt x="0" y="0"/>
                    <a:pt x="0" y="3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90"/>
            <p:cNvSpPr>
              <a:spLocks/>
            </p:cNvSpPr>
            <p:nvPr/>
          </p:nvSpPr>
          <p:spPr bwMode="auto">
            <a:xfrm>
              <a:off x="6100763" y="3517901"/>
              <a:ext cx="15875" cy="11113"/>
            </a:xfrm>
            <a:custGeom>
              <a:avLst/>
              <a:gdLst>
                <a:gd name="T0" fmla="*/ 6 w 9"/>
                <a:gd name="T1" fmla="*/ 6 h 6"/>
                <a:gd name="T2" fmla="*/ 6 w 9"/>
                <a:gd name="T3" fmla="*/ 6 h 6"/>
                <a:gd name="T4" fmla="*/ 9 w 9"/>
                <a:gd name="T5" fmla="*/ 3 h 6"/>
                <a:gd name="T6" fmla="*/ 6 w 9"/>
                <a:gd name="T7" fmla="*/ 0 h 6"/>
                <a:gd name="T8" fmla="*/ 6 w 9"/>
                <a:gd name="T9" fmla="*/ 0 h 6"/>
                <a:gd name="T10" fmla="*/ 3 w 9"/>
                <a:gd name="T11" fmla="*/ 0 h 6"/>
                <a:gd name="T12" fmla="*/ 0 w 9"/>
                <a:gd name="T13" fmla="*/ 3 h 6"/>
                <a:gd name="T14" fmla="*/ 3 w 9"/>
                <a:gd name="T15" fmla="*/ 6 h 6"/>
                <a:gd name="T16" fmla="*/ 6 w 9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6"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9" y="6"/>
                    <a:pt x="9" y="6"/>
                    <a:pt x="9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0" y="3"/>
                  </a:cubicBezTo>
                  <a:cubicBezTo>
                    <a:pt x="0" y="6"/>
                    <a:pt x="3" y="6"/>
                    <a:pt x="3" y="6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91"/>
            <p:cNvSpPr>
              <a:spLocks/>
            </p:cNvSpPr>
            <p:nvPr/>
          </p:nvSpPr>
          <p:spPr bwMode="auto">
            <a:xfrm>
              <a:off x="6170613" y="3603626"/>
              <a:ext cx="9525" cy="11113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3 h 6"/>
                <a:gd name="T6" fmla="*/ 3 w 6"/>
                <a:gd name="T7" fmla="*/ 0 h 6"/>
                <a:gd name="T8" fmla="*/ 3 w 6"/>
                <a:gd name="T9" fmla="*/ 0 h 6"/>
                <a:gd name="T10" fmla="*/ 0 w 6"/>
                <a:gd name="T11" fmla="*/ 3 h 6"/>
                <a:gd name="T12" fmla="*/ 3 w 6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3"/>
                  </a:cubicBezTo>
                  <a:cubicBezTo>
                    <a:pt x="6" y="3"/>
                    <a:pt x="6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0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92"/>
            <p:cNvSpPr>
              <a:spLocks/>
            </p:cNvSpPr>
            <p:nvPr/>
          </p:nvSpPr>
          <p:spPr bwMode="auto">
            <a:xfrm>
              <a:off x="6143626" y="3603626"/>
              <a:ext cx="15875" cy="11113"/>
            </a:xfrm>
            <a:custGeom>
              <a:avLst/>
              <a:gdLst>
                <a:gd name="T0" fmla="*/ 3 w 9"/>
                <a:gd name="T1" fmla="*/ 6 h 6"/>
                <a:gd name="T2" fmla="*/ 9 w 9"/>
                <a:gd name="T3" fmla="*/ 3 h 6"/>
                <a:gd name="T4" fmla="*/ 6 w 9"/>
                <a:gd name="T5" fmla="*/ 0 h 6"/>
                <a:gd name="T6" fmla="*/ 0 w 9"/>
                <a:gd name="T7" fmla="*/ 3 h 6"/>
                <a:gd name="T8" fmla="*/ 3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3" y="6"/>
                  </a:moveTo>
                  <a:cubicBezTo>
                    <a:pt x="6" y="6"/>
                    <a:pt x="9" y="6"/>
                    <a:pt x="9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0"/>
                    <a:pt x="0" y="3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93"/>
            <p:cNvSpPr>
              <a:spLocks/>
            </p:cNvSpPr>
            <p:nvPr/>
          </p:nvSpPr>
          <p:spPr bwMode="auto">
            <a:xfrm>
              <a:off x="6121401" y="3598863"/>
              <a:ext cx="15875" cy="15875"/>
            </a:xfrm>
            <a:custGeom>
              <a:avLst/>
              <a:gdLst>
                <a:gd name="T0" fmla="*/ 3 w 9"/>
                <a:gd name="T1" fmla="*/ 9 h 9"/>
                <a:gd name="T2" fmla="*/ 6 w 9"/>
                <a:gd name="T3" fmla="*/ 3 h 9"/>
                <a:gd name="T4" fmla="*/ 3 w 9"/>
                <a:gd name="T5" fmla="*/ 0 h 9"/>
                <a:gd name="T6" fmla="*/ 0 w 9"/>
                <a:gd name="T7" fmla="*/ 3 h 9"/>
                <a:gd name="T8" fmla="*/ 3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6" y="9"/>
                    <a:pt x="6" y="6"/>
                    <a:pt x="6" y="3"/>
                  </a:cubicBezTo>
                  <a:cubicBezTo>
                    <a:pt x="9" y="3"/>
                    <a:pt x="6" y="0"/>
                    <a:pt x="3" y="0"/>
                  </a:cubicBez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0" y="6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94"/>
            <p:cNvSpPr>
              <a:spLocks/>
            </p:cNvSpPr>
            <p:nvPr/>
          </p:nvSpPr>
          <p:spPr bwMode="auto">
            <a:xfrm>
              <a:off x="6062663" y="3587751"/>
              <a:ext cx="15875" cy="15875"/>
            </a:xfrm>
            <a:custGeom>
              <a:avLst/>
              <a:gdLst>
                <a:gd name="T0" fmla="*/ 6 w 9"/>
                <a:gd name="T1" fmla="*/ 9 h 9"/>
                <a:gd name="T2" fmla="*/ 9 w 9"/>
                <a:gd name="T3" fmla="*/ 6 h 9"/>
                <a:gd name="T4" fmla="*/ 6 w 9"/>
                <a:gd name="T5" fmla="*/ 0 h 9"/>
                <a:gd name="T6" fmla="*/ 3 w 9"/>
                <a:gd name="T7" fmla="*/ 3 h 9"/>
                <a:gd name="T8" fmla="*/ 6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9"/>
                  </a:moveTo>
                  <a:cubicBezTo>
                    <a:pt x="6" y="9"/>
                    <a:pt x="9" y="9"/>
                    <a:pt x="9" y="6"/>
                  </a:cubicBezTo>
                  <a:cubicBezTo>
                    <a:pt x="9" y="3"/>
                    <a:pt x="9" y="0"/>
                    <a:pt x="6" y="0"/>
                  </a:cubicBezTo>
                  <a:cubicBezTo>
                    <a:pt x="3" y="0"/>
                    <a:pt x="3" y="3"/>
                    <a:pt x="3" y="3"/>
                  </a:cubicBezTo>
                  <a:cubicBezTo>
                    <a:pt x="0" y="6"/>
                    <a:pt x="3" y="9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95"/>
            <p:cNvSpPr>
              <a:spLocks/>
            </p:cNvSpPr>
            <p:nvPr/>
          </p:nvSpPr>
          <p:spPr bwMode="auto">
            <a:xfrm>
              <a:off x="6042026" y="3587751"/>
              <a:ext cx="15875" cy="11113"/>
            </a:xfrm>
            <a:custGeom>
              <a:avLst/>
              <a:gdLst>
                <a:gd name="T0" fmla="*/ 3 w 9"/>
                <a:gd name="T1" fmla="*/ 6 h 6"/>
                <a:gd name="T2" fmla="*/ 9 w 9"/>
                <a:gd name="T3" fmla="*/ 3 h 6"/>
                <a:gd name="T4" fmla="*/ 6 w 9"/>
                <a:gd name="T5" fmla="*/ 0 h 6"/>
                <a:gd name="T6" fmla="*/ 0 w 9"/>
                <a:gd name="T7" fmla="*/ 3 h 6"/>
                <a:gd name="T8" fmla="*/ 3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3" y="6"/>
                  </a:moveTo>
                  <a:cubicBezTo>
                    <a:pt x="6" y="6"/>
                    <a:pt x="9" y="6"/>
                    <a:pt x="9" y="3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3" y="0"/>
                    <a:pt x="0" y="0"/>
                    <a:pt x="0" y="3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96"/>
            <p:cNvSpPr>
              <a:spLocks/>
            </p:cNvSpPr>
            <p:nvPr/>
          </p:nvSpPr>
          <p:spPr bwMode="auto">
            <a:xfrm>
              <a:off x="6019801" y="3587751"/>
              <a:ext cx="11113" cy="11113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3 h 6"/>
                <a:gd name="T4" fmla="*/ 3 w 6"/>
                <a:gd name="T5" fmla="*/ 0 h 6"/>
                <a:gd name="T6" fmla="*/ 3 w 6"/>
                <a:gd name="T7" fmla="*/ 0 h 6"/>
                <a:gd name="T8" fmla="*/ 0 w 6"/>
                <a:gd name="T9" fmla="*/ 0 h 6"/>
                <a:gd name="T10" fmla="*/ 0 w 6"/>
                <a:gd name="T11" fmla="*/ 3 h 6"/>
                <a:gd name="T12" fmla="*/ 3 w 6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6" y="6"/>
                    <a:pt x="6" y="3"/>
                  </a:cubicBezTo>
                  <a:cubicBezTo>
                    <a:pt x="6" y="0"/>
                    <a:pt x="6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3"/>
                  </a:cubicBezTo>
                  <a:cubicBezTo>
                    <a:pt x="0" y="3"/>
                    <a:pt x="0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Freeform 97"/>
            <p:cNvSpPr>
              <a:spLocks/>
            </p:cNvSpPr>
            <p:nvPr/>
          </p:nvSpPr>
          <p:spPr bwMode="auto">
            <a:xfrm>
              <a:off x="6143626" y="3651251"/>
              <a:ext cx="9525" cy="15875"/>
            </a:xfrm>
            <a:custGeom>
              <a:avLst/>
              <a:gdLst>
                <a:gd name="T0" fmla="*/ 3 w 6"/>
                <a:gd name="T1" fmla="*/ 9 h 9"/>
                <a:gd name="T2" fmla="*/ 6 w 6"/>
                <a:gd name="T3" fmla="*/ 9 h 9"/>
                <a:gd name="T4" fmla="*/ 6 w 6"/>
                <a:gd name="T5" fmla="*/ 3 h 9"/>
                <a:gd name="T6" fmla="*/ 3 w 6"/>
                <a:gd name="T7" fmla="*/ 0 h 9"/>
                <a:gd name="T8" fmla="*/ 0 w 6"/>
                <a:gd name="T9" fmla="*/ 3 h 9"/>
                <a:gd name="T10" fmla="*/ 0 w 6"/>
                <a:gd name="T11" fmla="*/ 6 h 9"/>
                <a:gd name="T12" fmla="*/ 3 w 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3" y="9"/>
                    <a:pt x="3" y="9"/>
                    <a:pt x="6" y="9"/>
                  </a:cubicBezTo>
                  <a:cubicBezTo>
                    <a:pt x="6" y="6"/>
                    <a:pt x="6" y="3"/>
                    <a:pt x="6" y="3"/>
                  </a:cubicBezTo>
                  <a:cubicBezTo>
                    <a:pt x="6" y="3"/>
                    <a:pt x="3" y="3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0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98"/>
            <p:cNvSpPr>
              <a:spLocks/>
            </p:cNvSpPr>
            <p:nvPr/>
          </p:nvSpPr>
          <p:spPr bwMode="auto">
            <a:xfrm>
              <a:off x="6121401" y="3635376"/>
              <a:ext cx="15875" cy="11113"/>
            </a:xfrm>
            <a:custGeom>
              <a:avLst/>
              <a:gdLst>
                <a:gd name="T0" fmla="*/ 3 w 9"/>
                <a:gd name="T1" fmla="*/ 6 h 6"/>
                <a:gd name="T2" fmla="*/ 6 w 9"/>
                <a:gd name="T3" fmla="*/ 6 h 6"/>
                <a:gd name="T4" fmla="*/ 9 w 9"/>
                <a:gd name="T5" fmla="*/ 3 h 6"/>
                <a:gd name="T6" fmla="*/ 9 w 9"/>
                <a:gd name="T7" fmla="*/ 3 h 6"/>
                <a:gd name="T8" fmla="*/ 6 w 9"/>
                <a:gd name="T9" fmla="*/ 0 h 6"/>
                <a:gd name="T10" fmla="*/ 3 w 9"/>
                <a:gd name="T11" fmla="*/ 0 h 6"/>
                <a:gd name="T12" fmla="*/ 0 w 9"/>
                <a:gd name="T13" fmla="*/ 3 h 6"/>
                <a:gd name="T14" fmla="*/ 3 w 9"/>
                <a:gd name="T15" fmla="*/ 6 h 6"/>
                <a:gd name="T16" fmla="*/ 3 w 9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6">
                  <a:moveTo>
                    <a:pt x="3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9" y="6"/>
                    <a:pt x="9" y="6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0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99"/>
            <p:cNvSpPr>
              <a:spLocks/>
            </p:cNvSpPr>
            <p:nvPr/>
          </p:nvSpPr>
          <p:spPr bwMode="auto">
            <a:xfrm>
              <a:off x="6111876" y="3614738"/>
              <a:ext cx="9525" cy="15875"/>
            </a:xfrm>
            <a:custGeom>
              <a:avLst/>
              <a:gdLst>
                <a:gd name="T0" fmla="*/ 3 w 6"/>
                <a:gd name="T1" fmla="*/ 9 h 9"/>
                <a:gd name="T2" fmla="*/ 6 w 6"/>
                <a:gd name="T3" fmla="*/ 9 h 9"/>
                <a:gd name="T4" fmla="*/ 6 w 6"/>
                <a:gd name="T5" fmla="*/ 6 h 9"/>
                <a:gd name="T6" fmla="*/ 6 w 6"/>
                <a:gd name="T7" fmla="*/ 3 h 9"/>
                <a:gd name="T8" fmla="*/ 3 w 6"/>
                <a:gd name="T9" fmla="*/ 0 h 9"/>
                <a:gd name="T10" fmla="*/ 0 w 6"/>
                <a:gd name="T11" fmla="*/ 3 h 9"/>
                <a:gd name="T12" fmla="*/ 0 w 6"/>
                <a:gd name="T13" fmla="*/ 6 h 9"/>
                <a:gd name="T14" fmla="*/ 0 w 6"/>
                <a:gd name="T15" fmla="*/ 6 h 9"/>
                <a:gd name="T16" fmla="*/ 3 w 6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3" y="0"/>
                  </a:cubicBezTo>
                  <a:cubicBezTo>
                    <a:pt x="3" y="0"/>
                    <a:pt x="3" y="0"/>
                    <a:pt x="0" y="3"/>
                  </a:cubicBezTo>
                  <a:cubicBezTo>
                    <a:pt x="0" y="3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Freeform 100"/>
            <p:cNvSpPr>
              <a:spLocks/>
            </p:cNvSpPr>
            <p:nvPr/>
          </p:nvSpPr>
          <p:spPr bwMode="auto">
            <a:xfrm>
              <a:off x="6078538" y="3571876"/>
              <a:ext cx="11113" cy="11113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3 h 6"/>
                <a:gd name="T6" fmla="*/ 6 w 6"/>
                <a:gd name="T7" fmla="*/ 0 h 6"/>
                <a:gd name="T8" fmla="*/ 3 w 6"/>
                <a:gd name="T9" fmla="*/ 0 h 6"/>
                <a:gd name="T10" fmla="*/ 0 w 6"/>
                <a:gd name="T11" fmla="*/ 0 h 6"/>
                <a:gd name="T12" fmla="*/ 0 w 6"/>
                <a:gd name="T13" fmla="*/ 3 h 6"/>
                <a:gd name="T14" fmla="*/ 0 w 6"/>
                <a:gd name="T15" fmla="*/ 6 h 6"/>
                <a:gd name="T16" fmla="*/ 3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3" y="6"/>
                    <a:pt x="6" y="6"/>
                  </a:cubicBezTo>
                  <a:cubicBezTo>
                    <a:pt x="6" y="6"/>
                    <a:pt x="6" y="6"/>
                    <a:pt x="6" y="3"/>
                  </a:cubicBezTo>
                  <a:cubicBezTo>
                    <a:pt x="6" y="3"/>
                    <a:pt x="6" y="3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101"/>
            <p:cNvSpPr>
              <a:spLocks/>
            </p:cNvSpPr>
            <p:nvPr/>
          </p:nvSpPr>
          <p:spPr bwMode="auto">
            <a:xfrm>
              <a:off x="6062663" y="3549651"/>
              <a:ext cx="15875" cy="15875"/>
            </a:xfrm>
            <a:custGeom>
              <a:avLst/>
              <a:gdLst>
                <a:gd name="T0" fmla="*/ 3 w 9"/>
                <a:gd name="T1" fmla="*/ 9 h 9"/>
                <a:gd name="T2" fmla="*/ 6 w 9"/>
                <a:gd name="T3" fmla="*/ 9 h 9"/>
                <a:gd name="T4" fmla="*/ 9 w 9"/>
                <a:gd name="T5" fmla="*/ 6 h 9"/>
                <a:gd name="T6" fmla="*/ 6 w 9"/>
                <a:gd name="T7" fmla="*/ 3 h 9"/>
                <a:gd name="T8" fmla="*/ 6 w 9"/>
                <a:gd name="T9" fmla="*/ 0 h 9"/>
                <a:gd name="T10" fmla="*/ 3 w 9"/>
                <a:gd name="T11" fmla="*/ 3 h 9"/>
                <a:gd name="T12" fmla="*/ 0 w 9"/>
                <a:gd name="T13" fmla="*/ 3 h 9"/>
                <a:gd name="T14" fmla="*/ 0 w 9"/>
                <a:gd name="T15" fmla="*/ 6 h 9"/>
                <a:gd name="T16" fmla="*/ 3 w 9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6"/>
                    <a:pt x="6" y="6"/>
                    <a:pt x="9" y="6"/>
                  </a:cubicBezTo>
                  <a:cubicBezTo>
                    <a:pt x="9" y="3"/>
                    <a:pt x="6" y="3"/>
                    <a:pt x="6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9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102"/>
            <p:cNvSpPr>
              <a:spLocks/>
            </p:cNvSpPr>
            <p:nvPr/>
          </p:nvSpPr>
          <p:spPr bwMode="auto">
            <a:xfrm>
              <a:off x="6046788" y="3533776"/>
              <a:ext cx="11113" cy="11113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3 h 6"/>
                <a:gd name="T6" fmla="*/ 3 w 6"/>
                <a:gd name="T7" fmla="*/ 0 h 6"/>
                <a:gd name="T8" fmla="*/ 0 w 6"/>
                <a:gd name="T9" fmla="*/ 0 h 6"/>
                <a:gd name="T10" fmla="*/ 0 w 6"/>
                <a:gd name="T11" fmla="*/ 6 h 6"/>
                <a:gd name="T12" fmla="*/ 3 w 6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0"/>
                    <a:pt x="6" y="0"/>
                    <a:pt x="3" y="0"/>
                  </a:cubicBezTo>
                  <a:cubicBezTo>
                    <a:pt x="3" y="0"/>
                    <a:pt x="3" y="0"/>
                    <a:pt x="0" y="0"/>
                  </a:cubicBezTo>
                  <a:cubicBezTo>
                    <a:pt x="0" y="3"/>
                    <a:pt x="0" y="3"/>
                    <a:pt x="0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Freeform 103"/>
            <p:cNvSpPr>
              <a:spLocks/>
            </p:cNvSpPr>
            <p:nvPr/>
          </p:nvSpPr>
          <p:spPr bwMode="auto">
            <a:xfrm>
              <a:off x="6153151" y="3544888"/>
              <a:ext cx="17463" cy="15875"/>
            </a:xfrm>
            <a:custGeom>
              <a:avLst/>
              <a:gdLst>
                <a:gd name="T0" fmla="*/ 3 w 9"/>
                <a:gd name="T1" fmla="*/ 9 h 9"/>
                <a:gd name="T2" fmla="*/ 6 w 9"/>
                <a:gd name="T3" fmla="*/ 6 h 9"/>
                <a:gd name="T4" fmla="*/ 6 w 9"/>
                <a:gd name="T5" fmla="*/ 3 h 9"/>
                <a:gd name="T6" fmla="*/ 3 w 9"/>
                <a:gd name="T7" fmla="*/ 0 h 9"/>
                <a:gd name="T8" fmla="*/ 0 w 9"/>
                <a:gd name="T9" fmla="*/ 3 h 9"/>
                <a:gd name="T10" fmla="*/ 0 w 9"/>
                <a:gd name="T11" fmla="*/ 6 h 9"/>
                <a:gd name="T12" fmla="*/ 3 w 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3" y="9"/>
                    <a:pt x="6" y="9"/>
                    <a:pt x="6" y="6"/>
                  </a:cubicBezTo>
                  <a:cubicBezTo>
                    <a:pt x="6" y="6"/>
                    <a:pt x="9" y="3"/>
                    <a:pt x="6" y="3"/>
                  </a:cubicBezTo>
                  <a:cubicBezTo>
                    <a:pt x="6" y="3"/>
                    <a:pt x="6" y="0"/>
                    <a:pt x="3" y="0"/>
                  </a:cubicBezTo>
                  <a:cubicBezTo>
                    <a:pt x="3" y="0"/>
                    <a:pt x="3" y="0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Freeform 104"/>
            <p:cNvSpPr>
              <a:spLocks/>
            </p:cNvSpPr>
            <p:nvPr/>
          </p:nvSpPr>
          <p:spPr bwMode="auto">
            <a:xfrm>
              <a:off x="6137276" y="3565526"/>
              <a:ext cx="11113" cy="11113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3 h 6"/>
                <a:gd name="T6" fmla="*/ 6 w 6"/>
                <a:gd name="T7" fmla="*/ 0 h 6"/>
                <a:gd name="T8" fmla="*/ 3 w 6"/>
                <a:gd name="T9" fmla="*/ 0 h 6"/>
                <a:gd name="T10" fmla="*/ 0 w 6"/>
                <a:gd name="T11" fmla="*/ 0 h 6"/>
                <a:gd name="T12" fmla="*/ 0 w 6"/>
                <a:gd name="T13" fmla="*/ 3 h 6"/>
                <a:gd name="T14" fmla="*/ 0 w 6"/>
                <a:gd name="T15" fmla="*/ 3 h 6"/>
                <a:gd name="T16" fmla="*/ 3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3" y="6"/>
                    <a:pt x="6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105"/>
            <p:cNvSpPr>
              <a:spLocks/>
            </p:cNvSpPr>
            <p:nvPr/>
          </p:nvSpPr>
          <p:spPr bwMode="auto">
            <a:xfrm>
              <a:off x="6116638" y="3576638"/>
              <a:ext cx="15875" cy="15875"/>
            </a:xfrm>
            <a:custGeom>
              <a:avLst/>
              <a:gdLst>
                <a:gd name="T0" fmla="*/ 3 w 9"/>
                <a:gd name="T1" fmla="*/ 9 h 9"/>
                <a:gd name="T2" fmla="*/ 6 w 9"/>
                <a:gd name="T3" fmla="*/ 6 h 9"/>
                <a:gd name="T4" fmla="*/ 9 w 9"/>
                <a:gd name="T5" fmla="*/ 6 h 9"/>
                <a:gd name="T6" fmla="*/ 6 w 9"/>
                <a:gd name="T7" fmla="*/ 3 h 9"/>
                <a:gd name="T8" fmla="*/ 3 w 9"/>
                <a:gd name="T9" fmla="*/ 0 h 9"/>
                <a:gd name="T10" fmla="*/ 3 w 9"/>
                <a:gd name="T11" fmla="*/ 0 h 9"/>
                <a:gd name="T12" fmla="*/ 0 w 9"/>
                <a:gd name="T13" fmla="*/ 3 h 9"/>
                <a:gd name="T14" fmla="*/ 0 w 9"/>
                <a:gd name="T15" fmla="*/ 6 h 9"/>
                <a:gd name="T16" fmla="*/ 3 w 9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3" y="9"/>
                    <a:pt x="6" y="9"/>
                    <a:pt x="6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3"/>
                    <a:pt x="9" y="3"/>
                    <a:pt x="6" y="3"/>
                  </a:cubicBezTo>
                  <a:cubicBezTo>
                    <a:pt x="6" y="0"/>
                    <a:pt x="6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9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106"/>
            <p:cNvSpPr>
              <a:spLocks/>
            </p:cNvSpPr>
            <p:nvPr/>
          </p:nvSpPr>
          <p:spPr bwMode="auto">
            <a:xfrm>
              <a:off x="6069013" y="3608388"/>
              <a:ext cx="15875" cy="15875"/>
            </a:xfrm>
            <a:custGeom>
              <a:avLst/>
              <a:gdLst>
                <a:gd name="T0" fmla="*/ 6 w 9"/>
                <a:gd name="T1" fmla="*/ 9 h 9"/>
                <a:gd name="T2" fmla="*/ 6 w 9"/>
                <a:gd name="T3" fmla="*/ 9 h 9"/>
                <a:gd name="T4" fmla="*/ 9 w 9"/>
                <a:gd name="T5" fmla="*/ 6 h 9"/>
                <a:gd name="T6" fmla="*/ 9 w 9"/>
                <a:gd name="T7" fmla="*/ 3 h 9"/>
                <a:gd name="T8" fmla="*/ 6 w 9"/>
                <a:gd name="T9" fmla="*/ 0 h 9"/>
                <a:gd name="T10" fmla="*/ 3 w 9"/>
                <a:gd name="T11" fmla="*/ 0 h 9"/>
                <a:gd name="T12" fmla="*/ 0 w 9"/>
                <a:gd name="T13" fmla="*/ 3 h 9"/>
                <a:gd name="T14" fmla="*/ 3 w 9"/>
                <a:gd name="T15" fmla="*/ 6 h 9"/>
                <a:gd name="T16" fmla="*/ 6 w 9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0" y="3"/>
                    <a:pt x="0" y="3"/>
                  </a:cubicBezTo>
                  <a:cubicBezTo>
                    <a:pt x="0" y="6"/>
                    <a:pt x="0" y="6"/>
                    <a:pt x="3" y="6"/>
                  </a:cubicBezTo>
                  <a:cubicBezTo>
                    <a:pt x="3" y="9"/>
                    <a:pt x="3" y="9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107"/>
            <p:cNvSpPr>
              <a:spLocks/>
            </p:cNvSpPr>
            <p:nvPr/>
          </p:nvSpPr>
          <p:spPr bwMode="auto">
            <a:xfrm>
              <a:off x="6053138" y="3624263"/>
              <a:ext cx="9525" cy="11113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3 h 6"/>
                <a:gd name="T6" fmla="*/ 6 w 6"/>
                <a:gd name="T7" fmla="*/ 0 h 6"/>
                <a:gd name="T8" fmla="*/ 3 w 6"/>
                <a:gd name="T9" fmla="*/ 0 h 6"/>
                <a:gd name="T10" fmla="*/ 0 w 6"/>
                <a:gd name="T11" fmla="*/ 0 h 6"/>
                <a:gd name="T12" fmla="*/ 0 w 6"/>
                <a:gd name="T13" fmla="*/ 3 h 6"/>
                <a:gd name="T14" fmla="*/ 0 w 6"/>
                <a:gd name="T15" fmla="*/ 6 h 6"/>
                <a:gd name="T16" fmla="*/ 3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3"/>
                  </a:cubicBezTo>
                  <a:cubicBezTo>
                    <a:pt x="6" y="3"/>
                    <a:pt x="6" y="3"/>
                    <a:pt x="6" y="0"/>
                  </a:cubicBezTo>
                  <a:cubicBezTo>
                    <a:pt x="6" y="0"/>
                    <a:pt x="6" y="0"/>
                    <a:pt x="3" y="0"/>
                  </a:cubicBezTo>
                  <a:cubicBezTo>
                    <a:pt x="3" y="0"/>
                    <a:pt x="3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108"/>
            <p:cNvSpPr>
              <a:spLocks/>
            </p:cNvSpPr>
            <p:nvPr/>
          </p:nvSpPr>
          <p:spPr bwMode="auto">
            <a:xfrm>
              <a:off x="6105526" y="3646488"/>
              <a:ext cx="15875" cy="11113"/>
            </a:xfrm>
            <a:custGeom>
              <a:avLst/>
              <a:gdLst>
                <a:gd name="T0" fmla="*/ 3 w 9"/>
                <a:gd name="T1" fmla="*/ 6 h 6"/>
                <a:gd name="T2" fmla="*/ 6 w 9"/>
                <a:gd name="T3" fmla="*/ 6 h 6"/>
                <a:gd name="T4" fmla="*/ 6 w 9"/>
                <a:gd name="T5" fmla="*/ 3 h 6"/>
                <a:gd name="T6" fmla="*/ 3 w 9"/>
                <a:gd name="T7" fmla="*/ 0 h 6"/>
                <a:gd name="T8" fmla="*/ 3 w 9"/>
                <a:gd name="T9" fmla="*/ 0 h 6"/>
                <a:gd name="T10" fmla="*/ 0 w 9"/>
                <a:gd name="T11" fmla="*/ 3 h 6"/>
                <a:gd name="T12" fmla="*/ 3 w 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3" y="6"/>
                  </a:moveTo>
                  <a:cubicBezTo>
                    <a:pt x="3" y="6"/>
                    <a:pt x="3" y="6"/>
                    <a:pt x="6" y="6"/>
                  </a:cubicBezTo>
                  <a:cubicBezTo>
                    <a:pt x="6" y="6"/>
                    <a:pt x="9" y="3"/>
                    <a:pt x="6" y="3"/>
                  </a:cubicBezTo>
                  <a:cubicBezTo>
                    <a:pt x="6" y="0"/>
                    <a:pt x="6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3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109"/>
            <p:cNvSpPr>
              <a:spLocks/>
            </p:cNvSpPr>
            <p:nvPr/>
          </p:nvSpPr>
          <p:spPr bwMode="auto">
            <a:xfrm>
              <a:off x="6078538" y="3544888"/>
              <a:ext cx="15875" cy="11113"/>
            </a:xfrm>
            <a:custGeom>
              <a:avLst/>
              <a:gdLst>
                <a:gd name="T0" fmla="*/ 6 w 9"/>
                <a:gd name="T1" fmla="*/ 6 h 6"/>
                <a:gd name="T2" fmla="*/ 6 w 9"/>
                <a:gd name="T3" fmla="*/ 6 h 6"/>
                <a:gd name="T4" fmla="*/ 9 w 9"/>
                <a:gd name="T5" fmla="*/ 3 h 6"/>
                <a:gd name="T6" fmla="*/ 6 w 9"/>
                <a:gd name="T7" fmla="*/ 0 h 6"/>
                <a:gd name="T8" fmla="*/ 3 w 9"/>
                <a:gd name="T9" fmla="*/ 0 h 6"/>
                <a:gd name="T10" fmla="*/ 3 w 9"/>
                <a:gd name="T11" fmla="*/ 3 h 6"/>
                <a:gd name="T12" fmla="*/ 6 w 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9" y="6"/>
                    <a:pt x="9" y="3"/>
                    <a:pt x="9" y="3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0"/>
                    <a:pt x="6" y="0"/>
                    <a:pt x="3" y="0"/>
                  </a:cubicBezTo>
                  <a:cubicBezTo>
                    <a:pt x="3" y="0"/>
                    <a:pt x="0" y="3"/>
                    <a:pt x="3" y="3"/>
                  </a:cubicBezTo>
                  <a:cubicBezTo>
                    <a:pt x="3" y="6"/>
                    <a:pt x="3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110"/>
            <p:cNvSpPr>
              <a:spLocks/>
            </p:cNvSpPr>
            <p:nvPr/>
          </p:nvSpPr>
          <p:spPr bwMode="auto">
            <a:xfrm>
              <a:off x="6143626" y="3582988"/>
              <a:ext cx="15875" cy="9525"/>
            </a:xfrm>
            <a:custGeom>
              <a:avLst/>
              <a:gdLst>
                <a:gd name="T0" fmla="*/ 3 w 9"/>
                <a:gd name="T1" fmla="*/ 6 h 6"/>
                <a:gd name="T2" fmla="*/ 6 w 9"/>
                <a:gd name="T3" fmla="*/ 6 h 6"/>
                <a:gd name="T4" fmla="*/ 9 w 9"/>
                <a:gd name="T5" fmla="*/ 3 h 6"/>
                <a:gd name="T6" fmla="*/ 6 w 9"/>
                <a:gd name="T7" fmla="*/ 0 h 6"/>
                <a:gd name="T8" fmla="*/ 3 w 9"/>
                <a:gd name="T9" fmla="*/ 0 h 6"/>
                <a:gd name="T10" fmla="*/ 0 w 9"/>
                <a:gd name="T11" fmla="*/ 3 h 6"/>
                <a:gd name="T12" fmla="*/ 3 w 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3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9" y="6"/>
                    <a:pt x="9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3"/>
                    <a:pt x="0" y="3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111"/>
            <p:cNvSpPr>
              <a:spLocks/>
            </p:cNvSpPr>
            <p:nvPr/>
          </p:nvSpPr>
          <p:spPr bwMode="auto">
            <a:xfrm>
              <a:off x="6042026" y="3608388"/>
              <a:ext cx="15875" cy="11113"/>
            </a:xfrm>
            <a:custGeom>
              <a:avLst/>
              <a:gdLst>
                <a:gd name="T0" fmla="*/ 3 w 9"/>
                <a:gd name="T1" fmla="*/ 6 h 6"/>
                <a:gd name="T2" fmla="*/ 6 w 9"/>
                <a:gd name="T3" fmla="*/ 6 h 6"/>
                <a:gd name="T4" fmla="*/ 9 w 9"/>
                <a:gd name="T5" fmla="*/ 3 h 6"/>
                <a:gd name="T6" fmla="*/ 9 w 9"/>
                <a:gd name="T7" fmla="*/ 0 h 6"/>
                <a:gd name="T8" fmla="*/ 6 w 9"/>
                <a:gd name="T9" fmla="*/ 0 h 6"/>
                <a:gd name="T10" fmla="*/ 3 w 9"/>
                <a:gd name="T11" fmla="*/ 0 h 6"/>
                <a:gd name="T12" fmla="*/ 0 w 9"/>
                <a:gd name="T13" fmla="*/ 3 h 6"/>
                <a:gd name="T14" fmla="*/ 3 w 9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3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9" y="3"/>
                  </a:cubicBezTo>
                  <a:cubicBezTo>
                    <a:pt x="9" y="3"/>
                    <a:pt x="9" y="3"/>
                    <a:pt x="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0"/>
                    <a:pt x="0" y="3"/>
                  </a:cubicBezTo>
                  <a:cubicBezTo>
                    <a:pt x="3" y="3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112"/>
            <p:cNvSpPr>
              <a:spLocks/>
            </p:cNvSpPr>
            <p:nvPr/>
          </p:nvSpPr>
          <p:spPr bwMode="auto">
            <a:xfrm>
              <a:off x="6137276" y="3619501"/>
              <a:ext cx="15875" cy="15875"/>
            </a:xfrm>
            <a:custGeom>
              <a:avLst/>
              <a:gdLst>
                <a:gd name="T0" fmla="*/ 3 w 9"/>
                <a:gd name="T1" fmla="*/ 9 h 9"/>
                <a:gd name="T2" fmla="*/ 6 w 9"/>
                <a:gd name="T3" fmla="*/ 6 h 9"/>
                <a:gd name="T4" fmla="*/ 6 w 9"/>
                <a:gd name="T5" fmla="*/ 0 h 9"/>
                <a:gd name="T6" fmla="*/ 3 w 9"/>
                <a:gd name="T7" fmla="*/ 0 h 9"/>
                <a:gd name="T8" fmla="*/ 0 w 9"/>
                <a:gd name="T9" fmla="*/ 3 h 9"/>
                <a:gd name="T10" fmla="*/ 3 w 9"/>
                <a:gd name="T11" fmla="*/ 6 h 9"/>
                <a:gd name="T12" fmla="*/ 3 w 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6" y="9"/>
                    <a:pt x="6" y="9"/>
                    <a:pt x="6" y="6"/>
                  </a:cubicBezTo>
                  <a:cubicBezTo>
                    <a:pt x="9" y="6"/>
                    <a:pt x="6" y="3"/>
                    <a:pt x="6" y="0"/>
                  </a:cubicBezTo>
                  <a:cubicBezTo>
                    <a:pt x="6" y="0"/>
                    <a:pt x="6" y="0"/>
                    <a:pt x="3" y="0"/>
                  </a:cubicBezTo>
                  <a:cubicBezTo>
                    <a:pt x="3" y="0"/>
                    <a:pt x="0" y="0"/>
                    <a:pt x="0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" y="9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113"/>
            <p:cNvSpPr>
              <a:spLocks/>
            </p:cNvSpPr>
            <p:nvPr/>
          </p:nvSpPr>
          <p:spPr bwMode="auto">
            <a:xfrm>
              <a:off x="6046788" y="3565526"/>
              <a:ext cx="15875" cy="17463"/>
            </a:xfrm>
            <a:custGeom>
              <a:avLst/>
              <a:gdLst>
                <a:gd name="T0" fmla="*/ 6 w 9"/>
                <a:gd name="T1" fmla="*/ 9 h 9"/>
                <a:gd name="T2" fmla="*/ 9 w 9"/>
                <a:gd name="T3" fmla="*/ 6 h 9"/>
                <a:gd name="T4" fmla="*/ 6 w 9"/>
                <a:gd name="T5" fmla="*/ 0 h 9"/>
                <a:gd name="T6" fmla="*/ 6 w 9"/>
                <a:gd name="T7" fmla="*/ 0 h 9"/>
                <a:gd name="T8" fmla="*/ 3 w 9"/>
                <a:gd name="T9" fmla="*/ 3 h 9"/>
                <a:gd name="T10" fmla="*/ 3 w 9"/>
                <a:gd name="T11" fmla="*/ 6 h 9"/>
                <a:gd name="T12" fmla="*/ 6 w 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6" y="9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3"/>
                    <a:pt x="9" y="3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3"/>
                  </a:cubicBezTo>
                  <a:cubicBezTo>
                    <a:pt x="0" y="3"/>
                    <a:pt x="3" y="6"/>
                    <a:pt x="3" y="6"/>
                  </a:cubicBezTo>
                  <a:cubicBezTo>
                    <a:pt x="3" y="6"/>
                    <a:pt x="3" y="9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114"/>
            <p:cNvSpPr>
              <a:spLocks/>
            </p:cNvSpPr>
            <p:nvPr/>
          </p:nvSpPr>
          <p:spPr bwMode="auto">
            <a:xfrm>
              <a:off x="6121401" y="3549651"/>
              <a:ext cx="11113" cy="11113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0 h 6"/>
                <a:gd name="T6" fmla="*/ 3 w 6"/>
                <a:gd name="T7" fmla="*/ 0 h 6"/>
                <a:gd name="T8" fmla="*/ 0 w 6"/>
                <a:gd name="T9" fmla="*/ 3 h 6"/>
                <a:gd name="T10" fmla="*/ 0 w 6"/>
                <a:gd name="T11" fmla="*/ 3 h 6"/>
                <a:gd name="T12" fmla="*/ 0 w 6"/>
                <a:gd name="T13" fmla="*/ 6 h 6"/>
                <a:gd name="T14" fmla="*/ 3 w 6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6" y="3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0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115"/>
            <p:cNvSpPr>
              <a:spLocks/>
            </p:cNvSpPr>
            <p:nvPr/>
          </p:nvSpPr>
          <p:spPr bwMode="auto">
            <a:xfrm>
              <a:off x="6069013" y="3635376"/>
              <a:ext cx="9525" cy="15875"/>
            </a:xfrm>
            <a:custGeom>
              <a:avLst/>
              <a:gdLst>
                <a:gd name="T0" fmla="*/ 3 w 6"/>
                <a:gd name="T1" fmla="*/ 9 h 9"/>
                <a:gd name="T2" fmla="*/ 6 w 6"/>
                <a:gd name="T3" fmla="*/ 6 h 9"/>
                <a:gd name="T4" fmla="*/ 6 w 6"/>
                <a:gd name="T5" fmla="*/ 3 h 9"/>
                <a:gd name="T6" fmla="*/ 6 w 6"/>
                <a:gd name="T7" fmla="*/ 3 h 9"/>
                <a:gd name="T8" fmla="*/ 3 w 6"/>
                <a:gd name="T9" fmla="*/ 3 h 9"/>
                <a:gd name="T10" fmla="*/ 0 w 6"/>
                <a:gd name="T11" fmla="*/ 3 h 9"/>
                <a:gd name="T12" fmla="*/ 0 w 6"/>
                <a:gd name="T13" fmla="*/ 9 h 9"/>
                <a:gd name="T14" fmla="*/ 3 w 6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3" y="9"/>
                    <a:pt x="6" y="9"/>
                    <a:pt x="6" y="6"/>
                  </a:cubicBezTo>
                  <a:cubicBezTo>
                    <a:pt x="6" y="6"/>
                    <a:pt x="6" y="6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0"/>
                    <a:pt x="0" y="3"/>
                    <a:pt x="0" y="3"/>
                  </a:cubicBezTo>
                  <a:cubicBezTo>
                    <a:pt x="0" y="6"/>
                    <a:pt x="0" y="6"/>
                    <a:pt x="0" y="9"/>
                  </a:cubicBezTo>
                  <a:cubicBezTo>
                    <a:pt x="3" y="9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116"/>
            <p:cNvSpPr>
              <a:spLocks/>
            </p:cNvSpPr>
            <p:nvPr/>
          </p:nvSpPr>
          <p:spPr bwMode="auto">
            <a:xfrm>
              <a:off x="6030913" y="3641726"/>
              <a:ext cx="15875" cy="15875"/>
            </a:xfrm>
            <a:custGeom>
              <a:avLst/>
              <a:gdLst>
                <a:gd name="T0" fmla="*/ 6 w 9"/>
                <a:gd name="T1" fmla="*/ 6 h 9"/>
                <a:gd name="T2" fmla="*/ 9 w 9"/>
                <a:gd name="T3" fmla="*/ 6 h 9"/>
                <a:gd name="T4" fmla="*/ 9 w 9"/>
                <a:gd name="T5" fmla="*/ 3 h 9"/>
                <a:gd name="T6" fmla="*/ 6 w 9"/>
                <a:gd name="T7" fmla="*/ 0 h 9"/>
                <a:gd name="T8" fmla="*/ 3 w 9"/>
                <a:gd name="T9" fmla="*/ 0 h 9"/>
                <a:gd name="T10" fmla="*/ 3 w 9"/>
                <a:gd name="T11" fmla="*/ 6 h 9"/>
                <a:gd name="T12" fmla="*/ 6 w 9"/>
                <a:gd name="T1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6" y="6"/>
                  </a:moveTo>
                  <a:cubicBezTo>
                    <a:pt x="6" y="9"/>
                    <a:pt x="6" y="6"/>
                    <a:pt x="9" y="6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0" y="6"/>
                    <a:pt x="3" y="6"/>
                  </a:cubicBezTo>
                  <a:cubicBezTo>
                    <a:pt x="3" y="6"/>
                    <a:pt x="3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117"/>
            <p:cNvSpPr>
              <a:spLocks/>
            </p:cNvSpPr>
            <p:nvPr/>
          </p:nvSpPr>
          <p:spPr bwMode="auto">
            <a:xfrm>
              <a:off x="6105526" y="3667126"/>
              <a:ext cx="11113" cy="15875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6 w 6"/>
                <a:gd name="T5" fmla="*/ 3 h 9"/>
                <a:gd name="T6" fmla="*/ 3 w 6"/>
                <a:gd name="T7" fmla="*/ 0 h 9"/>
                <a:gd name="T8" fmla="*/ 3 w 6"/>
                <a:gd name="T9" fmla="*/ 0 h 9"/>
                <a:gd name="T10" fmla="*/ 0 w 6"/>
                <a:gd name="T11" fmla="*/ 3 h 9"/>
                <a:gd name="T12" fmla="*/ 0 w 6"/>
                <a:gd name="T13" fmla="*/ 6 h 9"/>
                <a:gd name="T14" fmla="*/ 3 w 6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6" y="9"/>
                    <a:pt x="6" y="6"/>
                    <a:pt x="6" y="3"/>
                  </a:cubicBezTo>
                  <a:cubicBezTo>
                    <a:pt x="6" y="3"/>
                    <a:pt x="6" y="3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6"/>
                  </a:cubicBezTo>
                  <a:cubicBezTo>
                    <a:pt x="0" y="6"/>
                    <a:pt x="0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118"/>
            <p:cNvSpPr>
              <a:spLocks/>
            </p:cNvSpPr>
            <p:nvPr/>
          </p:nvSpPr>
          <p:spPr bwMode="auto">
            <a:xfrm>
              <a:off x="6084888" y="3517901"/>
              <a:ext cx="9525" cy="1111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6 w 6"/>
                <a:gd name="T5" fmla="*/ 6 h 6"/>
                <a:gd name="T6" fmla="*/ 6 w 6"/>
                <a:gd name="T7" fmla="*/ 3 h 6"/>
                <a:gd name="T8" fmla="*/ 3 w 6"/>
                <a:gd name="T9" fmla="*/ 0 h 6"/>
                <a:gd name="T10" fmla="*/ 3 w 6"/>
                <a:gd name="T11" fmla="*/ 0 h 6"/>
                <a:gd name="T12" fmla="*/ 0 w 6"/>
                <a:gd name="T13" fmla="*/ 3 h 6"/>
                <a:gd name="T14" fmla="*/ 3 w 6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3"/>
                    <a:pt x="0" y="3"/>
                  </a:cubicBezTo>
                  <a:cubicBezTo>
                    <a:pt x="0" y="6"/>
                    <a:pt x="0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119"/>
            <p:cNvSpPr>
              <a:spLocks/>
            </p:cNvSpPr>
            <p:nvPr/>
          </p:nvSpPr>
          <p:spPr bwMode="auto">
            <a:xfrm>
              <a:off x="6170613" y="3582988"/>
              <a:ext cx="9525" cy="15875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6 w 6"/>
                <a:gd name="T5" fmla="*/ 3 h 9"/>
                <a:gd name="T6" fmla="*/ 3 w 6"/>
                <a:gd name="T7" fmla="*/ 0 h 9"/>
                <a:gd name="T8" fmla="*/ 3 w 6"/>
                <a:gd name="T9" fmla="*/ 0 h 9"/>
                <a:gd name="T10" fmla="*/ 0 w 6"/>
                <a:gd name="T11" fmla="*/ 6 h 9"/>
                <a:gd name="T12" fmla="*/ 3 w 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6" y="6"/>
                    <a:pt x="6" y="6"/>
                    <a:pt x="6" y="3"/>
                  </a:cubicBezTo>
                  <a:cubicBezTo>
                    <a:pt x="6" y="3"/>
                    <a:pt x="6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3"/>
                    <a:pt x="0" y="6"/>
                  </a:cubicBezTo>
                  <a:cubicBezTo>
                    <a:pt x="0" y="6"/>
                    <a:pt x="0" y="6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120"/>
            <p:cNvSpPr>
              <a:spLocks/>
            </p:cNvSpPr>
            <p:nvPr/>
          </p:nvSpPr>
          <p:spPr bwMode="auto">
            <a:xfrm>
              <a:off x="6019801" y="3603626"/>
              <a:ext cx="11113" cy="15875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6 w 6"/>
                <a:gd name="T5" fmla="*/ 3 h 9"/>
                <a:gd name="T6" fmla="*/ 3 w 6"/>
                <a:gd name="T7" fmla="*/ 0 h 9"/>
                <a:gd name="T8" fmla="*/ 3 w 6"/>
                <a:gd name="T9" fmla="*/ 0 h 9"/>
                <a:gd name="T10" fmla="*/ 0 w 6"/>
                <a:gd name="T11" fmla="*/ 6 h 9"/>
                <a:gd name="T12" fmla="*/ 3 w 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6" y="9"/>
                    <a:pt x="6" y="6"/>
                    <a:pt x="6" y="3"/>
                  </a:cubicBezTo>
                  <a:cubicBezTo>
                    <a:pt x="6" y="3"/>
                    <a:pt x="6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3"/>
                    <a:pt x="0" y="6"/>
                  </a:cubicBezTo>
                  <a:cubicBezTo>
                    <a:pt x="0" y="6"/>
                    <a:pt x="0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121"/>
            <p:cNvSpPr>
              <a:spLocks/>
            </p:cNvSpPr>
            <p:nvPr/>
          </p:nvSpPr>
          <p:spPr bwMode="auto">
            <a:xfrm>
              <a:off x="6153151" y="3641726"/>
              <a:ext cx="17463" cy="9525"/>
            </a:xfrm>
            <a:custGeom>
              <a:avLst/>
              <a:gdLst>
                <a:gd name="T0" fmla="*/ 3 w 9"/>
                <a:gd name="T1" fmla="*/ 6 h 6"/>
                <a:gd name="T2" fmla="*/ 6 w 9"/>
                <a:gd name="T3" fmla="*/ 6 h 6"/>
                <a:gd name="T4" fmla="*/ 9 w 9"/>
                <a:gd name="T5" fmla="*/ 3 h 6"/>
                <a:gd name="T6" fmla="*/ 6 w 9"/>
                <a:gd name="T7" fmla="*/ 0 h 6"/>
                <a:gd name="T8" fmla="*/ 6 w 9"/>
                <a:gd name="T9" fmla="*/ 0 h 6"/>
                <a:gd name="T10" fmla="*/ 3 w 9"/>
                <a:gd name="T11" fmla="*/ 0 h 6"/>
                <a:gd name="T12" fmla="*/ 0 w 9"/>
                <a:gd name="T13" fmla="*/ 3 h 6"/>
                <a:gd name="T14" fmla="*/ 3 w 9"/>
                <a:gd name="T15" fmla="*/ 6 h 6"/>
                <a:gd name="T16" fmla="*/ 3 w 9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6">
                  <a:moveTo>
                    <a:pt x="3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122"/>
            <p:cNvSpPr>
              <a:spLocks/>
            </p:cNvSpPr>
            <p:nvPr/>
          </p:nvSpPr>
          <p:spPr bwMode="auto">
            <a:xfrm>
              <a:off x="6030913" y="3549651"/>
              <a:ext cx="15875" cy="11113"/>
            </a:xfrm>
            <a:custGeom>
              <a:avLst/>
              <a:gdLst>
                <a:gd name="T0" fmla="*/ 3 w 9"/>
                <a:gd name="T1" fmla="*/ 6 h 6"/>
                <a:gd name="T2" fmla="*/ 6 w 9"/>
                <a:gd name="T3" fmla="*/ 6 h 6"/>
                <a:gd name="T4" fmla="*/ 9 w 9"/>
                <a:gd name="T5" fmla="*/ 3 h 6"/>
                <a:gd name="T6" fmla="*/ 6 w 9"/>
                <a:gd name="T7" fmla="*/ 0 h 6"/>
                <a:gd name="T8" fmla="*/ 6 w 9"/>
                <a:gd name="T9" fmla="*/ 0 h 6"/>
                <a:gd name="T10" fmla="*/ 3 w 9"/>
                <a:gd name="T11" fmla="*/ 0 h 6"/>
                <a:gd name="T12" fmla="*/ 0 w 9"/>
                <a:gd name="T13" fmla="*/ 3 h 6"/>
                <a:gd name="T14" fmla="*/ 3 w 9"/>
                <a:gd name="T15" fmla="*/ 6 h 6"/>
                <a:gd name="T16" fmla="*/ 3 w 9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6">
                  <a:moveTo>
                    <a:pt x="3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3"/>
                    <a:pt x="0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123"/>
            <p:cNvSpPr>
              <a:spLocks/>
            </p:cNvSpPr>
            <p:nvPr/>
          </p:nvSpPr>
          <p:spPr bwMode="auto">
            <a:xfrm>
              <a:off x="6137276" y="3533776"/>
              <a:ext cx="15875" cy="11113"/>
            </a:xfrm>
            <a:custGeom>
              <a:avLst/>
              <a:gdLst>
                <a:gd name="T0" fmla="*/ 3 w 9"/>
                <a:gd name="T1" fmla="*/ 6 h 6"/>
                <a:gd name="T2" fmla="*/ 6 w 9"/>
                <a:gd name="T3" fmla="*/ 6 h 6"/>
                <a:gd name="T4" fmla="*/ 9 w 9"/>
                <a:gd name="T5" fmla="*/ 3 h 6"/>
                <a:gd name="T6" fmla="*/ 6 w 9"/>
                <a:gd name="T7" fmla="*/ 0 h 6"/>
                <a:gd name="T8" fmla="*/ 6 w 9"/>
                <a:gd name="T9" fmla="*/ 0 h 6"/>
                <a:gd name="T10" fmla="*/ 3 w 9"/>
                <a:gd name="T11" fmla="*/ 0 h 6"/>
                <a:gd name="T12" fmla="*/ 0 w 9"/>
                <a:gd name="T13" fmla="*/ 3 h 6"/>
                <a:gd name="T14" fmla="*/ 3 w 9"/>
                <a:gd name="T15" fmla="*/ 6 h 6"/>
                <a:gd name="T16" fmla="*/ 3 w 9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6">
                  <a:moveTo>
                    <a:pt x="3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124"/>
            <p:cNvSpPr>
              <a:spLocks/>
            </p:cNvSpPr>
            <p:nvPr/>
          </p:nvSpPr>
          <p:spPr bwMode="auto">
            <a:xfrm>
              <a:off x="6046788" y="3657601"/>
              <a:ext cx="15875" cy="9525"/>
            </a:xfrm>
            <a:custGeom>
              <a:avLst/>
              <a:gdLst>
                <a:gd name="T0" fmla="*/ 3 w 9"/>
                <a:gd name="T1" fmla="*/ 6 h 6"/>
                <a:gd name="T2" fmla="*/ 6 w 9"/>
                <a:gd name="T3" fmla="*/ 6 h 6"/>
                <a:gd name="T4" fmla="*/ 9 w 9"/>
                <a:gd name="T5" fmla="*/ 3 h 6"/>
                <a:gd name="T6" fmla="*/ 6 w 9"/>
                <a:gd name="T7" fmla="*/ 0 h 6"/>
                <a:gd name="T8" fmla="*/ 6 w 9"/>
                <a:gd name="T9" fmla="*/ 0 h 6"/>
                <a:gd name="T10" fmla="*/ 3 w 9"/>
                <a:gd name="T11" fmla="*/ 0 h 6"/>
                <a:gd name="T12" fmla="*/ 0 w 9"/>
                <a:gd name="T13" fmla="*/ 3 h 6"/>
                <a:gd name="T14" fmla="*/ 3 w 9"/>
                <a:gd name="T15" fmla="*/ 6 h 6"/>
                <a:gd name="T16" fmla="*/ 3 w 9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6">
                  <a:moveTo>
                    <a:pt x="3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3"/>
                    <a:pt x="0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125"/>
            <p:cNvSpPr>
              <a:spLocks/>
            </p:cNvSpPr>
            <p:nvPr/>
          </p:nvSpPr>
          <p:spPr bwMode="auto">
            <a:xfrm>
              <a:off x="6069013" y="3667126"/>
              <a:ext cx="9525" cy="11113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3 h 6"/>
                <a:gd name="T4" fmla="*/ 3 w 6"/>
                <a:gd name="T5" fmla="*/ 0 h 6"/>
                <a:gd name="T6" fmla="*/ 3 w 6"/>
                <a:gd name="T7" fmla="*/ 0 h 6"/>
                <a:gd name="T8" fmla="*/ 0 w 6"/>
                <a:gd name="T9" fmla="*/ 0 h 6"/>
                <a:gd name="T10" fmla="*/ 0 w 6"/>
                <a:gd name="T11" fmla="*/ 3 h 6"/>
                <a:gd name="T12" fmla="*/ 0 w 6"/>
                <a:gd name="T13" fmla="*/ 6 h 6"/>
                <a:gd name="T14" fmla="*/ 3 w 6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6" y="6"/>
                    <a:pt x="6" y="3"/>
                  </a:cubicBezTo>
                  <a:cubicBezTo>
                    <a:pt x="6" y="3"/>
                    <a:pt x="6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126"/>
            <p:cNvSpPr>
              <a:spLocks/>
            </p:cNvSpPr>
            <p:nvPr/>
          </p:nvSpPr>
          <p:spPr bwMode="auto">
            <a:xfrm>
              <a:off x="6121401" y="3524251"/>
              <a:ext cx="11113" cy="9525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3 h 6"/>
                <a:gd name="T6" fmla="*/ 6 w 6"/>
                <a:gd name="T7" fmla="*/ 0 h 6"/>
                <a:gd name="T8" fmla="*/ 3 w 6"/>
                <a:gd name="T9" fmla="*/ 0 h 6"/>
                <a:gd name="T10" fmla="*/ 0 w 6"/>
                <a:gd name="T11" fmla="*/ 3 h 6"/>
                <a:gd name="T12" fmla="*/ 3 w 6"/>
                <a:gd name="T13" fmla="*/ 6 h 6"/>
                <a:gd name="T14" fmla="*/ 3 w 6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0"/>
                    <a:pt x="0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127"/>
            <p:cNvSpPr>
              <a:spLocks/>
            </p:cNvSpPr>
            <p:nvPr/>
          </p:nvSpPr>
          <p:spPr bwMode="auto">
            <a:xfrm>
              <a:off x="6164263" y="3619501"/>
              <a:ext cx="15875" cy="15875"/>
            </a:xfrm>
            <a:custGeom>
              <a:avLst/>
              <a:gdLst>
                <a:gd name="T0" fmla="*/ 3 w 9"/>
                <a:gd name="T1" fmla="*/ 9 h 9"/>
                <a:gd name="T2" fmla="*/ 6 w 9"/>
                <a:gd name="T3" fmla="*/ 6 h 9"/>
                <a:gd name="T4" fmla="*/ 6 w 9"/>
                <a:gd name="T5" fmla="*/ 3 h 9"/>
                <a:gd name="T6" fmla="*/ 6 w 9"/>
                <a:gd name="T7" fmla="*/ 3 h 9"/>
                <a:gd name="T8" fmla="*/ 3 w 9"/>
                <a:gd name="T9" fmla="*/ 3 h 9"/>
                <a:gd name="T10" fmla="*/ 0 w 9"/>
                <a:gd name="T11" fmla="*/ 3 h 9"/>
                <a:gd name="T12" fmla="*/ 3 w 9"/>
                <a:gd name="T13" fmla="*/ 9 h 9"/>
                <a:gd name="T14" fmla="*/ 3 w 9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6" y="9"/>
                    <a:pt x="6" y="9"/>
                    <a:pt x="6" y="6"/>
                  </a:cubicBezTo>
                  <a:cubicBezTo>
                    <a:pt x="9" y="6"/>
                    <a:pt x="9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3" y="3"/>
                  </a:cubicBezTo>
                  <a:cubicBezTo>
                    <a:pt x="3" y="0"/>
                    <a:pt x="0" y="3"/>
                    <a:pt x="0" y="3"/>
                  </a:cubicBezTo>
                  <a:cubicBezTo>
                    <a:pt x="0" y="6"/>
                    <a:pt x="0" y="6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128"/>
            <p:cNvSpPr>
              <a:spLocks/>
            </p:cNvSpPr>
            <p:nvPr/>
          </p:nvSpPr>
          <p:spPr bwMode="auto">
            <a:xfrm>
              <a:off x="6019801" y="3565526"/>
              <a:ext cx="15875" cy="11113"/>
            </a:xfrm>
            <a:custGeom>
              <a:avLst/>
              <a:gdLst>
                <a:gd name="T0" fmla="*/ 6 w 9"/>
                <a:gd name="T1" fmla="*/ 6 h 6"/>
                <a:gd name="T2" fmla="*/ 9 w 9"/>
                <a:gd name="T3" fmla="*/ 6 h 6"/>
                <a:gd name="T4" fmla="*/ 6 w 9"/>
                <a:gd name="T5" fmla="*/ 0 h 6"/>
                <a:gd name="T6" fmla="*/ 6 w 9"/>
                <a:gd name="T7" fmla="*/ 0 h 6"/>
                <a:gd name="T8" fmla="*/ 3 w 9"/>
                <a:gd name="T9" fmla="*/ 3 h 6"/>
                <a:gd name="T10" fmla="*/ 3 w 9"/>
                <a:gd name="T11" fmla="*/ 6 h 6"/>
                <a:gd name="T12" fmla="*/ 3 w 9"/>
                <a:gd name="T13" fmla="*/ 6 h 6"/>
                <a:gd name="T14" fmla="*/ 6 w 9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6" y="6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3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3"/>
                  </a:cubicBezTo>
                  <a:cubicBezTo>
                    <a:pt x="0" y="3"/>
                    <a:pt x="3" y="3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129"/>
            <p:cNvSpPr>
              <a:spLocks/>
            </p:cNvSpPr>
            <p:nvPr/>
          </p:nvSpPr>
          <p:spPr bwMode="auto">
            <a:xfrm>
              <a:off x="6121401" y="3662363"/>
              <a:ext cx="15875" cy="15875"/>
            </a:xfrm>
            <a:custGeom>
              <a:avLst/>
              <a:gdLst>
                <a:gd name="T0" fmla="*/ 6 w 9"/>
                <a:gd name="T1" fmla="*/ 9 h 9"/>
                <a:gd name="T2" fmla="*/ 6 w 9"/>
                <a:gd name="T3" fmla="*/ 9 h 9"/>
                <a:gd name="T4" fmla="*/ 9 w 9"/>
                <a:gd name="T5" fmla="*/ 3 h 9"/>
                <a:gd name="T6" fmla="*/ 6 w 9"/>
                <a:gd name="T7" fmla="*/ 0 h 9"/>
                <a:gd name="T8" fmla="*/ 3 w 9"/>
                <a:gd name="T9" fmla="*/ 0 h 9"/>
                <a:gd name="T10" fmla="*/ 3 w 9"/>
                <a:gd name="T11" fmla="*/ 6 h 9"/>
                <a:gd name="T12" fmla="*/ 6 w 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9" y="6"/>
                    <a:pt x="9" y="6"/>
                    <a:pt x="9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0" y="3"/>
                    <a:pt x="3" y="6"/>
                  </a:cubicBezTo>
                  <a:cubicBezTo>
                    <a:pt x="3" y="6"/>
                    <a:pt x="3" y="9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130"/>
            <p:cNvSpPr>
              <a:spLocks/>
            </p:cNvSpPr>
            <p:nvPr/>
          </p:nvSpPr>
          <p:spPr bwMode="auto">
            <a:xfrm>
              <a:off x="6062663" y="3524251"/>
              <a:ext cx="15875" cy="15875"/>
            </a:xfrm>
            <a:custGeom>
              <a:avLst/>
              <a:gdLst>
                <a:gd name="T0" fmla="*/ 3 w 9"/>
                <a:gd name="T1" fmla="*/ 9 h 9"/>
                <a:gd name="T2" fmla="*/ 6 w 9"/>
                <a:gd name="T3" fmla="*/ 6 h 9"/>
                <a:gd name="T4" fmla="*/ 6 w 9"/>
                <a:gd name="T5" fmla="*/ 3 h 9"/>
                <a:gd name="T6" fmla="*/ 3 w 9"/>
                <a:gd name="T7" fmla="*/ 0 h 9"/>
                <a:gd name="T8" fmla="*/ 3 w 9"/>
                <a:gd name="T9" fmla="*/ 0 h 9"/>
                <a:gd name="T10" fmla="*/ 0 w 9"/>
                <a:gd name="T11" fmla="*/ 6 h 9"/>
                <a:gd name="T12" fmla="*/ 3 w 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3" y="9"/>
                    <a:pt x="6" y="9"/>
                    <a:pt x="6" y="6"/>
                  </a:cubicBezTo>
                  <a:cubicBezTo>
                    <a:pt x="6" y="6"/>
                    <a:pt x="9" y="3"/>
                    <a:pt x="6" y="3"/>
                  </a:cubicBezTo>
                  <a:cubicBezTo>
                    <a:pt x="6" y="3"/>
                    <a:pt x="6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6"/>
                  </a:cubicBezTo>
                  <a:cubicBezTo>
                    <a:pt x="0" y="6"/>
                    <a:pt x="3" y="6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131"/>
            <p:cNvSpPr>
              <a:spLocks/>
            </p:cNvSpPr>
            <p:nvPr/>
          </p:nvSpPr>
          <p:spPr bwMode="auto">
            <a:xfrm>
              <a:off x="6164263" y="3565526"/>
              <a:ext cx="11113" cy="11113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0 h 6"/>
                <a:gd name="T6" fmla="*/ 3 w 6"/>
                <a:gd name="T7" fmla="*/ 0 h 6"/>
                <a:gd name="T8" fmla="*/ 3 w 6"/>
                <a:gd name="T9" fmla="*/ 0 h 6"/>
                <a:gd name="T10" fmla="*/ 0 w 6"/>
                <a:gd name="T11" fmla="*/ 3 h 6"/>
                <a:gd name="T12" fmla="*/ 3 w 6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3" y="6"/>
                    <a:pt x="6" y="6"/>
                  </a:cubicBezTo>
                  <a:cubicBezTo>
                    <a:pt x="6" y="6"/>
                    <a:pt x="6" y="3"/>
                    <a:pt x="6" y="0"/>
                  </a:cubicBezTo>
                  <a:cubicBezTo>
                    <a:pt x="6" y="0"/>
                    <a:pt x="6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3"/>
                    <a:pt x="0" y="3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132"/>
            <p:cNvSpPr>
              <a:spLocks/>
            </p:cNvSpPr>
            <p:nvPr/>
          </p:nvSpPr>
          <p:spPr bwMode="auto">
            <a:xfrm>
              <a:off x="6026151" y="3624263"/>
              <a:ext cx="9525" cy="1111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6 w 6"/>
                <a:gd name="T5" fmla="*/ 3 h 6"/>
                <a:gd name="T6" fmla="*/ 3 w 6"/>
                <a:gd name="T7" fmla="*/ 0 h 6"/>
                <a:gd name="T8" fmla="*/ 0 w 6"/>
                <a:gd name="T9" fmla="*/ 0 h 6"/>
                <a:gd name="T10" fmla="*/ 0 w 6"/>
                <a:gd name="T11" fmla="*/ 6 h 6"/>
                <a:gd name="T12" fmla="*/ 3 w 6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6" y="6"/>
                    <a:pt x="6" y="3"/>
                    <a:pt x="6" y="3"/>
                  </a:cubicBezTo>
                  <a:cubicBezTo>
                    <a:pt x="6" y="0"/>
                    <a:pt x="3" y="0"/>
                    <a:pt x="3" y="0"/>
                  </a:cubicBezTo>
                  <a:cubicBezTo>
                    <a:pt x="3" y="0"/>
                    <a:pt x="3" y="0"/>
                    <a:pt x="0" y="0"/>
                  </a:cubicBezTo>
                  <a:cubicBezTo>
                    <a:pt x="0" y="0"/>
                    <a:pt x="0" y="3"/>
                    <a:pt x="0" y="6"/>
                  </a:cubicBezTo>
                  <a:cubicBezTo>
                    <a:pt x="0" y="6"/>
                    <a:pt x="0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855338" y="3416220"/>
            <a:ext cx="3300488" cy="1113125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600" b="1" dirty="0"/>
              <a:t>25 min - </a:t>
            </a:r>
            <a:r>
              <a:rPr lang="id-ID" sz="1600" b="1" dirty="0"/>
              <a:t>Rp</a:t>
            </a:r>
            <a:r>
              <a:rPr lang="en-US" sz="1600" b="1" dirty="0"/>
              <a:t>15</a:t>
            </a:r>
            <a:r>
              <a:rPr lang="id-ID" sz="1600" b="1" dirty="0"/>
              <a:t>0.000</a:t>
            </a:r>
            <a:endParaRPr lang="en-US" sz="1600" b="1" dirty="0"/>
          </a:p>
          <a:p>
            <a:pPr>
              <a:spcAft>
                <a:spcPts val="1000"/>
              </a:spcAft>
            </a:pPr>
            <a:r>
              <a:rPr lang="en-US" sz="1400" dirty="0"/>
              <a:t>Lorem Ipsum has been the industry's standard dummy text ever since the 1500s, when an unknown printer. </a:t>
            </a:r>
            <a:endParaRPr lang="uk-UA" sz="1400" dirty="0"/>
          </a:p>
        </p:txBody>
      </p:sp>
      <p:sp>
        <p:nvSpPr>
          <p:cNvPr id="112" name="TextBox 111"/>
          <p:cNvSpPr txBox="1"/>
          <p:nvPr/>
        </p:nvSpPr>
        <p:spPr>
          <a:xfrm>
            <a:off x="855338" y="2956061"/>
            <a:ext cx="3300488" cy="461665"/>
          </a:xfrm>
          <a:prstGeom prst="rect">
            <a:avLst/>
          </a:prstGeom>
          <a:noFill/>
        </p:spPr>
        <p:txBody>
          <a:bodyPr wrap="square" rIns="0" rtlCol="0" anchor="b">
            <a:spAutoFit/>
          </a:bodyPr>
          <a:lstStyle/>
          <a:p>
            <a:pPr>
              <a:spcAft>
                <a:spcPts val="1000"/>
              </a:spcAft>
            </a:pPr>
            <a:r>
              <a:rPr lang="en-US" sz="2400" dirty="0">
                <a:solidFill>
                  <a:schemeClr val="accent1"/>
                </a:solidFill>
              </a:rPr>
              <a:t>AROMATHERAPY</a:t>
            </a:r>
            <a:endParaRPr lang="uk-UA" sz="2400" dirty="0">
              <a:solidFill>
                <a:schemeClr val="accent1"/>
              </a:solidFill>
            </a:endParaRPr>
          </a:p>
        </p:txBody>
      </p:sp>
      <p:sp>
        <p:nvSpPr>
          <p:cNvPr id="113" name="Oval 112"/>
          <p:cNvSpPr/>
          <p:nvPr/>
        </p:nvSpPr>
        <p:spPr>
          <a:xfrm>
            <a:off x="4729450" y="1477391"/>
            <a:ext cx="1490076" cy="1490076"/>
          </a:xfrm>
          <a:prstGeom prst="ellipse">
            <a:avLst/>
          </a:prstGeom>
          <a:solidFill>
            <a:schemeClr val="tx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4" name="TextBox 113"/>
          <p:cNvSpPr txBox="1"/>
          <p:nvPr/>
        </p:nvSpPr>
        <p:spPr>
          <a:xfrm>
            <a:off x="4572001" y="3444639"/>
            <a:ext cx="3300488" cy="1113125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600" b="1" dirty="0"/>
              <a:t>30 min - </a:t>
            </a:r>
            <a:r>
              <a:rPr lang="id-ID" sz="1600" b="1" dirty="0"/>
              <a:t>Rp</a:t>
            </a:r>
            <a:r>
              <a:rPr lang="en-US" sz="1600" b="1" dirty="0"/>
              <a:t>8</a:t>
            </a:r>
            <a:r>
              <a:rPr lang="id-ID" sz="1600" b="1" dirty="0"/>
              <a:t>0.000</a:t>
            </a:r>
            <a:endParaRPr lang="en-US" sz="1600" b="1" dirty="0"/>
          </a:p>
          <a:p>
            <a:pPr>
              <a:spcAft>
                <a:spcPts val="1000"/>
              </a:spcAft>
            </a:pPr>
            <a:r>
              <a:rPr lang="en-US" sz="1400" dirty="0"/>
              <a:t>Lorem Ipsum has been the industry's standard dummy text ever since the 1500s, when an unknown printer. </a:t>
            </a:r>
            <a:endParaRPr lang="uk-UA" sz="1400" dirty="0"/>
          </a:p>
        </p:txBody>
      </p:sp>
      <p:sp>
        <p:nvSpPr>
          <p:cNvPr id="115" name="TextBox 114"/>
          <p:cNvSpPr txBox="1"/>
          <p:nvPr/>
        </p:nvSpPr>
        <p:spPr>
          <a:xfrm>
            <a:off x="4572001" y="2984480"/>
            <a:ext cx="3300488" cy="461665"/>
          </a:xfrm>
          <a:prstGeom prst="rect">
            <a:avLst/>
          </a:prstGeom>
          <a:noFill/>
        </p:spPr>
        <p:txBody>
          <a:bodyPr wrap="square" rIns="0" rtlCol="0" anchor="b">
            <a:spAutoFit/>
          </a:bodyPr>
          <a:lstStyle/>
          <a:p>
            <a:pPr>
              <a:spcAft>
                <a:spcPts val="1000"/>
              </a:spcAft>
            </a:pPr>
            <a:r>
              <a:rPr lang="en-US" sz="2400" dirty="0">
                <a:solidFill>
                  <a:schemeClr val="accent2"/>
                </a:solidFill>
              </a:rPr>
              <a:t>TEA CEREMONY</a:t>
            </a:r>
            <a:endParaRPr lang="uk-UA" sz="2400" dirty="0">
              <a:solidFill>
                <a:schemeClr val="accent2"/>
              </a:solidFill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8524272" y="1477391"/>
            <a:ext cx="1490076" cy="1490076"/>
          </a:xfrm>
          <a:prstGeom prst="ellipse">
            <a:avLst/>
          </a:prstGeom>
          <a:solidFill>
            <a:schemeClr val="tx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3" name="TextBox 122"/>
          <p:cNvSpPr txBox="1"/>
          <p:nvPr/>
        </p:nvSpPr>
        <p:spPr>
          <a:xfrm>
            <a:off x="8366823" y="3444639"/>
            <a:ext cx="3300488" cy="1113125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600" b="1" dirty="0"/>
              <a:t>35 min - </a:t>
            </a:r>
            <a:r>
              <a:rPr lang="id-ID" sz="1600" b="1" dirty="0"/>
              <a:t>Rp</a:t>
            </a:r>
            <a:r>
              <a:rPr lang="en-US" sz="1600" b="1" dirty="0"/>
              <a:t>35</a:t>
            </a:r>
            <a:r>
              <a:rPr lang="id-ID" sz="1600" b="1" dirty="0"/>
              <a:t>0.000</a:t>
            </a:r>
            <a:endParaRPr lang="en-US" sz="1600" b="1" dirty="0"/>
          </a:p>
          <a:p>
            <a:pPr>
              <a:spcAft>
                <a:spcPts val="1000"/>
              </a:spcAft>
            </a:pPr>
            <a:r>
              <a:rPr lang="en-US" sz="1400" dirty="0"/>
              <a:t>Lorem Ipsum has been the industry's standard dummy text ever since the 1500s, when an unknown printer. </a:t>
            </a:r>
            <a:endParaRPr lang="uk-UA" sz="1400" dirty="0"/>
          </a:p>
        </p:txBody>
      </p:sp>
      <p:sp>
        <p:nvSpPr>
          <p:cNvPr id="124" name="TextBox 123"/>
          <p:cNvSpPr txBox="1"/>
          <p:nvPr/>
        </p:nvSpPr>
        <p:spPr>
          <a:xfrm>
            <a:off x="8366823" y="2984480"/>
            <a:ext cx="3300488" cy="461665"/>
          </a:xfrm>
          <a:prstGeom prst="rect">
            <a:avLst/>
          </a:prstGeom>
          <a:noFill/>
        </p:spPr>
        <p:txBody>
          <a:bodyPr wrap="square" rIns="0" rtlCol="0" anchor="b">
            <a:spAutoFit/>
          </a:bodyPr>
          <a:lstStyle/>
          <a:p>
            <a:pPr>
              <a:spcAft>
                <a:spcPts val="1000"/>
              </a:spcAft>
            </a:pPr>
            <a:r>
              <a:rPr lang="en-US" sz="2400" dirty="0">
                <a:solidFill>
                  <a:schemeClr val="accent3"/>
                </a:solidFill>
              </a:rPr>
              <a:t>BAMBOO RELAXATION</a:t>
            </a:r>
            <a:endParaRPr lang="uk-UA" sz="2400" dirty="0">
              <a:solidFill>
                <a:schemeClr val="accent3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>
            <a:off x="4986766" y="1867224"/>
            <a:ext cx="975443" cy="700918"/>
            <a:chOff x="4508501" y="5383213"/>
            <a:chExt cx="795338" cy="571501"/>
          </a:xfrm>
          <a:solidFill>
            <a:schemeClr val="accent2"/>
          </a:solidFill>
          <a:effectLst>
            <a:outerShdw blurRad="127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02" name="Freeform 171"/>
            <p:cNvSpPr>
              <a:spLocks noEditPoints="1"/>
            </p:cNvSpPr>
            <p:nvPr/>
          </p:nvSpPr>
          <p:spPr bwMode="auto">
            <a:xfrm>
              <a:off x="4508501" y="5505451"/>
              <a:ext cx="795338" cy="449263"/>
            </a:xfrm>
            <a:custGeom>
              <a:avLst/>
              <a:gdLst>
                <a:gd name="T0" fmla="*/ 324 w 447"/>
                <a:gd name="T1" fmla="*/ 174 h 252"/>
                <a:gd name="T2" fmla="*/ 387 w 447"/>
                <a:gd name="T3" fmla="*/ 27 h 252"/>
                <a:gd name="T4" fmla="*/ 423 w 447"/>
                <a:gd name="T5" fmla="*/ 90 h 252"/>
                <a:gd name="T6" fmla="*/ 378 w 447"/>
                <a:gd name="T7" fmla="*/ 153 h 252"/>
                <a:gd name="T8" fmla="*/ 375 w 447"/>
                <a:gd name="T9" fmla="*/ 123 h 252"/>
                <a:gd name="T10" fmla="*/ 372 w 447"/>
                <a:gd name="T11" fmla="*/ 111 h 252"/>
                <a:gd name="T12" fmla="*/ 378 w 447"/>
                <a:gd name="T13" fmla="*/ 162 h 252"/>
                <a:gd name="T14" fmla="*/ 447 w 447"/>
                <a:gd name="T15" fmla="*/ 90 h 252"/>
                <a:gd name="T16" fmla="*/ 390 w 447"/>
                <a:gd name="T17" fmla="*/ 18 h 252"/>
                <a:gd name="T18" fmla="*/ 393 w 447"/>
                <a:gd name="T19" fmla="*/ 12 h 252"/>
                <a:gd name="T20" fmla="*/ 225 w 447"/>
                <a:gd name="T21" fmla="*/ 0 h 252"/>
                <a:gd name="T22" fmla="*/ 216 w 447"/>
                <a:gd name="T23" fmla="*/ 0 h 252"/>
                <a:gd name="T24" fmla="*/ 213 w 447"/>
                <a:gd name="T25" fmla="*/ 6 h 252"/>
                <a:gd name="T26" fmla="*/ 225 w 447"/>
                <a:gd name="T27" fmla="*/ 6 h 252"/>
                <a:gd name="T28" fmla="*/ 378 w 447"/>
                <a:gd name="T29" fmla="*/ 15 h 252"/>
                <a:gd name="T30" fmla="*/ 225 w 447"/>
                <a:gd name="T31" fmla="*/ 24 h 252"/>
                <a:gd name="T32" fmla="*/ 204 w 447"/>
                <a:gd name="T33" fmla="*/ 24 h 252"/>
                <a:gd name="T34" fmla="*/ 231 w 447"/>
                <a:gd name="T35" fmla="*/ 39 h 252"/>
                <a:gd name="T36" fmla="*/ 234 w 447"/>
                <a:gd name="T37" fmla="*/ 42 h 252"/>
                <a:gd name="T38" fmla="*/ 255 w 447"/>
                <a:gd name="T39" fmla="*/ 48 h 252"/>
                <a:gd name="T40" fmla="*/ 234 w 447"/>
                <a:gd name="T41" fmla="*/ 54 h 252"/>
                <a:gd name="T42" fmla="*/ 231 w 447"/>
                <a:gd name="T43" fmla="*/ 57 h 252"/>
                <a:gd name="T44" fmla="*/ 204 w 447"/>
                <a:gd name="T45" fmla="*/ 75 h 252"/>
                <a:gd name="T46" fmla="*/ 219 w 447"/>
                <a:gd name="T47" fmla="*/ 108 h 252"/>
                <a:gd name="T48" fmla="*/ 222 w 447"/>
                <a:gd name="T49" fmla="*/ 117 h 252"/>
                <a:gd name="T50" fmla="*/ 225 w 447"/>
                <a:gd name="T51" fmla="*/ 120 h 252"/>
                <a:gd name="T52" fmla="*/ 219 w 447"/>
                <a:gd name="T53" fmla="*/ 120 h 252"/>
                <a:gd name="T54" fmla="*/ 210 w 447"/>
                <a:gd name="T55" fmla="*/ 123 h 252"/>
                <a:gd name="T56" fmla="*/ 186 w 447"/>
                <a:gd name="T57" fmla="*/ 126 h 252"/>
                <a:gd name="T58" fmla="*/ 153 w 447"/>
                <a:gd name="T59" fmla="*/ 117 h 252"/>
                <a:gd name="T60" fmla="*/ 144 w 447"/>
                <a:gd name="T61" fmla="*/ 111 h 252"/>
                <a:gd name="T62" fmla="*/ 144 w 447"/>
                <a:gd name="T63" fmla="*/ 120 h 252"/>
                <a:gd name="T64" fmla="*/ 123 w 447"/>
                <a:gd name="T65" fmla="*/ 171 h 252"/>
                <a:gd name="T66" fmla="*/ 123 w 447"/>
                <a:gd name="T67" fmla="*/ 174 h 252"/>
                <a:gd name="T68" fmla="*/ 123 w 447"/>
                <a:gd name="T69" fmla="*/ 174 h 252"/>
                <a:gd name="T70" fmla="*/ 120 w 447"/>
                <a:gd name="T71" fmla="*/ 174 h 252"/>
                <a:gd name="T72" fmla="*/ 114 w 447"/>
                <a:gd name="T73" fmla="*/ 180 h 252"/>
                <a:gd name="T74" fmla="*/ 111 w 447"/>
                <a:gd name="T75" fmla="*/ 186 h 252"/>
                <a:gd name="T76" fmla="*/ 129 w 447"/>
                <a:gd name="T77" fmla="*/ 186 h 252"/>
                <a:gd name="T78" fmla="*/ 135 w 447"/>
                <a:gd name="T79" fmla="*/ 201 h 252"/>
                <a:gd name="T80" fmla="*/ 225 w 447"/>
                <a:gd name="T81" fmla="*/ 213 h 252"/>
                <a:gd name="T82" fmla="*/ 312 w 447"/>
                <a:gd name="T83" fmla="*/ 201 h 252"/>
                <a:gd name="T84" fmla="*/ 318 w 447"/>
                <a:gd name="T85" fmla="*/ 186 h 252"/>
                <a:gd name="T86" fmla="*/ 390 w 447"/>
                <a:gd name="T87" fmla="*/ 201 h 252"/>
                <a:gd name="T88" fmla="*/ 225 w 447"/>
                <a:gd name="T89" fmla="*/ 222 h 252"/>
                <a:gd name="T90" fmla="*/ 57 w 447"/>
                <a:gd name="T91" fmla="*/ 201 h 252"/>
                <a:gd name="T92" fmla="*/ 111 w 447"/>
                <a:gd name="T93" fmla="*/ 186 h 252"/>
                <a:gd name="T94" fmla="*/ 111 w 447"/>
                <a:gd name="T95" fmla="*/ 180 h 252"/>
                <a:gd name="T96" fmla="*/ 102 w 447"/>
                <a:gd name="T97" fmla="*/ 174 h 252"/>
                <a:gd name="T98" fmla="*/ 0 w 447"/>
                <a:gd name="T99" fmla="*/ 210 h 252"/>
                <a:gd name="T100" fmla="*/ 225 w 447"/>
                <a:gd name="T101" fmla="*/ 252 h 252"/>
                <a:gd name="T102" fmla="*/ 447 w 447"/>
                <a:gd name="T103" fmla="*/ 210 h 252"/>
                <a:gd name="T104" fmla="*/ 324 w 447"/>
                <a:gd name="T105" fmla="*/ 174 h 252"/>
                <a:gd name="T106" fmla="*/ 324 w 447"/>
                <a:gd name="T107" fmla="*/ 174 h 252"/>
                <a:gd name="T108" fmla="*/ 324 w 447"/>
                <a:gd name="T109" fmla="*/ 17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7" h="252">
                  <a:moveTo>
                    <a:pt x="324" y="174"/>
                  </a:moveTo>
                  <a:cubicBezTo>
                    <a:pt x="387" y="27"/>
                    <a:pt x="387" y="27"/>
                    <a:pt x="387" y="27"/>
                  </a:cubicBezTo>
                  <a:cubicBezTo>
                    <a:pt x="408" y="33"/>
                    <a:pt x="423" y="60"/>
                    <a:pt x="423" y="90"/>
                  </a:cubicBezTo>
                  <a:cubicBezTo>
                    <a:pt x="423" y="126"/>
                    <a:pt x="402" y="150"/>
                    <a:pt x="378" y="153"/>
                  </a:cubicBezTo>
                  <a:cubicBezTo>
                    <a:pt x="363" y="153"/>
                    <a:pt x="360" y="138"/>
                    <a:pt x="375" y="123"/>
                  </a:cubicBezTo>
                  <a:cubicBezTo>
                    <a:pt x="372" y="111"/>
                    <a:pt x="372" y="111"/>
                    <a:pt x="372" y="111"/>
                  </a:cubicBezTo>
                  <a:cubicBezTo>
                    <a:pt x="342" y="129"/>
                    <a:pt x="351" y="162"/>
                    <a:pt x="378" y="162"/>
                  </a:cubicBezTo>
                  <a:cubicBezTo>
                    <a:pt x="414" y="162"/>
                    <a:pt x="447" y="129"/>
                    <a:pt x="447" y="90"/>
                  </a:cubicBezTo>
                  <a:cubicBezTo>
                    <a:pt x="447" y="57"/>
                    <a:pt x="429" y="21"/>
                    <a:pt x="390" y="18"/>
                  </a:cubicBezTo>
                  <a:cubicBezTo>
                    <a:pt x="393" y="12"/>
                    <a:pt x="393" y="12"/>
                    <a:pt x="393" y="12"/>
                  </a:cubicBezTo>
                  <a:cubicBezTo>
                    <a:pt x="393" y="6"/>
                    <a:pt x="318" y="0"/>
                    <a:pt x="225" y="0"/>
                  </a:cubicBezTo>
                  <a:cubicBezTo>
                    <a:pt x="222" y="0"/>
                    <a:pt x="219" y="0"/>
                    <a:pt x="216" y="0"/>
                  </a:cubicBezTo>
                  <a:cubicBezTo>
                    <a:pt x="216" y="0"/>
                    <a:pt x="216" y="3"/>
                    <a:pt x="213" y="6"/>
                  </a:cubicBezTo>
                  <a:cubicBezTo>
                    <a:pt x="216" y="6"/>
                    <a:pt x="219" y="6"/>
                    <a:pt x="225" y="6"/>
                  </a:cubicBezTo>
                  <a:cubicBezTo>
                    <a:pt x="309" y="6"/>
                    <a:pt x="378" y="9"/>
                    <a:pt x="378" y="15"/>
                  </a:cubicBezTo>
                  <a:cubicBezTo>
                    <a:pt x="378" y="21"/>
                    <a:pt x="309" y="24"/>
                    <a:pt x="225" y="24"/>
                  </a:cubicBezTo>
                  <a:cubicBezTo>
                    <a:pt x="216" y="24"/>
                    <a:pt x="210" y="24"/>
                    <a:pt x="204" y="24"/>
                  </a:cubicBezTo>
                  <a:cubicBezTo>
                    <a:pt x="219" y="27"/>
                    <a:pt x="231" y="39"/>
                    <a:pt x="231" y="39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60"/>
                    <a:pt x="219" y="69"/>
                    <a:pt x="204" y="75"/>
                  </a:cubicBezTo>
                  <a:cubicBezTo>
                    <a:pt x="216" y="90"/>
                    <a:pt x="219" y="105"/>
                    <a:pt x="219" y="108"/>
                  </a:cubicBezTo>
                  <a:cubicBezTo>
                    <a:pt x="222" y="117"/>
                    <a:pt x="222" y="117"/>
                    <a:pt x="222" y="117"/>
                  </a:cubicBezTo>
                  <a:cubicBezTo>
                    <a:pt x="225" y="120"/>
                    <a:pt x="225" y="120"/>
                    <a:pt x="225" y="120"/>
                  </a:cubicBezTo>
                  <a:cubicBezTo>
                    <a:pt x="219" y="120"/>
                    <a:pt x="219" y="120"/>
                    <a:pt x="219" y="120"/>
                  </a:cubicBezTo>
                  <a:cubicBezTo>
                    <a:pt x="210" y="123"/>
                    <a:pt x="210" y="123"/>
                    <a:pt x="210" y="123"/>
                  </a:cubicBezTo>
                  <a:cubicBezTo>
                    <a:pt x="210" y="123"/>
                    <a:pt x="198" y="126"/>
                    <a:pt x="186" y="126"/>
                  </a:cubicBezTo>
                  <a:cubicBezTo>
                    <a:pt x="174" y="126"/>
                    <a:pt x="162" y="123"/>
                    <a:pt x="153" y="117"/>
                  </a:cubicBezTo>
                  <a:cubicBezTo>
                    <a:pt x="150" y="114"/>
                    <a:pt x="147" y="114"/>
                    <a:pt x="144" y="111"/>
                  </a:cubicBezTo>
                  <a:cubicBezTo>
                    <a:pt x="144" y="114"/>
                    <a:pt x="144" y="117"/>
                    <a:pt x="144" y="120"/>
                  </a:cubicBezTo>
                  <a:cubicBezTo>
                    <a:pt x="144" y="147"/>
                    <a:pt x="129" y="165"/>
                    <a:pt x="123" y="171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0" y="174"/>
                    <a:pt x="120" y="174"/>
                    <a:pt x="120" y="174"/>
                  </a:cubicBezTo>
                  <a:cubicBezTo>
                    <a:pt x="114" y="180"/>
                    <a:pt x="114" y="180"/>
                    <a:pt x="114" y="180"/>
                  </a:cubicBezTo>
                  <a:cubicBezTo>
                    <a:pt x="111" y="186"/>
                    <a:pt x="111" y="186"/>
                    <a:pt x="111" y="186"/>
                  </a:cubicBezTo>
                  <a:cubicBezTo>
                    <a:pt x="117" y="186"/>
                    <a:pt x="123" y="186"/>
                    <a:pt x="129" y="186"/>
                  </a:cubicBezTo>
                  <a:cubicBezTo>
                    <a:pt x="135" y="201"/>
                    <a:pt x="135" y="201"/>
                    <a:pt x="135" y="201"/>
                  </a:cubicBezTo>
                  <a:cubicBezTo>
                    <a:pt x="135" y="207"/>
                    <a:pt x="174" y="213"/>
                    <a:pt x="225" y="213"/>
                  </a:cubicBezTo>
                  <a:cubicBezTo>
                    <a:pt x="273" y="213"/>
                    <a:pt x="312" y="207"/>
                    <a:pt x="312" y="201"/>
                  </a:cubicBezTo>
                  <a:cubicBezTo>
                    <a:pt x="318" y="186"/>
                    <a:pt x="318" y="186"/>
                    <a:pt x="318" y="186"/>
                  </a:cubicBezTo>
                  <a:cubicBezTo>
                    <a:pt x="363" y="189"/>
                    <a:pt x="390" y="195"/>
                    <a:pt x="390" y="201"/>
                  </a:cubicBezTo>
                  <a:cubicBezTo>
                    <a:pt x="390" y="213"/>
                    <a:pt x="315" y="222"/>
                    <a:pt x="225" y="222"/>
                  </a:cubicBezTo>
                  <a:cubicBezTo>
                    <a:pt x="132" y="222"/>
                    <a:pt x="57" y="213"/>
                    <a:pt x="57" y="201"/>
                  </a:cubicBezTo>
                  <a:cubicBezTo>
                    <a:pt x="57" y="195"/>
                    <a:pt x="78" y="192"/>
                    <a:pt x="111" y="186"/>
                  </a:cubicBezTo>
                  <a:cubicBezTo>
                    <a:pt x="111" y="180"/>
                    <a:pt x="111" y="180"/>
                    <a:pt x="111" y="180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42" y="183"/>
                    <a:pt x="0" y="195"/>
                    <a:pt x="0" y="210"/>
                  </a:cubicBezTo>
                  <a:cubicBezTo>
                    <a:pt x="0" y="234"/>
                    <a:pt x="99" y="252"/>
                    <a:pt x="225" y="252"/>
                  </a:cubicBezTo>
                  <a:cubicBezTo>
                    <a:pt x="348" y="252"/>
                    <a:pt x="447" y="234"/>
                    <a:pt x="447" y="210"/>
                  </a:cubicBezTo>
                  <a:cubicBezTo>
                    <a:pt x="447" y="195"/>
                    <a:pt x="396" y="180"/>
                    <a:pt x="324" y="174"/>
                  </a:cubicBezTo>
                  <a:close/>
                  <a:moveTo>
                    <a:pt x="324" y="174"/>
                  </a:moveTo>
                  <a:cubicBezTo>
                    <a:pt x="324" y="174"/>
                    <a:pt x="324" y="174"/>
                    <a:pt x="324" y="1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172"/>
            <p:cNvSpPr>
              <a:spLocks noEditPoints="1"/>
            </p:cNvSpPr>
            <p:nvPr/>
          </p:nvSpPr>
          <p:spPr bwMode="auto">
            <a:xfrm>
              <a:off x="4668838" y="5383213"/>
              <a:ext cx="74613" cy="149225"/>
            </a:xfrm>
            <a:custGeom>
              <a:avLst/>
              <a:gdLst>
                <a:gd name="T0" fmla="*/ 18 w 42"/>
                <a:gd name="T1" fmla="*/ 72 h 84"/>
                <a:gd name="T2" fmla="*/ 21 w 42"/>
                <a:gd name="T3" fmla="*/ 33 h 84"/>
                <a:gd name="T4" fmla="*/ 27 w 42"/>
                <a:gd name="T5" fmla="*/ 72 h 84"/>
                <a:gd name="T6" fmla="*/ 24 w 42"/>
                <a:gd name="T7" fmla="*/ 84 h 84"/>
                <a:gd name="T8" fmla="*/ 42 w 42"/>
                <a:gd name="T9" fmla="*/ 45 h 84"/>
                <a:gd name="T10" fmla="*/ 21 w 42"/>
                <a:gd name="T11" fmla="*/ 0 h 84"/>
                <a:gd name="T12" fmla="*/ 0 w 42"/>
                <a:gd name="T13" fmla="*/ 45 h 84"/>
                <a:gd name="T14" fmla="*/ 18 w 42"/>
                <a:gd name="T15" fmla="*/ 84 h 84"/>
                <a:gd name="T16" fmla="*/ 18 w 42"/>
                <a:gd name="T17" fmla="*/ 72 h 84"/>
                <a:gd name="T18" fmla="*/ 18 w 42"/>
                <a:gd name="T19" fmla="*/ 72 h 84"/>
                <a:gd name="T20" fmla="*/ 18 w 42"/>
                <a:gd name="T21" fmla="*/ 7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84">
                  <a:moveTo>
                    <a:pt x="18" y="72"/>
                  </a:moveTo>
                  <a:cubicBezTo>
                    <a:pt x="18" y="51"/>
                    <a:pt x="21" y="33"/>
                    <a:pt x="21" y="33"/>
                  </a:cubicBezTo>
                  <a:cubicBezTo>
                    <a:pt x="21" y="33"/>
                    <a:pt x="27" y="51"/>
                    <a:pt x="27" y="72"/>
                  </a:cubicBezTo>
                  <a:cubicBezTo>
                    <a:pt x="27" y="75"/>
                    <a:pt x="27" y="81"/>
                    <a:pt x="24" y="84"/>
                  </a:cubicBezTo>
                  <a:cubicBezTo>
                    <a:pt x="30" y="78"/>
                    <a:pt x="42" y="63"/>
                    <a:pt x="42" y="45"/>
                  </a:cubicBezTo>
                  <a:cubicBezTo>
                    <a:pt x="42" y="21"/>
                    <a:pt x="21" y="0"/>
                    <a:pt x="21" y="0"/>
                  </a:cubicBezTo>
                  <a:cubicBezTo>
                    <a:pt x="21" y="0"/>
                    <a:pt x="0" y="21"/>
                    <a:pt x="0" y="45"/>
                  </a:cubicBezTo>
                  <a:cubicBezTo>
                    <a:pt x="0" y="63"/>
                    <a:pt x="12" y="78"/>
                    <a:pt x="18" y="84"/>
                  </a:cubicBezTo>
                  <a:cubicBezTo>
                    <a:pt x="18" y="81"/>
                    <a:pt x="18" y="75"/>
                    <a:pt x="18" y="72"/>
                  </a:cubicBezTo>
                  <a:close/>
                  <a:moveTo>
                    <a:pt x="18" y="72"/>
                  </a:moveTo>
                  <a:cubicBezTo>
                    <a:pt x="18" y="72"/>
                    <a:pt x="18" y="72"/>
                    <a:pt x="18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173"/>
            <p:cNvSpPr>
              <a:spLocks noEditPoints="1"/>
            </p:cNvSpPr>
            <p:nvPr/>
          </p:nvSpPr>
          <p:spPr bwMode="auto">
            <a:xfrm>
              <a:off x="4668838" y="5649913"/>
              <a:ext cx="74613" cy="149225"/>
            </a:xfrm>
            <a:custGeom>
              <a:avLst/>
              <a:gdLst>
                <a:gd name="T0" fmla="*/ 21 w 42"/>
                <a:gd name="T1" fmla="*/ 84 h 84"/>
                <a:gd name="T2" fmla="*/ 42 w 42"/>
                <a:gd name="T3" fmla="*/ 39 h 84"/>
                <a:gd name="T4" fmla="*/ 24 w 42"/>
                <a:gd name="T5" fmla="*/ 0 h 84"/>
                <a:gd name="T6" fmla="*/ 27 w 42"/>
                <a:gd name="T7" fmla="*/ 12 h 84"/>
                <a:gd name="T8" fmla="*/ 21 w 42"/>
                <a:gd name="T9" fmla="*/ 54 h 84"/>
                <a:gd name="T10" fmla="*/ 18 w 42"/>
                <a:gd name="T11" fmla="*/ 12 h 84"/>
                <a:gd name="T12" fmla="*/ 18 w 42"/>
                <a:gd name="T13" fmla="*/ 0 h 84"/>
                <a:gd name="T14" fmla="*/ 0 w 42"/>
                <a:gd name="T15" fmla="*/ 39 h 84"/>
                <a:gd name="T16" fmla="*/ 21 w 42"/>
                <a:gd name="T17" fmla="*/ 84 h 84"/>
                <a:gd name="T18" fmla="*/ 21 w 42"/>
                <a:gd name="T19" fmla="*/ 84 h 84"/>
                <a:gd name="T20" fmla="*/ 21 w 42"/>
                <a:gd name="T2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84">
                  <a:moveTo>
                    <a:pt x="21" y="84"/>
                  </a:moveTo>
                  <a:cubicBezTo>
                    <a:pt x="21" y="84"/>
                    <a:pt x="42" y="63"/>
                    <a:pt x="42" y="39"/>
                  </a:cubicBezTo>
                  <a:cubicBezTo>
                    <a:pt x="42" y="21"/>
                    <a:pt x="30" y="6"/>
                    <a:pt x="24" y="0"/>
                  </a:cubicBezTo>
                  <a:cubicBezTo>
                    <a:pt x="27" y="3"/>
                    <a:pt x="27" y="9"/>
                    <a:pt x="27" y="12"/>
                  </a:cubicBezTo>
                  <a:cubicBezTo>
                    <a:pt x="27" y="36"/>
                    <a:pt x="21" y="54"/>
                    <a:pt x="21" y="54"/>
                  </a:cubicBezTo>
                  <a:cubicBezTo>
                    <a:pt x="21" y="54"/>
                    <a:pt x="18" y="36"/>
                    <a:pt x="18" y="12"/>
                  </a:cubicBezTo>
                  <a:cubicBezTo>
                    <a:pt x="18" y="9"/>
                    <a:pt x="18" y="3"/>
                    <a:pt x="18" y="0"/>
                  </a:cubicBezTo>
                  <a:cubicBezTo>
                    <a:pt x="12" y="6"/>
                    <a:pt x="0" y="21"/>
                    <a:pt x="0" y="39"/>
                  </a:cubicBezTo>
                  <a:cubicBezTo>
                    <a:pt x="0" y="63"/>
                    <a:pt x="21" y="84"/>
                    <a:pt x="21" y="84"/>
                  </a:cubicBezTo>
                  <a:close/>
                  <a:moveTo>
                    <a:pt x="21" y="84"/>
                  </a:moveTo>
                  <a:cubicBezTo>
                    <a:pt x="21" y="84"/>
                    <a:pt x="21" y="84"/>
                    <a:pt x="21" y="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174"/>
            <p:cNvSpPr>
              <a:spLocks noEditPoints="1"/>
            </p:cNvSpPr>
            <p:nvPr/>
          </p:nvSpPr>
          <p:spPr bwMode="auto">
            <a:xfrm>
              <a:off x="4508501" y="5570538"/>
              <a:ext cx="95250" cy="47625"/>
            </a:xfrm>
            <a:custGeom>
              <a:avLst/>
              <a:gdLst>
                <a:gd name="T0" fmla="*/ 54 w 54"/>
                <a:gd name="T1" fmla="*/ 15 h 27"/>
                <a:gd name="T2" fmla="*/ 45 w 54"/>
                <a:gd name="T3" fmla="*/ 15 h 27"/>
                <a:gd name="T4" fmla="*/ 21 w 54"/>
                <a:gd name="T5" fmla="*/ 12 h 27"/>
                <a:gd name="T6" fmla="*/ 45 w 54"/>
                <a:gd name="T7" fmla="*/ 9 h 27"/>
                <a:gd name="T8" fmla="*/ 54 w 54"/>
                <a:gd name="T9" fmla="*/ 9 h 27"/>
                <a:gd name="T10" fmla="*/ 27 w 54"/>
                <a:gd name="T11" fmla="*/ 0 h 27"/>
                <a:gd name="T12" fmla="*/ 0 w 54"/>
                <a:gd name="T13" fmla="*/ 12 h 27"/>
                <a:gd name="T14" fmla="*/ 27 w 54"/>
                <a:gd name="T15" fmla="*/ 27 h 27"/>
                <a:gd name="T16" fmla="*/ 54 w 54"/>
                <a:gd name="T17" fmla="*/ 15 h 27"/>
                <a:gd name="T18" fmla="*/ 54 w 54"/>
                <a:gd name="T19" fmla="*/ 15 h 27"/>
                <a:gd name="T20" fmla="*/ 54 w 54"/>
                <a:gd name="T2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27">
                  <a:moveTo>
                    <a:pt x="54" y="15"/>
                  </a:moveTo>
                  <a:cubicBezTo>
                    <a:pt x="51" y="15"/>
                    <a:pt x="48" y="15"/>
                    <a:pt x="45" y="15"/>
                  </a:cubicBezTo>
                  <a:cubicBezTo>
                    <a:pt x="30" y="15"/>
                    <a:pt x="21" y="12"/>
                    <a:pt x="21" y="12"/>
                  </a:cubicBezTo>
                  <a:cubicBezTo>
                    <a:pt x="21" y="12"/>
                    <a:pt x="30" y="9"/>
                    <a:pt x="45" y="9"/>
                  </a:cubicBezTo>
                  <a:cubicBezTo>
                    <a:pt x="48" y="9"/>
                    <a:pt x="51" y="9"/>
                    <a:pt x="54" y="9"/>
                  </a:cubicBezTo>
                  <a:cubicBezTo>
                    <a:pt x="48" y="6"/>
                    <a:pt x="39" y="0"/>
                    <a:pt x="27" y="0"/>
                  </a:cubicBezTo>
                  <a:cubicBezTo>
                    <a:pt x="12" y="0"/>
                    <a:pt x="0" y="12"/>
                    <a:pt x="0" y="12"/>
                  </a:cubicBezTo>
                  <a:cubicBezTo>
                    <a:pt x="0" y="12"/>
                    <a:pt x="12" y="27"/>
                    <a:pt x="27" y="27"/>
                  </a:cubicBezTo>
                  <a:cubicBezTo>
                    <a:pt x="39" y="27"/>
                    <a:pt x="48" y="18"/>
                    <a:pt x="54" y="15"/>
                  </a:cubicBezTo>
                  <a:close/>
                  <a:moveTo>
                    <a:pt x="54" y="15"/>
                  </a:moveTo>
                  <a:cubicBezTo>
                    <a:pt x="54" y="15"/>
                    <a:pt x="54" y="15"/>
                    <a:pt x="54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175"/>
            <p:cNvSpPr>
              <a:spLocks noEditPoints="1"/>
            </p:cNvSpPr>
            <p:nvPr/>
          </p:nvSpPr>
          <p:spPr bwMode="auto">
            <a:xfrm>
              <a:off x="4806951" y="5570538"/>
              <a:ext cx="96838" cy="47625"/>
            </a:xfrm>
            <a:custGeom>
              <a:avLst/>
              <a:gdLst>
                <a:gd name="T0" fmla="*/ 27 w 54"/>
                <a:gd name="T1" fmla="*/ 0 h 27"/>
                <a:gd name="T2" fmla="*/ 0 w 54"/>
                <a:gd name="T3" fmla="*/ 9 h 27"/>
                <a:gd name="T4" fmla="*/ 9 w 54"/>
                <a:gd name="T5" fmla="*/ 9 h 27"/>
                <a:gd name="T6" fmla="*/ 36 w 54"/>
                <a:gd name="T7" fmla="*/ 12 h 27"/>
                <a:gd name="T8" fmla="*/ 9 w 54"/>
                <a:gd name="T9" fmla="*/ 15 h 27"/>
                <a:gd name="T10" fmla="*/ 0 w 54"/>
                <a:gd name="T11" fmla="*/ 15 h 27"/>
                <a:gd name="T12" fmla="*/ 27 w 54"/>
                <a:gd name="T13" fmla="*/ 27 h 27"/>
                <a:gd name="T14" fmla="*/ 54 w 54"/>
                <a:gd name="T15" fmla="*/ 12 h 27"/>
                <a:gd name="T16" fmla="*/ 27 w 54"/>
                <a:gd name="T17" fmla="*/ 0 h 27"/>
                <a:gd name="T18" fmla="*/ 27 w 54"/>
                <a:gd name="T19" fmla="*/ 0 h 27"/>
                <a:gd name="T20" fmla="*/ 27 w 54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27">
                  <a:moveTo>
                    <a:pt x="27" y="0"/>
                  </a:moveTo>
                  <a:cubicBezTo>
                    <a:pt x="15" y="0"/>
                    <a:pt x="6" y="6"/>
                    <a:pt x="0" y="9"/>
                  </a:cubicBezTo>
                  <a:cubicBezTo>
                    <a:pt x="3" y="9"/>
                    <a:pt x="6" y="9"/>
                    <a:pt x="9" y="9"/>
                  </a:cubicBezTo>
                  <a:cubicBezTo>
                    <a:pt x="24" y="9"/>
                    <a:pt x="36" y="12"/>
                    <a:pt x="36" y="12"/>
                  </a:cubicBezTo>
                  <a:cubicBezTo>
                    <a:pt x="36" y="12"/>
                    <a:pt x="24" y="15"/>
                    <a:pt x="9" y="15"/>
                  </a:cubicBezTo>
                  <a:cubicBezTo>
                    <a:pt x="6" y="15"/>
                    <a:pt x="3" y="15"/>
                    <a:pt x="0" y="15"/>
                  </a:cubicBezTo>
                  <a:cubicBezTo>
                    <a:pt x="6" y="18"/>
                    <a:pt x="15" y="27"/>
                    <a:pt x="27" y="27"/>
                  </a:cubicBezTo>
                  <a:cubicBezTo>
                    <a:pt x="42" y="27"/>
                    <a:pt x="54" y="12"/>
                    <a:pt x="54" y="12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176"/>
            <p:cNvSpPr>
              <a:spLocks noEditPoints="1"/>
            </p:cNvSpPr>
            <p:nvPr/>
          </p:nvSpPr>
          <p:spPr bwMode="auto">
            <a:xfrm>
              <a:off x="4535488" y="5468938"/>
              <a:ext cx="133350" cy="101600"/>
            </a:xfrm>
            <a:custGeom>
              <a:avLst/>
              <a:gdLst>
                <a:gd name="T0" fmla="*/ 27 w 75"/>
                <a:gd name="T1" fmla="*/ 48 h 57"/>
                <a:gd name="T2" fmla="*/ 72 w 75"/>
                <a:gd name="T3" fmla="*/ 54 h 57"/>
                <a:gd name="T4" fmla="*/ 60 w 75"/>
                <a:gd name="T5" fmla="*/ 48 h 57"/>
                <a:gd name="T6" fmla="*/ 27 w 75"/>
                <a:gd name="T7" fmla="*/ 24 h 57"/>
                <a:gd name="T8" fmla="*/ 63 w 75"/>
                <a:gd name="T9" fmla="*/ 39 h 57"/>
                <a:gd name="T10" fmla="*/ 75 w 75"/>
                <a:gd name="T11" fmla="*/ 48 h 57"/>
                <a:gd name="T12" fmla="*/ 48 w 75"/>
                <a:gd name="T13" fmla="*/ 12 h 57"/>
                <a:gd name="T14" fmla="*/ 0 w 75"/>
                <a:gd name="T15" fmla="*/ 9 h 57"/>
                <a:gd name="T16" fmla="*/ 27 w 75"/>
                <a:gd name="T17" fmla="*/ 48 h 57"/>
                <a:gd name="T18" fmla="*/ 27 w 75"/>
                <a:gd name="T19" fmla="*/ 48 h 57"/>
                <a:gd name="T20" fmla="*/ 27 w 75"/>
                <a:gd name="T21" fmla="*/ 4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57">
                  <a:moveTo>
                    <a:pt x="27" y="48"/>
                  </a:moveTo>
                  <a:cubicBezTo>
                    <a:pt x="45" y="57"/>
                    <a:pt x="63" y="54"/>
                    <a:pt x="72" y="54"/>
                  </a:cubicBezTo>
                  <a:cubicBezTo>
                    <a:pt x="69" y="51"/>
                    <a:pt x="63" y="51"/>
                    <a:pt x="60" y="48"/>
                  </a:cubicBezTo>
                  <a:cubicBezTo>
                    <a:pt x="42" y="36"/>
                    <a:pt x="27" y="24"/>
                    <a:pt x="27" y="24"/>
                  </a:cubicBezTo>
                  <a:cubicBezTo>
                    <a:pt x="27" y="24"/>
                    <a:pt x="45" y="30"/>
                    <a:pt x="63" y="39"/>
                  </a:cubicBezTo>
                  <a:cubicBezTo>
                    <a:pt x="69" y="42"/>
                    <a:pt x="72" y="45"/>
                    <a:pt x="75" y="48"/>
                  </a:cubicBezTo>
                  <a:cubicBezTo>
                    <a:pt x="72" y="39"/>
                    <a:pt x="66" y="21"/>
                    <a:pt x="48" y="12"/>
                  </a:cubicBezTo>
                  <a:cubicBezTo>
                    <a:pt x="27" y="0"/>
                    <a:pt x="0" y="9"/>
                    <a:pt x="0" y="9"/>
                  </a:cubicBezTo>
                  <a:cubicBezTo>
                    <a:pt x="0" y="9"/>
                    <a:pt x="6" y="36"/>
                    <a:pt x="27" y="48"/>
                  </a:cubicBezTo>
                  <a:close/>
                  <a:moveTo>
                    <a:pt x="27" y="48"/>
                  </a:moveTo>
                  <a:cubicBezTo>
                    <a:pt x="27" y="48"/>
                    <a:pt x="27" y="48"/>
                    <a:pt x="27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177"/>
            <p:cNvSpPr>
              <a:spLocks noEditPoints="1"/>
            </p:cNvSpPr>
            <p:nvPr/>
          </p:nvSpPr>
          <p:spPr bwMode="auto">
            <a:xfrm>
              <a:off x="4743451" y="5613401"/>
              <a:ext cx="133350" cy="101600"/>
            </a:xfrm>
            <a:custGeom>
              <a:avLst/>
              <a:gdLst>
                <a:gd name="T0" fmla="*/ 27 w 75"/>
                <a:gd name="T1" fmla="*/ 45 h 57"/>
                <a:gd name="T2" fmla="*/ 75 w 75"/>
                <a:gd name="T3" fmla="*/ 51 h 57"/>
                <a:gd name="T4" fmla="*/ 48 w 75"/>
                <a:gd name="T5" fmla="*/ 9 h 57"/>
                <a:gd name="T6" fmla="*/ 3 w 75"/>
                <a:gd name="T7" fmla="*/ 3 h 57"/>
                <a:gd name="T8" fmla="*/ 15 w 75"/>
                <a:gd name="T9" fmla="*/ 12 h 57"/>
                <a:gd name="T10" fmla="*/ 48 w 75"/>
                <a:gd name="T11" fmla="*/ 33 h 57"/>
                <a:gd name="T12" fmla="*/ 12 w 75"/>
                <a:gd name="T13" fmla="*/ 18 h 57"/>
                <a:gd name="T14" fmla="*/ 0 w 75"/>
                <a:gd name="T15" fmla="*/ 12 h 57"/>
                <a:gd name="T16" fmla="*/ 27 w 75"/>
                <a:gd name="T17" fmla="*/ 45 h 57"/>
                <a:gd name="T18" fmla="*/ 27 w 75"/>
                <a:gd name="T19" fmla="*/ 45 h 57"/>
                <a:gd name="T20" fmla="*/ 27 w 75"/>
                <a:gd name="T21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57">
                  <a:moveTo>
                    <a:pt x="27" y="45"/>
                  </a:moveTo>
                  <a:cubicBezTo>
                    <a:pt x="48" y="57"/>
                    <a:pt x="75" y="51"/>
                    <a:pt x="75" y="51"/>
                  </a:cubicBezTo>
                  <a:cubicBezTo>
                    <a:pt x="75" y="51"/>
                    <a:pt x="69" y="21"/>
                    <a:pt x="48" y="9"/>
                  </a:cubicBezTo>
                  <a:cubicBezTo>
                    <a:pt x="33" y="0"/>
                    <a:pt x="12" y="3"/>
                    <a:pt x="3" y="3"/>
                  </a:cubicBezTo>
                  <a:cubicBezTo>
                    <a:pt x="9" y="6"/>
                    <a:pt x="12" y="9"/>
                    <a:pt x="15" y="12"/>
                  </a:cubicBezTo>
                  <a:cubicBezTo>
                    <a:pt x="36" y="21"/>
                    <a:pt x="48" y="33"/>
                    <a:pt x="48" y="33"/>
                  </a:cubicBezTo>
                  <a:cubicBezTo>
                    <a:pt x="48" y="33"/>
                    <a:pt x="30" y="30"/>
                    <a:pt x="12" y="18"/>
                  </a:cubicBezTo>
                  <a:cubicBezTo>
                    <a:pt x="6" y="15"/>
                    <a:pt x="3" y="12"/>
                    <a:pt x="0" y="12"/>
                  </a:cubicBezTo>
                  <a:cubicBezTo>
                    <a:pt x="3" y="21"/>
                    <a:pt x="12" y="36"/>
                    <a:pt x="27" y="45"/>
                  </a:cubicBezTo>
                  <a:close/>
                  <a:moveTo>
                    <a:pt x="27" y="45"/>
                  </a:moveTo>
                  <a:cubicBezTo>
                    <a:pt x="27" y="45"/>
                    <a:pt x="27" y="45"/>
                    <a:pt x="27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178"/>
            <p:cNvSpPr>
              <a:spLocks noEditPoints="1"/>
            </p:cNvSpPr>
            <p:nvPr/>
          </p:nvSpPr>
          <p:spPr bwMode="auto">
            <a:xfrm>
              <a:off x="4535488" y="5613401"/>
              <a:ext cx="133350" cy="101600"/>
            </a:xfrm>
            <a:custGeom>
              <a:avLst/>
              <a:gdLst>
                <a:gd name="T0" fmla="*/ 72 w 75"/>
                <a:gd name="T1" fmla="*/ 3 h 57"/>
                <a:gd name="T2" fmla="*/ 27 w 75"/>
                <a:gd name="T3" fmla="*/ 9 h 57"/>
                <a:gd name="T4" fmla="*/ 0 w 75"/>
                <a:gd name="T5" fmla="*/ 51 h 57"/>
                <a:gd name="T6" fmla="*/ 48 w 75"/>
                <a:gd name="T7" fmla="*/ 45 h 57"/>
                <a:gd name="T8" fmla="*/ 75 w 75"/>
                <a:gd name="T9" fmla="*/ 12 h 57"/>
                <a:gd name="T10" fmla="*/ 63 w 75"/>
                <a:gd name="T11" fmla="*/ 18 h 57"/>
                <a:gd name="T12" fmla="*/ 27 w 75"/>
                <a:gd name="T13" fmla="*/ 33 h 57"/>
                <a:gd name="T14" fmla="*/ 60 w 75"/>
                <a:gd name="T15" fmla="*/ 12 h 57"/>
                <a:gd name="T16" fmla="*/ 72 w 75"/>
                <a:gd name="T17" fmla="*/ 3 h 57"/>
                <a:gd name="T18" fmla="*/ 72 w 75"/>
                <a:gd name="T19" fmla="*/ 3 h 57"/>
                <a:gd name="T20" fmla="*/ 72 w 75"/>
                <a:gd name="T21" fmla="*/ 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57">
                  <a:moveTo>
                    <a:pt x="72" y="3"/>
                  </a:moveTo>
                  <a:cubicBezTo>
                    <a:pt x="63" y="3"/>
                    <a:pt x="45" y="0"/>
                    <a:pt x="27" y="9"/>
                  </a:cubicBezTo>
                  <a:cubicBezTo>
                    <a:pt x="6" y="21"/>
                    <a:pt x="0" y="51"/>
                    <a:pt x="0" y="51"/>
                  </a:cubicBezTo>
                  <a:cubicBezTo>
                    <a:pt x="0" y="51"/>
                    <a:pt x="27" y="57"/>
                    <a:pt x="48" y="45"/>
                  </a:cubicBezTo>
                  <a:cubicBezTo>
                    <a:pt x="66" y="36"/>
                    <a:pt x="72" y="21"/>
                    <a:pt x="75" y="12"/>
                  </a:cubicBezTo>
                  <a:cubicBezTo>
                    <a:pt x="72" y="12"/>
                    <a:pt x="69" y="15"/>
                    <a:pt x="63" y="18"/>
                  </a:cubicBezTo>
                  <a:cubicBezTo>
                    <a:pt x="45" y="30"/>
                    <a:pt x="27" y="33"/>
                    <a:pt x="27" y="33"/>
                  </a:cubicBezTo>
                  <a:cubicBezTo>
                    <a:pt x="27" y="33"/>
                    <a:pt x="42" y="21"/>
                    <a:pt x="60" y="12"/>
                  </a:cubicBezTo>
                  <a:cubicBezTo>
                    <a:pt x="63" y="9"/>
                    <a:pt x="69" y="6"/>
                    <a:pt x="72" y="3"/>
                  </a:cubicBezTo>
                  <a:close/>
                  <a:moveTo>
                    <a:pt x="72" y="3"/>
                  </a:moveTo>
                  <a:cubicBezTo>
                    <a:pt x="72" y="3"/>
                    <a:pt x="72" y="3"/>
                    <a:pt x="7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179"/>
            <p:cNvSpPr>
              <a:spLocks noEditPoints="1"/>
            </p:cNvSpPr>
            <p:nvPr/>
          </p:nvSpPr>
          <p:spPr bwMode="auto">
            <a:xfrm>
              <a:off x="4743451" y="5468938"/>
              <a:ext cx="133350" cy="101600"/>
            </a:xfrm>
            <a:custGeom>
              <a:avLst/>
              <a:gdLst>
                <a:gd name="T0" fmla="*/ 12 w 75"/>
                <a:gd name="T1" fmla="*/ 39 h 57"/>
                <a:gd name="T2" fmla="*/ 48 w 75"/>
                <a:gd name="T3" fmla="*/ 24 h 57"/>
                <a:gd name="T4" fmla="*/ 15 w 75"/>
                <a:gd name="T5" fmla="*/ 48 h 57"/>
                <a:gd name="T6" fmla="*/ 3 w 75"/>
                <a:gd name="T7" fmla="*/ 54 h 57"/>
                <a:gd name="T8" fmla="*/ 48 w 75"/>
                <a:gd name="T9" fmla="*/ 48 h 57"/>
                <a:gd name="T10" fmla="*/ 75 w 75"/>
                <a:gd name="T11" fmla="*/ 9 h 57"/>
                <a:gd name="T12" fmla="*/ 27 w 75"/>
                <a:gd name="T13" fmla="*/ 12 h 57"/>
                <a:gd name="T14" fmla="*/ 0 w 75"/>
                <a:gd name="T15" fmla="*/ 48 h 57"/>
                <a:gd name="T16" fmla="*/ 12 w 75"/>
                <a:gd name="T17" fmla="*/ 39 h 57"/>
                <a:gd name="T18" fmla="*/ 12 w 75"/>
                <a:gd name="T19" fmla="*/ 39 h 57"/>
                <a:gd name="T20" fmla="*/ 12 w 75"/>
                <a:gd name="T21" fmla="*/ 3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57">
                  <a:moveTo>
                    <a:pt x="12" y="39"/>
                  </a:moveTo>
                  <a:cubicBezTo>
                    <a:pt x="30" y="30"/>
                    <a:pt x="48" y="24"/>
                    <a:pt x="48" y="24"/>
                  </a:cubicBezTo>
                  <a:cubicBezTo>
                    <a:pt x="48" y="24"/>
                    <a:pt x="36" y="36"/>
                    <a:pt x="15" y="48"/>
                  </a:cubicBezTo>
                  <a:cubicBezTo>
                    <a:pt x="12" y="51"/>
                    <a:pt x="9" y="51"/>
                    <a:pt x="3" y="54"/>
                  </a:cubicBezTo>
                  <a:cubicBezTo>
                    <a:pt x="12" y="54"/>
                    <a:pt x="33" y="57"/>
                    <a:pt x="48" y="48"/>
                  </a:cubicBezTo>
                  <a:cubicBezTo>
                    <a:pt x="69" y="36"/>
                    <a:pt x="75" y="9"/>
                    <a:pt x="75" y="9"/>
                  </a:cubicBezTo>
                  <a:cubicBezTo>
                    <a:pt x="75" y="9"/>
                    <a:pt x="48" y="0"/>
                    <a:pt x="27" y="12"/>
                  </a:cubicBezTo>
                  <a:cubicBezTo>
                    <a:pt x="12" y="21"/>
                    <a:pt x="3" y="39"/>
                    <a:pt x="0" y="48"/>
                  </a:cubicBezTo>
                  <a:cubicBezTo>
                    <a:pt x="3" y="45"/>
                    <a:pt x="6" y="42"/>
                    <a:pt x="12" y="39"/>
                  </a:cubicBezTo>
                  <a:close/>
                  <a:moveTo>
                    <a:pt x="12" y="39"/>
                  </a:moveTo>
                  <a:cubicBezTo>
                    <a:pt x="12" y="39"/>
                    <a:pt x="12" y="39"/>
                    <a:pt x="12" y="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sp>
        <p:nvSpPr>
          <p:cNvPr id="17" name="Freeform 16"/>
          <p:cNvSpPr>
            <a:spLocks/>
          </p:cNvSpPr>
          <p:nvPr/>
        </p:nvSpPr>
        <p:spPr bwMode="auto">
          <a:xfrm>
            <a:off x="8922745" y="1783507"/>
            <a:ext cx="693130" cy="1030247"/>
          </a:xfrm>
          <a:custGeom>
            <a:avLst/>
            <a:gdLst>
              <a:gd name="connsiteX0" fmla="*/ 271463 w 565151"/>
              <a:gd name="connsiteY0" fmla="*/ 779463 h 840023"/>
              <a:gd name="connsiteX1" fmla="*/ 298328 w 565151"/>
              <a:gd name="connsiteY1" fmla="*/ 784755 h 840023"/>
              <a:gd name="connsiteX2" fmla="*/ 330567 w 565151"/>
              <a:gd name="connsiteY2" fmla="*/ 779463 h 840023"/>
              <a:gd name="connsiteX3" fmla="*/ 341313 w 565151"/>
              <a:gd name="connsiteY3" fmla="*/ 827088 h 840023"/>
              <a:gd name="connsiteX4" fmla="*/ 309074 w 565151"/>
              <a:gd name="connsiteY4" fmla="*/ 837671 h 840023"/>
              <a:gd name="connsiteX5" fmla="*/ 276836 w 565151"/>
              <a:gd name="connsiteY5" fmla="*/ 837671 h 840023"/>
              <a:gd name="connsiteX6" fmla="*/ 271463 w 565151"/>
              <a:gd name="connsiteY6" fmla="*/ 779463 h 840023"/>
              <a:gd name="connsiteX7" fmla="*/ 341313 w 565151"/>
              <a:gd name="connsiteY7" fmla="*/ 704850 h 840023"/>
              <a:gd name="connsiteX8" fmla="*/ 368012 w 565151"/>
              <a:gd name="connsiteY8" fmla="*/ 715433 h 840023"/>
              <a:gd name="connsiteX9" fmla="*/ 400051 w 565151"/>
              <a:gd name="connsiteY9" fmla="*/ 710142 h 840023"/>
              <a:gd name="connsiteX10" fmla="*/ 400051 w 565151"/>
              <a:gd name="connsiteY10" fmla="*/ 757767 h 840023"/>
              <a:gd name="connsiteX11" fmla="*/ 368012 w 565151"/>
              <a:gd name="connsiteY11" fmla="*/ 768350 h 840023"/>
              <a:gd name="connsiteX12" fmla="*/ 341313 w 565151"/>
              <a:gd name="connsiteY12" fmla="*/ 757767 h 840023"/>
              <a:gd name="connsiteX13" fmla="*/ 341313 w 565151"/>
              <a:gd name="connsiteY13" fmla="*/ 704850 h 840023"/>
              <a:gd name="connsiteX14" fmla="*/ 416402 w 565151"/>
              <a:gd name="connsiteY14" fmla="*/ 700088 h 840023"/>
              <a:gd name="connsiteX15" fmla="*/ 437357 w 565151"/>
              <a:gd name="connsiteY15" fmla="*/ 710566 h 840023"/>
              <a:gd name="connsiteX16" fmla="*/ 463551 w 565151"/>
              <a:gd name="connsiteY16" fmla="*/ 710566 h 840023"/>
              <a:gd name="connsiteX17" fmla="*/ 458312 w 565151"/>
              <a:gd name="connsiteY17" fmla="*/ 747237 h 840023"/>
              <a:gd name="connsiteX18" fmla="*/ 437357 w 565151"/>
              <a:gd name="connsiteY18" fmla="*/ 747237 h 840023"/>
              <a:gd name="connsiteX19" fmla="*/ 411163 w 565151"/>
              <a:gd name="connsiteY19" fmla="*/ 741999 h 840023"/>
              <a:gd name="connsiteX20" fmla="*/ 416402 w 565151"/>
              <a:gd name="connsiteY20" fmla="*/ 700088 h 840023"/>
              <a:gd name="connsiteX21" fmla="*/ 244475 w 565151"/>
              <a:gd name="connsiteY21" fmla="*/ 592138 h 840023"/>
              <a:gd name="connsiteX22" fmla="*/ 271264 w 565151"/>
              <a:gd name="connsiteY22" fmla="*/ 597490 h 840023"/>
              <a:gd name="connsiteX23" fmla="*/ 303411 w 565151"/>
              <a:gd name="connsiteY23" fmla="*/ 592138 h 840023"/>
              <a:gd name="connsiteX24" fmla="*/ 330200 w 565151"/>
              <a:gd name="connsiteY24" fmla="*/ 774111 h 840023"/>
              <a:gd name="connsiteX25" fmla="*/ 298053 w 565151"/>
              <a:gd name="connsiteY25" fmla="*/ 779463 h 840023"/>
              <a:gd name="connsiteX26" fmla="*/ 265906 w 565151"/>
              <a:gd name="connsiteY26" fmla="*/ 774111 h 840023"/>
              <a:gd name="connsiteX27" fmla="*/ 244475 w 565151"/>
              <a:gd name="connsiteY27" fmla="*/ 592138 h 840023"/>
              <a:gd name="connsiteX28" fmla="*/ 421322 w 565151"/>
              <a:gd name="connsiteY28" fmla="*/ 549275 h 840023"/>
              <a:gd name="connsiteX29" fmla="*/ 442913 w 565151"/>
              <a:gd name="connsiteY29" fmla="*/ 554640 h 840023"/>
              <a:gd name="connsiteX30" fmla="*/ 469900 w 565151"/>
              <a:gd name="connsiteY30" fmla="*/ 554640 h 840023"/>
              <a:gd name="connsiteX31" fmla="*/ 464503 w 565151"/>
              <a:gd name="connsiteY31" fmla="*/ 699485 h 840023"/>
              <a:gd name="connsiteX32" fmla="*/ 437515 w 565151"/>
              <a:gd name="connsiteY32" fmla="*/ 699485 h 840023"/>
              <a:gd name="connsiteX33" fmla="*/ 415925 w 565151"/>
              <a:gd name="connsiteY33" fmla="*/ 694121 h 840023"/>
              <a:gd name="connsiteX34" fmla="*/ 421322 w 565151"/>
              <a:gd name="connsiteY34" fmla="*/ 549275 h 840023"/>
              <a:gd name="connsiteX35" fmla="*/ 341313 w 565151"/>
              <a:gd name="connsiteY35" fmla="*/ 512763 h 840023"/>
              <a:gd name="connsiteX36" fmla="*/ 368012 w 565151"/>
              <a:gd name="connsiteY36" fmla="*/ 523435 h 840023"/>
              <a:gd name="connsiteX37" fmla="*/ 400051 w 565151"/>
              <a:gd name="connsiteY37" fmla="*/ 523435 h 840023"/>
              <a:gd name="connsiteX38" fmla="*/ 400051 w 565151"/>
              <a:gd name="connsiteY38" fmla="*/ 704851 h 840023"/>
              <a:gd name="connsiteX39" fmla="*/ 368012 w 565151"/>
              <a:gd name="connsiteY39" fmla="*/ 704851 h 840023"/>
              <a:gd name="connsiteX40" fmla="*/ 341313 w 565151"/>
              <a:gd name="connsiteY40" fmla="*/ 694180 h 840023"/>
              <a:gd name="connsiteX41" fmla="*/ 341313 w 565151"/>
              <a:gd name="connsiteY41" fmla="*/ 512763 h 840023"/>
              <a:gd name="connsiteX42" fmla="*/ 426085 w 565151"/>
              <a:gd name="connsiteY42" fmla="*/ 368300 h 840023"/>
              <a:gd name="connsiteX43" fmla="*/ 447676 w 565151"/>
              <a:gd name="connsiteY43" fmla="*/ 373623 h 840023"/>
              <a:gd name="connsiteX44" fmla="*/ 474663 w 565151"/>
              <a:gd name="connsiteY44" fmla="*/ 373623 h 840023"/>
              <a:gd name="connsiteX45" fmla="*/ 469266 w 565151"/>
              <a:gd name="connsiteY45" fmla="*/ 549275 h 840023"/>
              <a:gd name="connsiteX46" fmla="*/ 442278 w 565151"/>
              <a:gd name="connsiteY46" fmla="*/ 549275 h 840023"/>
              <a:gd name="connsiteX47" fmla="*/ 420688 w 565151"/>
              <a:gd name="connsiteY47" fmla="*/ 538630 h 840023"/>
              <a:gd name="connsiteX48" fmla="*/ 426085 w 565151"/>
              <a:gd name="connsiteY48" fmla="*/ 368300 h 840023"/>
              <a:gd name="connsiteX49" fmla="*/ 212725 w 565151"/>
              <a:gd name="connsiteY49" fmla="*/ 363538 h 840023"/>
              <a:gd name="connsiteX50" fmla="*/ 239339 w 565151"/>
              <a:gd name="connsiteY50" fmla="*/ 368868 h 840023"/>
              <a:gd name="connsiteX51" fmla="*/ 271276 w 565151"/>
              <a:gd name="connsiteY51" fmla="*/ 363538 h 840023"/>
              <a:gd name="connsiteX52" fmla="*/ 303213 w 565151"/>
              <a:gd name="connsiteY52" fmla="*/ 582047 h 840023"/>
              <a:gd name="connsiteX53" fmla="*/ 271276 w 565151"/>
              <a:gd name="connsiteY53" fmla="*/ 587376 h 840023"/>
              <a:gd name="connsiteX54" fmla="*/ 239339 w 565151"/>
              <a:gd name="connsiteY54" fmla="*/ 582047 h 840023"/>
              <a:gd name="connsiteX55" fmla="*/ 230554 w 565151"/>
              <a:gd name="connsiteY55" fmla="*/ 509922 h 840023"/>
              <a:gd name="connsiteX56" fmla="*/ 228499 w 565151"/>
              <a:gd name="connsiteY56" fmla="*/ 493053 h 840023"/>
              <a:gd name="connsiteX57" fmla="*/ 227698 w 565151"/>
              <a:gd name="connsiteY57" fmla="*/ 497640 h 840023"/>
              <a:gd name="connsiteX58" fmla="*/ 180975 w 565151"/>
              <a:gd name="connsiteY58" fmla="*/ 641350 h 840023"/>
              <a:gd name="connsiteX59" fmla="*/ 209676 w 565151"/>
              <a:gd name="connsiteY59" fmla="*/ 491624 h 840023"/>
              <a:gd name="connsiteX60" fmla="*/ 223907 w 565151"/>
              <a:gd name="connsiteY60" fmla="*/ 455349 h 840023"/>
              <a:gd name="connsiteX61" fmla="*/ 216052 w 565151"/>
              <a:gd name="connsiteY61" fmla="*/ 390852 h 840023"/>
              <a:gd name="connsiteX62" fmla="*/ 212725 w 565151"/>
              <a:gd name="connsiteY62" fmla="*/ 363538 h 840023"/>
              <a:gd name="connsiteX63" fmla="*/ 341313 w 565151"/>
              <a:gd name="connsiteY63" fmla="*/ 282575 h 840023"/>
              <a:gd name="connsiteX64" fmla="*/ 368012 w 565151"/>
              <a:gd name="connsiteY64" fmla="*/ 287928 h 840023"/>
              <a:gd name="connsiteX65" fmla="*/ 400051 w 565151"/>
              <a:gd name="connsiteY65" fmla="*/ 287928 h 840023"/>
              <a:gd name="connsiteX66" fmla="*/ 400051 w 565151"/>
              <a:gd name="connsiteY66" fmla="*/ 512763 h 840023"/>
              <a:gd name="connsiteX67" fmla="*/ 368012 w 565151"/>
              <a:gd name="connsiteY67" fmla="*/ 512763 h 840023"/>
              <a:gd name="connsiteX68" fmla="*/ 341313 w 565151"/>
              <a:gd name="connsiteY68" fmla="*/ 502057 h 840023"/>
              <a:gd name="connsiteX69" fmla="*/ 341313 w 565151"/>
              <a:gd name="connsiteY69" fmla="*/ 282575 h 840023"/>
              <a:gd name="connsiteX70" fmla="*/ 192968 w 565151"/>
              <a:gd name="connsiteY70" fmla="*/ 249259 h 840023"/>
              <a:gd name="connsiteX71" fmla="*/ 191596 w 565151"/>
              <a:gd name="connsiteY71" fmla="*/ 250658 h 840023"/>
              <a:gd name="connsiteX72" fmla="*/ 189732 w 565151"/>
              <a:gd name="connsiteY72" fmla="*/ 262124 h 840023"/>
              <a:gd name="connsiteX73" fmla="*/ 194243 w 565151"/>
              <a:gd name="connsiteY73" fmla="*/ 258205 h 840023"/>
              <a:gd name="connsiteX74" fmla="*/ 437718 w 565151"/>
              <a:gd name="connsiteY74" fmla="*/ 207963 h 840023"/>
              <a:gd name="connsiteX75" fmla="*/ 459077 w 565151"/>
              <a:gd name="connsiteY75" fmla="*/ 213308 h 840023"/>
              <a:gd name="connsiteX76" fmla="*/ 485776 w 565151"/>
              <a:gd name="connsiteY76" fmla="*/ 213308 h 840023"/>
              <a:gd name="connsiteX77" fmla="*/ 482251 w 565151"/>
              <a:gd name="connsiteY77" fmla="*/ 264468 h 840023"/>
              <a:gd name="connsiteX78" fmla="*/ 480964 w 565151"/>
              <a:gd name="connsiteY78" fmla="*/ 283151 h 840023"/>
              <a:gd name="connsiteX79" fmla="*/ 481351 w 565151"/>
              <a:gd name="connsiteY79" fmla="*/ 283558 h 840023"/>
              <a:gd name="connsiteX80" fmla="*/ 490299 w 565151"/>
              <a:gd name="connsiteY80" fmla="*/ 286168 h 840023"/>
              <a:gd name="connsiteX81" fmla="*/ 565151 w 565151"/>
              <a:gd name="connsiteY81" fmla="*/ 379413 h 840023"/>
              <a:gd name="connsiteX82" fmla="*/ 524149 w 565151"/>
              <a:gd name="connsiteY82" fmla="*/ 344822 h 840023"/>
              <a:gd name="connsiteX83" fmla="*/ 513890 w 565151"/>
              <a:gd name="connsiteY83" fmla="*/ 333800 h 840023"/>
              <a:gd name="connsiteX84" fmla="*/ 529964 w 565151"/>
              <a:gd name="connsiteY84" fmla="*/ 366093 h 840023"/>
              <a:gd name="connsiteX85" fmla="*/ 554038 w 565151"/>
              <a:gd name="connsiteY85" fmla="*/ 427038 h 840023"/>
              <a:gd name="connsiteX86" fmla="*/ 485612 w 565151"/>
              <a:gd name="connsiteY86" fmla="*/ 319361 h 840023"/>
              <a:gd name="connsiteX87" fmla="*/ 483000 w 565151"/>
              <a:gd name="connsiteY87" fmla="*/ 310972 h 840023"/>
              <a:gd name="connsiteX88" fmla="*/ 489678 w 565151"/>
              <a:gd name="connsiteY88" fmla="*/ 344799 h 840023"/>
              <a:gd name="connsiteX89" fmla="*/ 495300 w 565151"/>
              <a:gd name="connsiteY89" fmla="*/ 395288 h 840023"/>
              <a:gd name="connsiteX90" fmla="*/ 477027 w 565151"/>
              <a:gd name="connsiteY90" fmla="*/ 344799 h 840023"/>
              <a:gd name="connsiteX91" fmla="*/ 476788 w 565151"/>
              <a:gd name="connsiteY91" fmla="*/ 343756 h 840023"/>
              <a:gd name="connsiteX92" fmla="*/ 476432 w 565151"/>
              <a:gd name="connsiteY92" fmla="*/ 348927 h 840023"/>
              <a:gd name="connsiteX93" fmla="*/ 475097 w 565151"/>
              <a:gd name="connsiteY93" fmla="*/ 368301 h 840023"/>
              <a:gd name="connsiteX94" fmla="*/ 453737 w 565151"/>
              <a:gd name="connsiteY94" fmla="*/ 368301 h 840023"/>
              <a:gd name="connsiteX95" fmla="*/ 427038 w 565151"/>
              <a:gd name="connsiteY95" fmla="*/ 357612 h 840023"/>
              <a:gd name="connsiteX96" fmla="*/ 437718 w 565151"/>
              <a:gd name="connsiteY96" fmla="*/ 207963 h 840023"/>
              <a:gd name="connsiteX97" fmla="*/ 180975 w 565151"/>
              <a:gd name="connsiteY97" fmla="*/ 165100 h 840023"/>
              <a:gd name="connsiteX98" fmla="*/ 212912 w 565151"/>
              <a:gd name="connsiteY98" fmla="*/ 170436 h 840023"/>
              <a:gd name="connsiteX99" fmla="*/ 244849 w 565151"/>
              <a:gd name="connsiteY99" fmla="*/ 165100 h 840023"/>
              <a:gd name="connsiteX100" fmla="*/ 271463 w 565151"/>
              <a:gd name="connsiteY100" fmla="*/ 357188 h 840023"/>
              <a:gd name="connsiteX101" fmla="*/ 239526 w 565151"/>
              <a:gd name="connsiteY101" fmla="*/ 357188 h 840023"/>
              <a:gd name="connsiteX102" fmla="*/ 207589 w 565151"/>
              <a:gd name="connsiteY102" fmla="*/ 351852 h 840023"/>
              <a:gd name="connsiteX103" fmla="*/ 198986 w 565151"/>
              <a:gd name="connsiteY103" fmla="*/ 291488 h 840023"/>
              <a:gd name="connsiteX104" fmla="*/ 190124 w 565151"/>
              <a:gd name="connsiteY104" fmla="*/ 326600 h 840023"/>
              <a:gd name="connsiteX105" fmla="*/ 106363 w 565151"/>
              <a:gd name="connsiteY105" fmla="*/ 501651 h 840023"/>
              <a:gd name="connsiteX106" fmla="*/ 124160 w 565151"/>
              <a:gd name="connsiteY106" fmla="*/ 416803 h 840023"/>
              <a:gd name="connsiteX107" fmla="*/ 143824 w 565151"/>
              <a:gd name="connsiteY107" fmla="*/ 353980 h 840023"/>
              <a:gd name="connsiteX108" fmla="*/ 129527 w 565151"/>
              <a:gd name="connsiteY108" fmla="*/ 375899 h 840023"/>
              <a:gd name="connsiteX109" fmla="*/ 0 w 565151"/>
              <a:gd name="connsiteY109" fmla="*/ 528638 h 840023"/>
              <a:gd name="connsiteX110" fmla="*/ 110376 w 565151"/>
              <a:gd name="connsiteY110" fmla="*/ 329357 h 840023"/>
              <a:gd name="connsiteX111" fmla="*/ 130585 w 565151"/>
              <a:gd name="connsiteY111" fmla="*/ 304373 h 840023"/>
              <a:gd name="connsiteX112" fmla="*/ 99845 w 565151"/>
              <a:gd name="connsiteY112" fmla="*/ 327570 h 840023"/>
              <a:gd name="connsiteX113" fmla="*/ 9525 w 565151"/>
              <a:gd name="connsiteY113" fmla="*/ 379413 h 840023"/>
              <a:gd name="connsiteX114" fmla="*/ 188495 w 565151"/>
              <a:gd name="connsiteY114" fmla="*/ 228127 h 840023"/>
              <a:gd name="connsiteX115" fmla="*/ 189890 w 565151"/>
              <a:gd name="connsiteY115" fmla="*/ 227656 h 840023"/>
              <a:gd name="connsiteX116" fmla="*/ 185712 w 565151"/>
              <a:gd name="connsiteY116" fmla="*/ 198338 h 840023"/>
              <a:gd name="connsiteX117" fmla="*/ 180975 w 565151"/>
              <a:gd name="connsiteY117" fmla="*/ 165100 h 840023"/>
              <a:gd name="connsiteX118" fmla="*/ 463904 w 565151"/>
              <a:gd name="connsiteY118" fmla="*/ 144463 h 840023"/>
              <a:gd name="connsiteX119" fmla="*/ 485776 w 565151"/>
              <a:gd name="connsiteY119" fmla="*/ 149755 h 840023"/>
              <a:gd name="connsiteX120" fmla="*/ 485776 w 565151"/>
              <a:gd name="connsiteY120" fmla="*/ 207963 h 840023"/>
              <a:gd name="connsiteX121" fmla="*/ 458436 w 565151"/>
              <a:gd name="connsiteY121" fmla="*/ 207963 h 840023"/>
              <a:gd name="connsiteX122" fmla="*/ 436563 w 565151"/>
              <a:gd name="connsiteY122" fmla="*/ 197380 h 840023"/>
              <a:gd name="connsiteX123" fmla="*/ 436563 w 565151"/>
              <a:gd name="connsiteY123" fmla="*/ 149755 h 840023"/>
              <a:gd name="connsiteX124" fmla="*/ 463904 w 565151"/>
              <a:gd name="connsiteY124" fmla="*/ 144463 h 840023"/>
              <a:gd name="connsiteX125" fmla="*/ 341313 w 565151"/>
              <a:gd name="connsiteY125" fmla="*/ 80963 h 840023"/>
              <a:gd name="connsiteX126" fmla="*/ 368012 w 565151"/>
              <a:gd name="connsiteY126" fmla="*/ 91574 h 840023"/>
              <a:gd name="connsiteX127" fmla="*/ 400051 w 565151"/>
              <a:gd name="connsiteY127" fmla="*/ 91574 h 840023"/>
              <a:gd name="connsiteX128" fmla="*/ 400051 w 565151"/>
              <a:gd name="connsiteY128" fmla="*/ 282576 h 840023"/>
              <a:gd name="connsiteX129" fmla="*/ 368012 w 565151"/>
              <a:gd name="connsiteY129" fmla="*/ 282576 h 840023"/>
              <a:gd name="connsiteX130" fmla="*/ 341313 w 565151"/>
              <a:gd name="connsiteY130" fmla="*/ 271965 h 840023"/>
              <a:gd name="connsiteX131" fmla="*/ 341313 w 565151"/>
              <a:gd name="connsiteY131" fmla="*/ 80963 h 840023"/>
              <a:gd name="connsiteX132" fmla="*/ 201840 w 565151"/>
              <a:gd name="connsiteY132" fmla="*/ 80963 h 840023"/>
              <a:gd name="connsiteX133" fmla="*/ 233817 w 565151"/>
              <a:gd name="connsiteY133" fmla="*/ 86255 h 840023"/>
              <a:gd name="connsiteX134" fmla="*/ 244476 w 565151"/>
              <a:gd name="connsiteY134" fmla="*/ 155046 h 840023"/>
              <a:gd name="connsiteX135" fmla="*/ 212499 w 565151"/>
              <a:gd name="connsiteY135" fmla="*/ 160338 h 840023"/>
              <a:gd name="connsiteX136" fmla="*/ 180522 w 565151"/>
              <a:gd name="connsiteY136" fmla="*/ 155046 h 840023"/>
              <a:gd name="connsiteX137" fmla="*/ 169863 w 565151"/>
              <a:gd name="connsiteY137" fmla="*/ 91546 h 840023"/>
              <a:gd name="connsiteX138" fmla="*/ 201840 w 565151"/>
              <a:gd name="connsiteY138" fmla="*/ 80963 h 840023"/>
              <a:gd name="connsiteX139" fmla="*/ 368012 w 565151"/>
              <a:gd name="connsiteY139" fmla="*/ 0 h 840023"/>
              <a:gd name="connsiteX140" fmla="*/ 400051 w 565151"/>
              <a:gd name="connsiteY140" fmla="*/ 10795 h 840023"/>
              <a:gd name="connsiteX141" fmla="*/ 400051 w 565151"/>
              <a:gd name="connsiteY141" fmla="*/ 80963 h 840023"/>
              <a:gd name="connsiteX142" fmla="*/ 368012 w 565151"/>
              <a:gd name="connsiteY142" fmla="*/ 80963 h 840023"/>
              <a:gd name="connsiteX143" fmla="*/ 341313 w 565151"/>
              <a:gd name="connsiteY143" fmla="*/ 70168 h 840023"/>
              <a:gd name="connsiteX144" fmla="*/ 341313 w 565151"/>
              <a:gd name="connsiteY144" fmla="*/ 10795 h 840023"/>
              <a:gd name="connsiteX145" fmla="*/ 368012 w 565151"/>
              <a:gd name="connsiteY145" fmla="*/ 0 h 840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565151" h="840023">
                <a:moveTo>
                  <a:pt x="271463" y="779463"/>
                </a:moveTo>
                <a:cubicBezTo>
                  <a:pt x="276836" y="784755"/>
                  <a:pt x="287582" y="784755"/>
                  <a:pt x="298328" y="784755"/>
                </a:cubicBezTo>
                <a:cubicBezTo>
                  <a:pt x="314447" y="784755"/>
                  <a:pt x="325194" y="784755"/>
                  <a:pt x="330567" y="779463"/>
                </a:cubicBezTo>
                <a:cubicBezTo>
                  <a:pt x="341313" y="827088"/>
                  <a:pt x="341313" y="827088"/>
                  <a:pt x="341313" y="827088"/>
                </a:cubicBezTo>
                <a:cubicBezTo>
                  <a:pt x="341313" y="832380"/>
                  <a:pt x="325194" y="837671"/>
                  <a:pt x="309074" y="837671"/>
                </a:cubicBezTo>
                <a:cubicBezTo>
                  <a:pt x="292955" y="842963"/>
                  <a:pt x="276836" y="837671"/>
                  <a:pt x="276836" y="837671"/>
                </a:cubicBezTo>
                <a:cubicBezTo>
                  <a:pt x="271463" y="779463"/>
                  <a:pt x="271463" y="779463"/>
                  <a:pt x="271463" y="779463"/>
                </a:cubicBezTo>
                <a:close/>
                <a:moveTo>
                  <a:pt x="341313" y="704850"/>
                </a:moveTo>
                <a:cubicBezTo>
                  <a:pt x="346653" y="710142"/>
                  <a:pt x="357332" y="710142"/>
                  <a:pt x="368012" y="715433"/>
                </a:cubicBezTo>
                <a:cubicBezTo>
                  <a:pt x="378691" y="715433"/>
                  <a:pt x="389371" y="715433"/>
                  <a:pt x="400051" y="710142"/>
                </a:cubicBezTo>
                <a:cubicBezTo>
                  <a:pt x="400051" y="757767"/>
                  <a:pt x="400051" y="757767"/>
                  <a:pt x="400051" y="757767"/>
                </a:cubicBezTo>
                <a:cubicBezTo>
                  <a:pt x="400051" y="763058"/>
                  <a:pt x="389371" y="768350"/>
                  <a:pt x="368012" y="768350"/>
                </a:cubicBezTo>
                <a:cubicBezTo>
                  <a:pt x="351992" y="768350"/>
                  <a:pt x="341313" y="763058"/>
                  <a:pt x="341313" y="757767"/>
                </a:cubicBezTo>
                <a:cubicBezTo>
                  <a:pt x="341313" y="704850"/>
                  <a:pt x="341313" y="704850"/>
                  <a:pt x="341313" y="704850"/>
                </a:cubicBezTo>
                <a:close/>
                <a:moveTo>
                  <a:pt x="416402" y="700088"/>
                </a:moveTo>
                <a:cubicBezTo>
                  <a:pt x="421640" y="705327"/>
                  <a:pt x="426879" y="705327"/>
                  <a:pt x="437357" y="710566"/>
                </a:cubicBezTo>
                <a:cubicBezTo>
                  <a:pt x="447835" y="710566"/>
                  <a:pt x="453074" y="710566"/>
                  <a:pt x="463551" y="710566"/>
                </a:cubicBezTo>
                <a:cubicBezTo>
                  <a:pt x="458312" y="747237"/>
                  <a:pt x="458312" y="747237"/>
                  <a:pt x="458312" y="747237"/>
                </a:cubicBezTo>
                <a:cubicBezTo>
                  <a:pt x="458312" y="747237"/>
                  <a:pt x="447835" y="752476"/>
                  <a:pt x="437357" y="747237"/>
                </a:cubicBezTo>
                <a:cubicBezTo>
                  <a:pt x="421640" y="747237"/>
                  <a:pt x="411163" y="747237"/>
                  <a:pt x="411163" y="741999"/>
                </a:cubicBezTo>
                <a:cubicBezTo>
                  <a:pt x="416402" y="700088"/>
                  <a:pt x="416402" y="700088"/>
                  <a:pt x="416402" y="700088"/>
                </a:cubicBezTo>
                <a:close/>
                <a:moveTo>
                  <a:pt x="244475" y="592138"/>
                </a:moveTo>
                <a:cubicBezTo>
                  <a:pt x="249833" y="592138"/>
                  <a:pt x="260548" y="597490"/>
                  <a:pt x="271264" y="597490"/>
                </a:cubicBezTo>
                <a:cubicBezTo>
                  <a:pt x="281979" y="597490"/>
                  <a:pt x="298053" y="592138"/>
                  <a:pt x="303411" y="592138"/>
                </a:cubicBezTo>
                <a:cubicBezTo>
                  <a:pt x="330200" y="774111"/>
                  <a:pt x="330200" y="774111"/>
                  <a:pt x="330200" y="774111"/>
                </a:cubicBezTo>
                <a:cubicBezTo>
                  <a:pt x="319484" y="774111"/>
                  <a:pt x="308769" y="779463"/>
                  <a:pt x="298053" y="779463"/>
                </a:cubicBezTo>
                <a:cubicBezTo>
                  <a:pt x="287337" y="779463"/>
                  <a:pt x="276622" y="774111"/>
                  <a:pt x="265906" y="774111"/>
                </a:cubicBezTo>
                <a:cubicBezTo>
                  <a:pt x="244475" y="592138"/>
                  <a:pt x="244475" y="592138"/>
                  <a:pt x="244475" y="592138"/>
                </a:cubicBezTo>
                <a:close/>
                <a:moveTo>
                  <a:pt x="421322" y="549275"/>
                </a:moveTo>
                <a:cubicBezTo>
                  <a:pt x="426720" y="549275"/>
                  <a:pt x="432117" y="554640"/>
                  <a:pt x="442913" y="554640"/>
                </a:cubicBezTo>
                <a:cubicBezTo>
                  <a:pt x="453708" y="560004"/>
                  <a:pt x="459105" y="560004"/>
                  <a:pt x="469900" y="554640"/>
                </a:cubicBezTo>
                <a:cubicBezTo>
                  <a:pt x="464503" y="699485"/>
                  <a:pt x="464503" y="699485"/>
                  <a:pt x="464503" y="699485"/>
                </a:cubicBezTo>
                <a:cubicBezTo>
                  <a:pt x="453708" y="704850"/>
                  <a:pt x="448310" y="704850"/>
                  <a:pt x="437515" y="699485"/>
                </a:cubicBezTo>
                <a:cubicBezTo>
                  <a:pt x="426720" y="699485"/>
                  <a:pt x="421322" y="694121"/>
                  <a:pt x="415925" y="694121"/>
                </a:cubicBezTo>
                <a:cubicBezTo>
                  <a:pt x="421322" y="549275"/>
                  <a:pt x="421322" y="549275"/>
                  <a:pt x="421322" y="549275"/>
                </a:cubicBezTo>
                <a:close/>
                <a:moveTo>
                  <a:pt x="341313" y="512763"/>
                </a:moveTo>
                <a:cubicBezTo>
                  <a:pt x="346653" y="518099"/>
                  <a:pt x="357332" y="518099"/>
                  <a:pt x="368012" y="523435"/>
                </a:cubicBezTo>
                <a:cubicBezTo>
                  <a:pt x="378691" y="523435"/>
                  <a:pt x="389371" y="523435"/>
                  <a:pt x="400051" y="523435"/>
                </a:cubicBezTo>
                <a:cubicBezTo>
                  <a:pt x="400051" y="704851"/>
                  <a:pt x="400051" y="704851"/>
                  <a:pt x="400051" y="704851"/>
                </a:cubicBezTo>
                <a:cubicBezTo>
                  <a:pt x="389371" y="704851"/>
                  <a:pt x="378691" y="704851"/>
                  <a:pt x="368012" y="704851"/>
                </a:cubicBezTo>
                <a:cubicBezTo>
                  <a:pt x="357332" y="704851"/>
                  <a:pt x="346653" y="699515"/>
                  <a:pt x="341313" y="694180"/>
                </a:cubicBezTo>
                <a:cubicBezTo>
                  <a:pt x="341313" y="512763"/>
                  <a:pt x="341313" y="512763"/>
                  <a:pt x="341313" y="512763"/>
                </a:cubicBezTo>
                <a:close/>
                <a:moveTo>
                  <a:pt x="426085" y="368300"/>
                </a:moveTo>
                <a:cubicBezTo>
                  <a:pt x="431483" y="368300"/>
                  <a:pt x="442278" y="373623"/>
                  <a:pt x="447676" y="373623"/>
                </a:cubicBezTo>
                <a:cubicBezTo>
                  <a:pt x="458471" y="373623"/>
                  <a:pt x="469266" y="373623"/>
                  <a:pt x="474663" y="373623"/>
                </a:cubicBezTo>
                <a:cubicBezTo>
                  <a:pt x="469266" y="549275"/>
                  <a:pt x="469266" y="549275"/>
                  <a:pt x="469266" y="549275"/>
                </a:cubicBezTo>
                <a:cubicBezTo>
                  <a:pt x="463868" y="549275"/>
                  <a:pt x="453073" y="549275"/>
                  <a:pt x="442278" y="549275"/>
                </a:cubicBezTo>
                <a:cubicBezTo>
                  <a:pt x="436881" y="549275"/>
                  <a:pt x="426085" y="543952"/>
                  <a:pt x="420688" y="538630"/>
                </a:cubicBezTo>
                <a:cubicBezTo>
                  <a:pt x="426085" y="368300"/>
                  <a:pt x="426085" y="368300"/>
                  <a:pt x="426085" y="368300"/>
                </a:cubicBezTo>
                <a:close/>
                <a:moveTo>
                  <a:pt x="212725" y="363538"/>
                </a:moveTo>
                <a:cubicBezTo>
                  <a:pt x="218048" y="368868"/>
                  <a:pt x="228693" y="368868"/>
                  <a:pt x="239339" y="368868"/>
                </a:cubicBezTo>
                <a:cubicBezTo>
                  <a:pt x="249985" y="368868"/>
                  <a:pt x="260630" y="368868"/>
                  <a:pt x="271276" y="363538"/>
                </a:cubicBezTo>
                <a:cubicBezTo>
                  <a:pt x="303213" y="582047"/>
                  <a:pt x="303213" y="582047"/>
                  <a:pt x="303213" y="582047"/>
                </a:cubicBezTo>
                <a:cubicBezTo>
                  <a:pt x="292567" y="587376"/>
                  <a:pt x="281921" y="587376"/>
                  <a:pt x="271276" y="587376"/>
                </a:cubicBezTo>
                <a:cubicBezTo>
                  <a:pt x="260630" y="587376"/>
                  <a:pt x="249985" y="587376"/>
                  <a:pt x="239339" y="582047"/>
                </a:cubicBezTo>
                <a:cubicBezTo>
                  <a:pt x="236012" y="554733"/>
                  <a:pt x="233101" y="530834"/>
                  <a:pt x="230554" y="509922"/>
                </a:cubicBezTo>
                <a:lnTo>
                  <a:pt x="228499" y="493053"/>
                </a:lnTo>
                <a:lnTo>
                  <a:pt x="227698" y="497640"/>
                </a:lnTo>
                <a:cubicBezTo>
                  <a:pt x="219689" y="533066"/>
                  <a:pt x="205004" y="582529"/>
                  <a:pt x="180975" y="641350"/>
                </a:cubicBezTo>
                <a:cubicBezTo>
                  <a:pt x="186315" y="577182"/>
                  <a:pt x="198329" y="526382"/>
                  <a:pt x="209676" y="491624"/>
                </a:cubicBezTo>
                <a:lnTo>
                  <a:pt x="223907" y="455349"/>
                </a:lnTo>
                <a:lnTo>
                  <a:pt x="216052" y="390852"/>
                </a:lnTo>
                <a:cubicBezTo>
                  <a:pt x="212725" y="363538"/>
                  <a:pt x="212725" y="363538"/>
                  <a:pt x="212725" y="363538"/>
                </a:cubicBezTo>
                <a:close/>
                <a:moveTo>
                  <a:pt x="341313" y="282575"/>
                </a:moveTo>
                <a:cubicBezTo>
                  <a:pt x="346653" y="287928"/>
                  <a:pt x="357332" y="287928"/>
                  <a:pt x="368012" y="287928"/>
                </a:cubicBezTo>
                <a:cubicBezTo>
                  <a:pt x="378691" y="293282"/>
                  <a:pt x="389371" y="293282"/>
                  <a:pt x="400051" y="287928"/>
                </a:cubicBezTo>
                <a:cubicBezTo>
                  <a:pt x="400051" y="512763"/>
                  <a:pt x="400051" y="512763"/>
                  <a:pt x="400051" y="512763"/>
                </a:cubicBezTo>
                <a:cubicBezTo>
                  <a:pt x="389371" y="512763"/>
                  <a:pt x="378691" y="512763"/>
                  <a:pt x="368012" y="512763"/>
                </a:cubicBezTo>
                <a:cubicBezTo>
                  <a:pt x="357332" y="512763"/>
                  <a:pt x="346653" y="507410"/>
                  <a:pt x="341313" y="502057"/>
                </a:cubicBezTo>
                <a:cubicBezTo>
                  <a:pt x="341313" y="282575"/>
                  <a:pt x="341313" y="282575"/>
                  <a:pt x="341313" y="282575"/>
                </a:cubicBezTo>
                <a:close/>
                <a:moveTo>
                  <a:pt x="192968" y="249259"/>
                </a:moveTo>
                <a:lnTo>
                  <a:pt x="191596" y="250658"/>
                </a:lnTo>
                <a:lnTo>
                  <a:pt x="189732" y="262124"/>
                </a:lnTo>
                <a:lnTo>
                  <a:pt x="194243" y="258205"/>
                </a:lnTo>
                <a:close/>
                <a:moveTo>
                  <a:pt x="437718" y="207963"/>
                </a:moveTo>
                <a:cubicBezTo>
                  <a:pt x="443058" y="207963"/>
                  <a:pt x="448398" y="213308"/>
                  <a:pt x="459077" y="213308"/>
                </a:cubicBezTo>
                <a:cubicBezTo>
                  <a:pt x="469757" y="213308"/>
                  <a:pt x="475097" y="213308"/>
                  <a:pt x="485776" y="213308"/>
                </a:cubicBezTo>
                <a:cubicBezTo>
                  <a:pt x="484441" y="232682"/>
                  <a:pt x="483273" y="249634"/>
                  <a:pt x="482251" y="264468"/>
                </a:cubicBezTo>
                <a:lnTo>
                  <a:pt x="480964" y="283151"/>
                </a:lnTo>
                <a:lnTo>
                  <a:pt x="481351" y="283558"/>
                </a:lnTo>
                <a:lnTo>
                  <a:pt x="490299" y="286168"/>
                </a:lnTo>
                <a:cubicBezTo>
                  <a:pt x="506267" y="296195"/>
                  <a:pt x="537206" y="327276"/>
                  <a:pt x="565151" y="379413"/>
                </a:cubicBezTo>
                <a:cubicBezTo>
                  <a:pt x="549183" y="367382"/>
                  <a:pt x="535543" y="355684"/>
                  <a:pt x="524149" y="344822"/>
                </a:cubicBezTo>
                <a:lnTo>
                  <a:pt x="513890" y="333800"/>
                </a:lnTo>
                <a:lnTo>
                  <a:pt x="529964" y="366093"/>
                </a:lnTo>
                <a:cubicBezTo>
                  <a:pt x="537934" y="383900"/>
                  <a:pt x="546150" y="404299"/>
                  <a:pt x="554038" y="427038"/>
                </a:cubicBezTo>
                <a:cubicBezTo>
                  <a:pt x="518543" y="384903"/>
                  <a:pt x="496358" y="346154"/>
                  <a:pt x="485612" y="319361"/>
                </a:cubicBezTo>
                <a:lnTo>
                  <a:pt x="483000" y="310972"/>
                </a:lnTo>
                <a:lnTo>
                  <a:pt x="489678" y="344799"/>
                </a:lnTo>
                <a:cubicBezTo>
                  <a:pt x="491993" y="359746"/>
                  <a:pt x="493977" y="376687"/>
                  <a:pt x="495300" y="395288"/>
                </a:cubicBezTo>
                <a:cubicBezTo>
                  <a:pt x="487363" y="376687"/>
                  <a:pt x="481410" y="359746"/>
                  <a:pt x="477027" y="344799"/>
                </a:cubicBezTo>
                <a:lnTo>
                  <a:pt x="476788" y="343756"/>
                </a:lnTo>
                <a:lnTo>
                  <a:pt x="476432" y="348927"/>
                </a:lnTo>
                <a:cubicBezTo>
                  <a:pt x="475097" y="368301"/>
                  <a:pt x="475097" y="368301"/>
                  <a:pt x="475097" y="368301"/>
                </a:cubicBezTo>
                <a:cubicBezTo>
                  <a:pt x="469757" y="368301"/>
                  <a:pt x="459077" y="368301"/>
                  <a:pt x="453737" y="368301"/>
                </a:cubicBezTo>
                <a:cubicBezTo>
                  <a:pt x="443058" y="362957"/>
                  <a:pt x="437718" y="362957"/>
                  <a:pt x="427038" y="357612"/>
                </a:cubicBezTo>
                <a:cubicBezTo>
                  <a:pt x="437718" y="207963"/>
                  <a:pt x="437718" y="207963"/>
                  <a:pt x="437718" y="207963"/>
                </a:cubicBezTo>
                <a:close/>
                <a:moveTo>
                  <a:pt x="180975" y="165100"/>
                </a:moveTo>
                <a:cubicBezTo>
                  <a:pt x="191620" y="165100"/>
                  <a:pt x="202266" y="170436"/>
                  <a:pt x="212912" y="170436"/>
                </a:cubicBezTo>
                <a:cubicBezTo>
                  <a:pt x="223557" y="170436"/>
                  <a:pt x="234203" y="165100"/>
                  <a:pt x="244849" y="165100"/>
                </a:cubicBezTo>
                <a:cubicBezTo>
                  <a:pt x="271463" y="357188"/>
                  <a:pt x="271463" y="357188"/>
                  <a:pt x="271463" y="357188"/>
                </a:cubicBezTo>
                <a:cubicBezTo>
                  <a:pt x="260817" y="357188"/>
                  <a:pt x="250171" y="357188"/>
                  <a:pt x="239526" y="357188"/>
                </a:cubicBezTo>
                <a:cubicBezTo>
                  <a:pt x="228880" y="357188"/>
                  <a:pt x="218235" y="357188"/>
                  <a:pt x="207589" y="351852"/>
                </a:cubicBezTo>
                <a:lnTo>
                  <a:pt x="198986" y="291488"/>
                </a:lnTo>
                <a:lnTo>
                  <a:pt x="190124" y="326600"/>
                </a:lnTo>
                <a:cubicBezTo>
                  <a:pt x="175499" y="371195"/>
                  <a:pt x="148908" y="432429"/>
                  <a:pt x="106363" y="501651"/>
                </a:cubicBezTo>
                <a:cubicBezTo>
                  <a:pt x="111349" y="470701"/>
                  <a:pt x="117456" y="442372"/>
                  <a:pt x="124160" y="416803"/>
                </a:cubicBezTo>
                <a:lnTo>
                  <a:pt x="143824" y="353980"/>
                </a:lnTo>
                <a:lnTo>
                  <a:pt x="129527" y="375899"/>
                </a:lnTo>
                <a:cubicBezTo>
                  <a:pt x="98759" y="420040"/>
                  <a:pt x="56147" y="472458"/>
                  <a:pt x="0" y="528638"/>
                </a:cubicBezTo>
                <a:cubicBezTo>
                  <a:pt x="37432" y="442028"/>
                  <a:pt x="76910" y="375899"/>
                  <a:pt x="110376" y="329357"/>
                </a:cubicBezTo>
                <a:lnTo>
                  <a:pt x="130585" y="304373"/>
                </a:lnTo>
                <a:lnTo>
                  <a:pt x="99845" y="327570"/>
                </a:lnTo>
                <a:cubicBezTo>
                  <a:pt x="74362" y="344463"/>
                  <a:pt x="44283" y="362104"/>
                  <a:pt x="9525" y="379413"/>
                </a:cubicBezTo>
                <a:cubicBezTo>
                  <a:pt x="85725" y="291537"/>
                  <a:pt x="155909" y="242606"/>
                  <a:pt x="188495" y="228127"/>
                </a:cubicBezTo>
                <a:lnTo>
                  <a:pt x="189890" y="227656"/>
                </a:lnTo>
                <a:lnTo>
                  <a:pt x="185712" y="198338"/>
                </a:lnTo>
                <a:cubicBezTo>
                  <a:pt x="180975" y="165100"/>
                  <a:pt x="180975" y="165100"/>
                  <a:pt x="180975" y="165100"/>
                </a:cubicBezTo>
                <a:close/>
                <a:moveTo>
                  <a:pt x="463904" y="144463"/>
                </a:moveTo>
                <a:cubicBezTo>
                  <a:pt x="474840" y="144463"/>
                  <a:pt x="485776" y="149755"/>
                  <a:pt x="485776" y="149755"/>
                </a:cubicBezTo>
                <a:cubicBezTo>
                  <a:pt x="485776" y="207963"/>
                  <a:pt x="485776" y="207963"/>
                  <a:pt x="485776" y="207963"/>
                </a:cubicBezTo>
                <a:cubicBezTo>
                  <a:pt x="474840" y="207963"/>
                  <a:pt x="469372" y="207963"/>
                  <a:pt x="458436" y="207963"/>
                </a:cubicBezTo>
                <a:cubicBezTo>
                  <a:pt x="447499" y="207963"/>
                  <a:pt x="442031" y="202671"/>
                  <a:pt x="436563" y="197380"/>
                </a:cubicBezTo>
                <a:cubicBezTo>
                  <a:pt x="436563" y="149755"/>
                  <a:pt x="436563" y="149755"/>
                  <a:pt x="436563" y="149755"/>
                </a:cubicBezTo>
                <a:cubicBezTo>
                  <a:pt x="436563" y="144463"/>
                  <a:pt x="447499" y="144463"/>
                  <a:pt x="463904" y="144463"/>
                </a:cubicBezTo>
                <a:close/>
                <a:moveTo>
                  <a:pt x="341313" y="80963"/>
                </a:moveTo>
                <a:cubicBezTo>
                  <a:pt x="346653" y="86269"/>
                  <a:pt x="357332" y="86269"/>
                  <a:pt x="368012" y="91574"/>
                </a:cubicBezTo>
                <a:cubicBezTo>
                  <a:pt x="378691" y="91574"/>
                  <a:pt x="389371" y="91574"/>
                  <a:pt x="400051" y="91574"/>
                </a:cubicBezTo>
                <a:cubicBezTo>
                  <a:pt x="400051" y="282576"/>
                  <a:pt x="400051" y="282576"/>
                  <a:pt x="400051" y="282576"/>
                </a:cubicBezTo>
                <a:cubicBezTo>
                  <a:pt x="389371" y="282576"/>
                  <a:pt x="378691" y="282576"/>
                  <a:pt x="368012" y="282576"/>
                </a:cubicBezTo>
                <a:cubicBezTo>
                  <a:pt x="357332" y="282576"/>
                  <a:pt x="346653" y="277271"/>
                  <a:pt x="341313" y="271965"/>
                </a:cubicBezTo>
                <a:cubicBezTo>
                  <a:pt x="341313" y="80963"/>
                  <a:pt x="341313" y="80963"/>
                  <a:pt x="341313" y="80963"/>
                </a:cubicBezTo>
                <a:close/>
                <a:moveTo>
                  <a:pt x="201840" y="80963"/>
                </a:moveTo>
                <a:cubicBezTo>
                  <a:pt x="217828" y="80963"/>
                  <a:pt x="233817" y="80963"/>
                  <a:pt x="233817" y="86255"/>
                </a:cubicBezTo>
                <a:cubicBezTo>
                  <a:pt x="244476" y="155046"/>
                  <a:pt x="244476" y="155046"/>
                  <a:pt x="244476" y="155046"/>
                </a:cubicBezTo>
                <a:cubicBezTo>
                  <a:pt x="233817" y="160338"/>
                  <a:pt x="223158" y="160338"/>
                  <a:pt x="212499" y="160338"/>
                </a:cubicBezTo>
                <a:cubicBezTo>
                  <a:pt x="201840" y="160338"/>
                  <a:pt x="191181" y="160338"/>
                  <a:pt x="180522" y="155046"/>
                </a:cubicBezTo>
                <a:cubicBezTo>
                  <a:pt x="169863" y="91546"/>
                  <a:pt x="169863" y="91546"/>
                  <a:pt x="169863" y="91546"/>
                </a:cubicBezTo>
                <a:cubicBezTo>
                  <a:pt x="169863" y="91546"/>
                  <a:pt x="185851" y="86255"/>
                  <a:pt x="201840" y="80963"/>
                </a:cubicBezTo>
                <a:close/>
                <a:moveTo>
                  <a:pt x="368012" y="0"/>
                </a:moveTo>
                <a:cubicBezTo>
                  <a:pt x="389371" y="0"/>
                  <a:pt x="400051" y="5397"/>
                  <a:pt x="400051" y="10795"/>
                </a:cubicBezTo>
                <a:cubicBezTo>
                  <a:pt x="400051" y="80963"/>
                  <a:pt x="400051" y="80963"/>
                  <a:pt x="400051" y="80963"/>
                </a:cubicBezTo>
                <a:cubicBezTo>
                  <a:pt x="389371" y="80963"/>
                  <a:pt x="378691" y="80963"/>
                  <a:pt x="368012" y="80963"/>
                </a:cubicBezTo>
                <a:cubicBezTo>
                  <a:pt x="357332" y="80963"/>
                  <a:pt x="346653" y="75565"/>
                  <a:pt x="341313" y="70168"/>
                </a:cubicBezTo>
                <a:cubicBezTo>
                  <a:pt x="341313" y="10795"/>
                  <a:pt x="341313" y="10795"/>
                  <a:pt x="341313" y="10795"/>
                </a:cubicBezTo>
                <a:cubicBezTo>
                  <a:pt x="341313" y="5397"/>
                  <a:pt x="351992" y="0"/>
                  <a:pt x="3680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2700" dist="25400" dir="2700000" algn="tl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uk-UA"/>
          </a:p>
        </p:txBody>
      </p:sp>
      <p:sp>
        <p:nvSpPr>
          <p:cNvPr id="126" name="TextBox 125"/>
          <p:cNvSpPr txBox="1"/>
          <p:nvPr/>
        </p:nvSpPr>
        <p:spPr>
          <a:xfrm>
            <a:off x="3479711" y="5528246"/>
            <a:ext cx="6136164" cy="897682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600" b="1" dirty="0"/>
              <a:t>2 h - </a:t>
            </a:r>
            <a:r>
              <a:rPr lang="id-ID" sz="1600" b="1" dirty="0"/>
              <a:t>Rp</a:t>
            </a:r>
            <a:r>
              <a:rPr lang="en-US" sz="1600" b="1" dirty="0"/>
              <a:t>50</a:t>
            </a:r>
            <a:r>
              <a:rPr lang="id-ID" sz="1600" b="1" dirty="0"/>
              <a:t>0.000</a:t>
            </a:r>
            <a:endParaRPr lang="en-US" sz="1600" b="1" dirty="0"/>
          </a:p>
          <a:p>
            <a:pPr>
              <a:spcAft>
                <a:spcPts val="1000"/>
              </a:spcAft>
            </a:pPr>
            <a:r>
              <a:rPr lang="en-US" sz="1400" dirty="0"/>
              <a:t>Lorem Ipsum has been the industry's standard dummy text ever since the 1500s, when an unknown printer. </a:t>
            </a:r>
            <a:endParaRPr lang="uk-UA" sz="1400" dirty="0"/>
          </a:p>
        </p:txBody>
      </p:sp>
      <p:sp>
        <p:nvSpPr>
          <p:cNvPr id="127" name="TextBox 126"/>
          <p:cNvSpPr txBox="1"/>
          <p:nvPr/>
        </p:nvSpPr>
        <p:spPr>
          <a:xfrm>
            <a:off x="3479711" y="5068087"/>
            <a:ext cx="6136164" cy="461665"/>
          </a:xfrm>
          <a:prstGeom prst="rect">
            <a:avLst/>
          </a:prstGeom>
          <a:noFill/>
        </p:spPr>
        <p:txBody>
          <a:bodyPr wrap="square" rIns="0" rtlCol="0" anchor="b">
            <a:spAutoFit/>
          </a:bodyPr>
          <a:lstStyle/>
          <a:p>
            <a:pPr>
              <a:spcAft>
                <a:spcPts val="1000"/>
              </a:spcAft>
            </a:pPr>
            <a:r>
              <a:rPr lang="en-US" sz="2400" dirty="0">
                <a:solidFill>
                  <a:schemeClr val="accent4"/>
                </a:solidFill>
              </a:rPr>
              <a:t>GROUP MEDITATION</a:t>
            </a:r>
            <a:endParaRPr lang="uk-UA" sz="24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02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6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6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6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6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75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3687" grpId="0"/>
      <p:bldP spid="2" grpId="0" animBg="1"/>
      <p:bldP spid="8" grpId="0" animBg="1"/>
      <p:bldP spid="111" grpId="0"/>
      <p:bldP spid="112" grpId="0"/>
      <p:bldP spid="113" grpId="0" animBg="1"/>
      <p:bldP spid="114" grpId="0"/>
      <p:bldP spid="115" grpId="0"/>
      <p:bldP spid="122" grpId="0" animBg="1"/>
      <p:bldP spid="123" grpId="0"/>
      <p:bldP spid="124" grpId="0"/>
      <p:bldP spid="17" grpId="0" animBg="1"/>
      <p:bldP spid="126" grpId="0"/>
      <p:bldP spid="1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Massage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839788" y="1803400"/>
            <a:ext cx="3299076" cy="374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400" dirty="0"/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400" dirty="0" err="1"/>
              <a:t>popularised</a:t>
            </a:r>
            <a:r>
              <a:rPr lang="en-US" sz="1400" dirty="0"/>
              <a:t> in the 1960s with the release of </a:t>
            </a:r>
            <a:r>
              <a:rPr lang="en-US" sz="1400" dirty="0" err="1"/>
              <a:t>Letraset</a:t>
            </a:r>
            <a:r>
              <a:rPr lang="en-US" sz="1400" dirty="0"/>
              <a:t> sheets containing Lorem Ipsum passages, and more recently with desktop publishing software like Aldus PageMaker including versions of Lorem Ipsum.</a:t>
            </a:r>
            <a:endParaRPr lang="uk-UA" sz="1400" dirty="0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4" b="85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3736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29"/>
          <p:cNvSpPr/>
          <p:nvPr/>
        </p:nvSpPr>
        <p:spPr>
          <a:xfrm>
            <a:off x="6176801" y="4148467"/>
            <a:ext cx="2184400" cy="2184400"/>
          </a:xfrm>
          <a:prstGeom prst="ellipse">
            <a:avLst/>
          </a:prstGeom>
          <a:solidFill>
            <a:schemeClr val="tx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1" name="Oval 30"/>
          <p:cNvSpPr/>
          <p:nvPr/>
        </p:nvSpPr>
        <p:spPr>
          <a:xfrm>
            <a:off x="6176801" y="1679407"/>
            <a:ext cx="2184400" cy="2184400"/>
          </a:xfrm>
          <a:prstGeom prst="ellipse">
            <a:avLst/>
          </a:prstGeom>
          <a:solidFill>
            <a:schemeClr val="tx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9" name="Oval 28"/>
          <p:cNvSpPr/>
          <p:nvPr/>
        </p:nvSpPr>
        <p:spPr>
          <a:xfrm>
            <a:off x="802695" y="4148467"/>
            <a:ext cx="2184400" cy="2184400"/>
          </a:xfrm>
          <a:prstGeom prst="ellipse">
            <a:avLst/>
          </a:prstGeom>
          <a:solidFill>
            <a:schemeClr val="tx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8" name="Oval 27"/>
          <p:cNvSpPr/>
          <p:nvPr/>
        </p:nvSpPr>
        <p:spPr>
          <a:xfrm>
            <a:off x="802695" y="1679407"/>
            <a:ext cx="2184400" cy="2184400"/>
          </a:xfrm>
          <a:prstGeom prst="ellipse">
            <a:avLst/>
          </a:prstGeom>
          <a:solidFill>
            <a:schemeClr val="tx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Massage</a:t>
            </a:r>
            <a:endParaRPr lang="uk-UA" dirty="0"/>
          </a:p>
        </p:txBody>
      </p:sp>
      <p:grpSp>
        <p:nvGrpSpPr>
          <p:cNvPr id="14" name="Group 13"/>
          <p:cNvGrpSpPr/>
          <p:nvPr/>
        </p:nvGrpSpPr>
        <p:grpSpPr>
          <a:xfrm>
            <a:off x="1168215" y="2255551"/>
            <a:ext cx="1020224" cy="839154"/>
            <a:chOff x="7989888" y="3192463"/>
            <a:chExt cx="831850" cy="684213"/>
          </a:xfrm>
          <a:solidFill>
            <a:schemeClr val="accent1"/>
          </a:solidFill>
          <a:effectLst>
            <a:outerShdw blurRad="127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5" name="Freeform 136"/>
            <p:cNvSpPr>
              <a:spLocks/>
            </p:cNvSpPr>
            <p:nvPr/>
          </p:nvSpPr>
          <p:spPr bwMode="auto">
            <a:xfrm>
              <a:off x="8043863" y="3540126"/>
              <a:ext cx="201613" cy="185738"/>
            </a:xfrm>
            <a:custGeom>
              <a:avLst/>
              <a:gdLst>
                <a:gd name="T0" fmla="*/ 57 w 114"/>
                <a:gd name="T1" fmla="*/ 105 h 105"/>
                <a:gd name="T2" fmla="*/ 114 w 114"/>
                <a:gd name="T3" fmla="*/ 54 h 105"/>
                <a:gd name="T4" fmla="*/ 57 w 114"/>
                <a:gd name="T5" fmla="*/ 0 h 105"/>
                <a:gd name="T6" fmla="*/ 0 w 114"/>
                <a:gd name="T7" fmla="*/ 54 h 105"/>
                <a:gd name="T8" fmla="*/ 9 w 114"/>
                <a:gd name="T9" fmla="*/ 105 h 105"/>
                <a:gd name="T10" fmla="*/ 57 w 114"/>
                <a:gd name="T1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105">
                  <a:moveTo>
                    <a:pt x="57" y="105"/>
                  </a:moveTo>
                  <a:cubicBezTo>
                    <a:pt x="90" y="105"/>
                    <a:pt x="114" y="81"/>
                    <a:pt x="114" y="54"/>
                  </a:cubicBezTo>
                  <a:cubicBezTo>
                    <a:pt x="114" y="24"/>
                    <a:pt x="90" y="0"/>
                    <a:pt x="57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9"/>
                    <a:pt x="9" y="105"/>
                    <a:pt x="9" y="105"/>
                  </a:cubicBezTo>
                  <a:cubicBezTo>
                    <a:pt x="9" y="105"/>
                    <a:pt x="42" y="105"/>
                    <a:pt x="57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137"/>
            <p:cNvSpPr>
              <a:spLocks noEditPoints="1"/>
            </p:cNvSpPr>
            <p:nvPr/>
          </p:nvSpPr>
          <p:spPr bwMode="auto">
            <a:xfrm>
              <a:off x="7989888" y="3603626"/>
              <a:ext cx="831850" cy="273050"/>
            </a:xfrm>
            <a:custGeom>
              <a:avLst/>
              <a:gdLst>
                <a:gd name="T0" fmla="*/ 453 w 468"/>
                <a:gd name="T1" fmla="*/ 123 h 153"/>
                <a:gd name="T2" fmla="*/ 453 w 468"/>
                <a:gd name="T3" fmla="*/ 9 h 153"/>
                <a:gd name="T4" fmla="*/ 444 w 468"/>
                <a:gd name="T5" fmla="*/ 0 h 153"/>
                <a:gd name="T6" fmla="*/ 327 w 468"/>
                <a:gd name="T7" fmla="*/ 0 h 153"/>
                <a:gd name="T8" fmla="*/ 319 w 468"/>
                <a:gd name="T9" fmla="*/ 6 h 153"/>
                <a:gd name="T10" fmla="*/ 318 w 468"/>
                <a:gd name="T11" fmla="*/ 6 h 153"/>
                <a:gd name="T12" fmla="*/ 195 w 468"/>
                <a:gd name="T13" fmla="*/ 6 h 153"/>
                <a:gd name="T14" fmla="*/ 159 w 468"/>
                <a:gd name="T15" fmla="*/ 42 h 153"/>
                <a:gd name="T16" fmla="*/ 159 w 468"/>
                <a:gd name="T17" fmla="*/ 48 h 153"/>
                <a:gd name="T18" fmla="*/ 195 w 468"/>
                <a:gd name="T19" fmla="*/ 84 h 153"/>
                <a:gd name="T20" fmla="*/ 318 w 468"/>
                <a:gd name="T21" fmla="*/ 84 h 153"/>
                <a:gd name="T22" fmla="*/ 318 w 468"/>
                <a:gd name="T23" fmla="*/ 123 h 153"/>
                <a:gd name="T24" fmla="*/ 15 w 468"/>
                <a:gd name="T25" fmla="*/ 123 h 153"/>
                <a:gd name="T26" fmla="*/ 0 w 468"/>
                <a:gd name="T27" fmla="*/ 138 h 153"/>
                <a:gd name="T28" fmla="*/ 15 w 468"/>
                <a:gd name="T29" fmla="*/ 153 h 153"/>
                <a:gd name="T30" fmla="*/ 450 w 468"/>
                <a:gd name="T31" fmla="*/ 153 h 153"/>
                <a:gd name="T32" fmla="*/ 468 w 468"/>
                <a:gd name="T33" fmla="*/ 138 h 153"/>
                <a:gd name="T34" fmla="*/ 453 w 468"/>
                <a:gd name="T35" fmla="*/ 123 h 153"/>
                <a:gd name="T36" fmla="*/ 441 w 468"/>
                <a:gd name="T37" fmla="*/ 123 h 153"/>
                <a:gd name="T38" fmla="*/ 357 w 468"/>
                <a:gd name="T39" fmla="*/ 123 h 153"/>
                <a:gd name="T40" fmla="*/ 357 w 468"/>
                <a:gd name="T41" fmla="*/ 12 h 153"/>
                <a:gd name="T42" fmla="*/ 441 w 468"/>
                <a:gd name="T43" fmla="*/ 12 h 153"/>
                <a:gd name="T44" fmla="*/ 441 w 468"/>
                <a:gd name="T45" fmla="*/ 123 h 153"/>
                <a:gd name="T46" fmla="*/ 330 w 468"/>
                <a:gd name="T47" fmla="*/ 12 h 153"/>
                <a:gd name="T48" fmla="*/ 342 w 468"/>
                <a:gd name="T49" fmla="*/ 12 h 153"/>
                <a:gd name="T50" fmla="*/ 342 w 468"/>
                <a:gd name="T51" fmla="*/ 123 h 153"/>
                <a:gd name="T52" fmla="*/ 330 w 468"/>
                <a:gd name="T53" fmla="*/ 123 h 153"/>
                <a:gd name="T54" fmla="*/ 330 w 468"/>
                <a:gd name="T55" fmla="*/ 1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8" h="153">
                  <a:moveTo>
                    <a:pt x="453" y="123"/>
                  </a:moveTo>
                  <a:cubicBezTo>
                    <a:pt x="453" y="109"/>
                    <a:pt x="453" y="78"/>
                    <a:pt x="453" y="9"/>
                  </a:cubicBezTo>
                  <a:cubicBezTo>
                    <a:pt x="453" y="3"/>
                    <a:pt x="450" y="0"/>
                    <a:pt x="444" y="0"/>
                  </a:cubicBezTo>
                  <a:cubicBezTo>
                    <a:pt x="444" y="0"/>
                    <a:pt x="444" y="0"/>
                    <a:pt x="327" y="0"/>
                  </a:cubicBezTo>
                  <a:cubicBezTo>
                    <a:pt x="325" y="0"/>
                    <a:pt x="321" y="2"/>
                    <a:pt x="319" y="6"/>
                  </a:cubicBezTo>
                  <a:cubicBezTo>
                    <a:pt x="319" y="6"/>
                    <a:pt x="319" y="6"/>
                    <a:pt x="318" y="6"/>
                  </a:cubicBezTo>
                  <a:cubicBezTo>
                    <a:pt x="318" y="6"/>
                    <a:pt x="318" y="6"/>
                    <a:pt x="195" y="6"/>
                  </a:cubicBezTo>
                  <a:cubicBezTo>
                    <a:pt x="174" y="6"/>
                    <a:pt x="159" y="21"/>
                    <a:pt x="159" y="42"/>
                  </a:cubicBezTo>
                  <a:cubicBezTo>
                    <a:pt x="159" y="42"/>
                    <a:pt x="159" y="42"/>
                    <a:pt x="159" y="48"/>
                  </a:cubicBezTo>
                  <a:cubicBezTo>
                    <a:pt x="159" y="69"/>
                    <a:pt x="174" y="84"/>
                    <a:pt x="195" y="84"/>
                  </a:cubicBezTo>
                  <a:cubicBezTo>
                    <a:pt x="195" y="84"/>
                    <a:pt x="195" y="84"/>
                    <a:pt x="318" y="84"/>
                  </a:cubicBezTo>
                  <a:cubicBezTo>
                    <a:pt x="318" y="95"/>
                    <a:pt x="318" y="108"/>
                    <a:pt x="318" y="123"/>
                  </a:cubicBezTo>
                  <a:cubicBezTo>
                    <a:pt x="254" y="123"/>
                    <a:pt x="158" y="123"/>
                    <a:pt x="15" y="123"/>
                  </a:cubicBezTo>
                  <a:cubicBezTo>
                    <a:pt x="6" y="123"/>
                    <a:pt x="0" y="129"/>
                    <a:pt x="0" y="138"/>
                  </a:cubicBezTo>
                  <a:cubicBezTo>
                    <a:pt x="0" y="147"/>
                    <a:pt x="6" y="153"/>
                    <a:pt x="15" y="153"/>
                  </a:cubicBezTo>
                  <a:cubicBezTo>
                    <a:pt x="15" y="153"/>
                    <a:pt x="15" y="153"/>
                    <a:pt x="450" y="153"/>
                  </a:cubicBezTo>
                  <a:cubicBezTo>
                    <a:pt x="459" y="153"/>
                    <a:pt x="468" y="147"/>
                    <a:pt x="468" y="138"/>
                  </a:cubicBezTo>
                  <a:cubicBezTo>
                    <a:pt x="468" y="130"/>
                    <a:pt x="461" y="124"/>
                    <a:pt x="453" y="123"/>
                  </a:cubicBezTo>
                  <a:close/>
                  <a:moveTo>
                    <a:pt x="441" y="123"/>
                  </a:moveTo>
                  <a:cubicBezTo>
                    <a:pt x="431" y="123"/>
                    <a:pt x="408" y="123"/>
                    <a:pt x="357" y="123"/>
                  </a:cubicBezTo>
                  <a:cubicBezTo>
                    <a:pt x="357" y="43"/>
                    <a:pt x="357" y="19"/>
                    <a:pt x="357" y="12"/>
                  </a:cubicBezTo>
                  <a:cubicBezTo>
                    <a:pt x="374" y="12"/>
                    <a:pt x="400" y="12"/>
                    <a:pt x="441" y="12"/>
                  </a:cubicBezTo>
                  <a:cubicBezTo>
                    <a:pt x="441" y="12"/>
                    <a:pt x="441" y="12"/>
                    <a:pt x="441" y="123"/>
                  </a:cubicBezTo>
                  <a:close/>
                  <a:moveTo>
                    <a:pt x="330" y="12"/>
                  </a:moveTo>
                  <a:cubicBezTo>
                    <a:pt x="330" y="12"/>
                    <a:pt x="330" y="12"/>
                    <a:pt x="342" y="12"/>
                  </a:cubicBezTo>
                  <a:cubicBezTo>
                    <a:pt x="342" y="78"/>
                    <a:pt x="342" y="109"/>
                    <a:pt x="342" y="123"/>
                  </a:cubicBezTo>
                  <a:cubicBezTo>
                    <a:pt x="338" y="123"/>
                    <a:pt x="334" y="123"/>
                    <a:pt x="330" y="123"/>
                  </a:cubicBezTo>
                  <a:lnTo>
                    <a:pt x="3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138"/>
            <p:cNvSpPr>
              <a:spLocks/>
            </p:cNvSpPr>
            <p:nvPr/>
          </p:nvSpPr>
          <p:spPr bwMode="auto">
            <a:xfrm>
              <a:off x="8048626" y="3752851"/>
              <a:ext cx="192088" cy="38100"/>
            </a:xfrm>
            <a:custGeom>
              <a:avLst/>
              <a:gdLst>
                <a:gd name="T0" fmla="*/ 12 w 108"/>
                <a:gd name="T1" fmla="*/ 0 h 21"/>
                <a:gd name="T2" fmla="*/ 0 w 108"/>
                <a:gd name="T3" fmla="*/ 12 h 21"/>
                <a:gd name="T4" fmla="*/ 12 w 108"/>
                <a:gd name="T5" fmla="*/ 21 h 21"/>
                <a:gd name="T6" fmla="*/ 96 w 108"/>
                <a:gd name="T7" fmla="*/ 21 h 21"/>
                <a:gd name="T8" fmla="*/ 108 w 108"/>
                <a:gd name="T9" fmla="*/ 12 h 21"/>
                <a:gd name="T10" fmla="*/ 96 w 108"/>
                <a:gd name="T11" fmla="*/ 0 h 21"/>
                <a:gd name="T12" fmla="*/ 12 w 10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21">
                  <a:moveTo>
                    <a:pt x="12" y="0"/>
                  </a:moveTo>
                  <a:cubicBezTo>
                    <a:pt x="6" y="0"/>
                    <a:pt x="0" y="6"/>
                    <a:pt x="0" y="12"/>
                  </a:cubicBezTo>
                  <a:cubicBezTo>
                    <a:pt x="0" y="18"/>
                    <a:pt x="6" y="21"/>
                    <a:pt x="12" y="21"/>
                  </a:cubicBezTo>
                  <a:cubicBezTo>
                    <a:pt x="12" y="21"/>
                    <a:pt x="12" y="21"/>
                    <a:pt x="96" y="21"/>
                  </a:cubicBezTo>
                  <a:cubicBezTo>
                    <a:pt x="102" y="21"/>
                    <a:pt x="108" y="18"/>
                    <a:pt x="108" y="12"/>
                  </a:cubicBezTo>
                  <a:cubicBezTo>
                    <a:pt x="108" y="6"/>
                    <a:pt x="102" y="0"/>
                    <a:pt x="96" y="0"/>
                  </a:cubicBezTo>
                  <a:cubicBezTo>
                    <a:pt x="96" y="0"/>
                    <a:pt x="96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139"/>
            <p:cNvSpPr>
              <a:spLocks/>
            </p:cNvSpPr>
            <p:nvPr/>
          </p:nvSpPr>
          <p:spPr bwMode="auto">
            <a:xfrm>
              <a:off x="8362951" y="3379788"/>
              <a:ext cx="144463" cy="192088"/>
            </a:xfrm>
            <a:custGeom>
              <a:avLst/>
              <a:gdLst>
                <a:gd name="T0" fmla="*/ 45 w 81"/>
                <a:gd name="T1" fmla="*/ 102 h 108"/>
                <a:gd name="T2" fmla="*/ 78 w 81"/>
                <a:gd name="T3" fmla="*/ 69 h 108"/>
                <a:gd name="T4" fmla="*/ 75 w 81"/>
                <a:gd name="T5" fmla="*/ 53 h 108"/>
                <a:gd name="T6" fmla="*/ 72 w 81"/>
                <a:gd name="T7" fmla="*/ 48 h 108"/>
                <a:gd name="T8" fmla="*/ 30 w 81"/>
                <a:gd name="T9" fmla="*/ 6 h 108"/>
                <a:gd name="T10" fmla="*/ 6 w 81"/>
                <a:gd name="T11" fmla="*/ 9 h 108"/>
                <a:gd name="T12" fmla="*/ 6 w 81"/>
                <a:gd name="T13" fmla="*/ 30 h 108"/>
                <a:gd name="T14" fmla="*/ 38 w 81"/>
                <a:gd name="T15" fmla="*/ 61 h 108"/>
                <a:gd name="T16" fmla="*/ 21 w 81"/>
                <a:gd name="T17" fmla="*/ 78 h 108"/>
                <a:gd name="T18" fmla="*/ 24 w 81"/>
                <a:gd name="T19" fmla="*/ 99 h 108"/>
                <a:gd name="T20" fmla="*/ 45 w 81"/>
                <a:gd name="T21" fmla="*/ 10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08">
                  <a:moveTo>
                    <a:pt x="45" y="102"/>
                  </a:moveTo>
                  <a:cubicBezTo>
                    <a:pt x="78" y="69"/>
                    <a:pt x="78" y="69"/>
                    <a:pt x="78" y="69"/>
                  </a:cubicBezTo>
                  <a:cubicBezTo>
                    <a:pt x="81" y="66"/>
                    <a:pt x="81" y="59"/>
                    <a:pt x="75" y="53"/>
                  </a:cubicBezTo>
                  <a:cubicBezTo>
                    <a:pt x="75" y="51"/>
                    <a:pt x="74" y="50"/>
                    <a:pt x="72" y="48"/>
                  </a:cubicBezTo>
                  <a:cubicBezTo>
                    <a:pt x="72" y="48"/>
                    <a:pt x="72" y="48"/>
                    <a:pt x="30" y="6"/>
                  </a:cubicBezTo>
                  <a:cubicBezTo>
                    <a:pt x="24" y="0"/>
                    <a:pt x="15" y="0"/>
                    <a:pt x="6" y="9"/>
                  </a:cubicBezTo>
                  <a:cubicBezTo>
                    <a:pt x="0" y="15"/>
                    <a:pt x="0" y="24"/>
                    <a:pt x="6" y="30"/>
                  </a:cubicBezTo>
                  <a:cubicBezTo>
                    <a:pt x="6" y="30"/>
                    <a:pt x="6" y="30"/>
                    <a:pt x="38" y="6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15" y="84"/>
                    <a:pt x="18" y="93"/>
                    <a:pt x="24" y="99"/>
                  </a:cubicBezTo>
                  <a:cubicBezTo>
                    <a:pt x="30" y="105"/>
                    <a:pt x="39" y="108"/>
                    <a:pt x="45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140"/>
            <p:cNvSpPr>
              <a:spLocks noEditPoints="1"/>
            </p:cNvSpPr>
            <p:nvPr/>
          </p:nvSpPr>
          <p:spPr bwMode="auto">
            <a:xfrm>
              <a:off x="8394701" y="3341688"/>
              <a:ext cx="261938" cy="241300"/>
            </a:xfrm>
            <a:custGeom>
              <a:avLst/>
              <a:gdLst>
                <a:gd name="T0" fmla="*/ 18 w 147"/>
                <a:gd name="T1" fmla="*/ 18 h 135"/>
                <a:gd name="T2" fmla="*/ 69 w 147"/>
                <a:gd name="T3" fmla="*/ 66 h 135"/>
                <a:gd name="T4" fmla="*/ 69 w 147"/>
                <a:gd name="T5" fmla="*/ 69 h 135"/>
                <a:gd name="T6" fmla="*/ 75 w 147"/>
                <a:gd name="T7" fmla="*/ 93 h 135"/>
                <a:gd name="T8" fmla="*/ 42 w 147"/>
                <a:gd name="T9" fmla="*/ 126 h 135"/>
                <a:gd name="T10" fmla="*/ 48 w 147"/>
                <a:gd name="T11" fmla="*/ 132 h 135"/>
                <a:gd name="T12" fmla="*/ 51 w 147"/>
                <a:gd name="T13" fmla="*/ 135 h 135"/>
                <a:gd name="T14" fmla="*/ 54 w 147"/>
                <a:gd name="T15" fmla="*/ 135 h 135"/>
                <a:gd name="T16" fmla="*/ 57 w 147"/>
                <a:gd name="T17" fmla="*/ 135 h 135"/>
                <a:gd name="T18" fmla="*/ 144 w 147"/>
                <a:gd name="T19" fmla="*/ 135 h 135"/>
                <a:gd name="T20" fmla="*/ 144 w 147"/>
                <a:gd name="T21" fmla="*/ 132 h 135"/>
                <a:gd name="T22" fmla="*/ 135 w 147"/>
                <a:gd name="T23" fmla="*/ 96 h 135"/>
                <a:gd name="T24" fmla="*/ 114 w 147"/>
                <a:gd name="T25" fmla="*/ 75 h 135"/>
                <a:gd name="T26" fmla="*/ 114 w 147"/>
                <a:gd name="T27" fmla="*/ 72 h 135"/>
                <a:gd name="T28" fmla="*/ 111 w 147"/>
                <a:gd name="T29" fmla="*/ 69 h 135"/>
                <a:gd name="T30" fmla="*/ 111 w 147"/>
                <a:gd name="T31" fmla="*/ 66 h 135"/>
                <a:gd name="T32" fmla="*/ 72 w 147"/>
                <a:gd name="T33" fmla="*/ 27 h 135"/>
                <a:gd name="T34" fmla="*/ 0 w 147"/>
                <a:gd name="T35" fmla="*/ 15 h 135"/>
                <a:gd name="T36" fmla="*/ 18 w 147"/>
                <a:gd name="T37" fmla="*/ 18 h 135"/>
                <a:gd name="T38" fmla="*/ 126 w 147"/>
                <a:gd name="T39" fmla="*/ 102 h 135"/>
                <a:gd name="T40" fmla="*/ 132 w 147"/>
                <a:gd name="T41" fmla="*/ 123 h 135"/>
                <a:gd name="T42" fmla="*/ 69 w 147"/>
                <a:gd name="T43" fmla="*/ 123 h 135"/>
                <a:gd name="T44" fmla="*/ 108 w 147"/>
                <a:gd name="T45" fmla="*/ 84 h 135"/>
                <a:gd name="T46" fmla="*/ 126 w 147"/>
                <a:gd name="T47" fmla="*/ 10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7" h="135">
                  <a:moveTo>
                    <a:pt x="18" y="18"/>
                  </a:moveTo>
                  <a:cubicBezTo>
                    <a:pt x="69" y="66"/>
                    <a:pt x="69" y="66"/>
                    <a:pt x="69" y="6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8" y="78"/>
                    <a:pt x="81" y="87"/>
                    <a:pt x="75" y="93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5" y="129"/>
                    <a:pt x="48" y="132"/>
                    <a:pt x="48" y="132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2" y="135"/>
                    <a:pt x="53" y="135"/>
                    <a:pt x="54" y="135"/>
                  </a:cubicBezTo>
                  <a:cubicBezTo>
                    <a:pt x="56" y="135"/>
                    <a:pt x="57" y="135"/>
                    <a:pt x="57" y="135"/>
                  </a:cubicBezTo>
                  <a:cubicBezTo>
                    <a:pt x="64" y="135"/>
                    <a:pt x="83" y="135"/>
                    <a:pt x="144" y="135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4" y="129"/>
                    <a:pt x="147" y="117"/>
                    <a:pt x="135" y="96"/>
                  </a:cubicBezTo>
                  <a:cubicBezTo>
                    <a:pt x="128" y="85"/>
                    <a:pt x="120" y="79"/>
                    <a:pt x="114" y="75"/>
                  </a:cubicBezTo>
                  <a:cubicBezTo>
                    <a:pt x="114" y="74"/>
                    <a:pt x="114" y="73"/>
                    <a:pt x="114" y="72"/>
                  </a:cubicBezTo>
                  <a:cubicBezTo>
                    <a:pt x="114" y="69"/>
                    <a:pt x="111" y="69"/>
                    <a:pt x="111" y="69"/>
                  </a:cubicBezTo>
                  <a:cubicBezTo>
                    <a:pt x="111" y="69"/>
                    <a:pt x="111" y="69"/>
                    <a:pt x="111" y="6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51" y="6"/>
                    <a:pt x="18" y="0"/>
                    <a:pt x="0" y="15"/>
                  </a:cubicBezTo>
                  <a:cubicBezTo>
                    <a:pt x="9" y="12"/>
                    <a:pt x="15" y="15"/>
                    <a:pt x="18" y="18"/>
                  </a:cubicBezTo>
                  <a:close/>
                  <a:moveTo>
                    <a:pt x="126" y="102"/>
                  </a:moveTo>
                  <a:cubicBezTo>
                    <a:pt x="132" y="111"/>
                    <a:pt x="132" y="120"/>
                    <a:pt x="132" y="123"/>
                  </a:cubicBezTo>
                  <a:cubicBezTo>
                    <a:pt x="132" y="123"/>
                    <a:pt x="132" y="123"/>
                    <a:pt x="69" y="123"/>
                  </a:cubicBezTo>
                  <a:cubicBezTo>
                    <a:pt x="91" y="101"/>
                    <a:pt x="103" y="90"/>
                    <a:pt x="108" y="84"/>
                  </a:cubicBezTo>
                  <a:cubicBezTo>
                    <a:pt x="111" y="87"/>
                    <a:pt x="120" y="93"/>
                    <a:pt x="126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141"/>
            <p:cNvSpPr>
              <a:spLocks/>
            </p:cNvSpPr>
            <p:nvPr/>
          </p:nvSpPr>
          <p:spPr bwMode="auto">
            <a:xfrm>
              <a:off x="8331201" y="3540126"/>
              <a:ext cx="85725" cy="47625"/>
            </a:xfrm>
            <a:custGeom>
              <a:avLst/>
              <a:gdLst>
                <a:gd name="T0" fmla="*/ 33 w 48"/>
                <a:gd name="T1" fmla="*/ 3 h 27"/>
                <a:gd name="T2" fmla="*/ 3 w 48"/>
                <a:gd name="T3" fmla="*/ 21 h 27"/>
                <a:gd name="T4" fmla="*/ 3 w 48"/>
                <a:gd name="T5" fmla="*/ 27 h 27"/>
                <a:gd name="T6" fmla="*/ 42 w 48"/>
                <a:gd name="T7" fmla="*/ 27 h 27"/>
                <a:gd name="T8" fmla="*/ 48 w 48"/>
                <a:gd name="T9" fmla="*/ 27 h 27"/>
                <a:gd name="T10" fmla="*/ 48 w 48"/>
                <a:gd name="T11" fmla="*/ 18 h 27"/>
                <a:gd name="T12" fmla="*/ 39 w 48"/>
                <a:gd name="T13" fmla="*/ 12 h 27"/>
                <a:gd name="T14" fmla="*/ 33 w 48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7">
                  <a:moveTo>
                    <a:pt x="33" y="3"/>
                  </a:moveTo>
                  <a:cubicBezTo>
                    <a:pt x="33" y="0"/>
                    <a:pt x="6" y="21"/>
                    <a:pt x="3" y="21"/>
                  </a:cubicBezTo>
                  <a:cubicBezTo>
                    <a:pt x="0" y="24"/>
                    <a:pt x="3" y="27"/>
                    <a:pt x="3" y="27"/>
                  </a:cubicBezTo>
                  <a:cubicBezTo>
                    <a:pt x="3" y="27"/>
                    <a:pt x="3" y="27"/>
                    <a:pt x="42" y="27"/>
                  </a:cubicBezTo>
                  <a:cubicBezTo>
                    <a:pt x="42" y="27"/>
                    <a:pt x="45" y="27"/>
                    <a:pt x="48" y="27"/>
                  </a:cubicBezTo>
                  <a:cubicBezTo>
                    <a:pt x="48" y="24"/>
                    <a:pt x="48" y="21"/>
                    <a:pt x="48" y="18"/>
                  </a:cubicBezTo>
                  <a:cubicBezTo>
                    <a:pt x="45" y="18"/>
                    <a:pt x="42" y="15"/>
                    <a:pt x="39" y="12"/>
                  </a:cubicBezTo>
                  <a:cubicBezTo>
                    <a:pt x="36" y="9"/>
                    <a:pt x="33" y="3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142"/>
            <p:cNvSpPr>
              <a:spLocks/>
            </p:cNvSpPr>
            <p:nvPr/>
          </p:nvSpPr>
          <p:spPr bwMode="auto">
            <a:xfrm>
              <a:off x="8213726" y="3192463"/>
              <a:ext cx="203200" cy="196850"/>
            </a:xfrm>
            <a:custGeom>
              <a:avLst/>
              <a:gdLst>
                <a:gd name="T0" fmla="*/ 93 w 114"/>
                <a:gd name="T1" fmla="*/ 96 h 111"/>
                <a:gd name="T2" fmla="*/ 96 w 114"/>
                <a:gd name="T3" fmla="*/ 27 h 111"/>
                <a:gd name="T4" fmla="*/ 27 w 114"/>
                <a:gd name="T5" fmla="*/ 18 h 111"/>
                <a:gd name="T6" fmla="*/ 0 w 114"/>
                <a:gd name="T7" fmla="*/ 54 h 111"/>
                <a:gd name="T8" fmla="*/ 27 w 114"/>
                <a:gd name="T9" fmla="*/ 87 h 111"/>
                <a:gd name="T10" fmla="*/ 93 w 114"/>
                <a:gd name="T11" fmla="*/ 9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111">
                  <a:moveTo>
                    <a:pt x="93" y="96"/>
                  </a:moveTo>
                  <a:cubicBezTo>
                    <a:pt x="114" y="78"/>
                    <a:pt x="114" y="48"/>
                    <a:pt x="96" y="27"/>
                  </a:cubicBezTo>
                  <a:cubicBezTo>
                    <a:pt x="78" y="6"/>
                    <a:pt x="48" y="0"/>
                    <a:pt x="27" y="18"/>
                  </a:cubicBezTo>
                  <a:cubicBezTo>
                    <a:pt x="18" y="27"/>
                    <a:pt x="0" y="54"/>
                    <a:pt x="0" y="54"/>
                  </a:cubicBezTo>
                  <a:cubicBezTo>
                    <a:pt x="0" y="54"/>
                    <a:pt x="18" y="75"/>
                    <a:pt x="27" y="87"/>
                  </a:cubicBezTo>
                  <a:cubicBezTo>
                    <a:pt x="45" y="108"/>
                    <a:pt x="75" y="111"/>
                    <a:pt x="93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521594" y="4726661"/>
            <a:ext cx="313466" cy="1028012"/>
            <a:chOff x="6880226" y="1827213"/>
            <a:chExt cx="255588" cy="838200"/>
          </a:xfrm>
          <a:solidFill>
            <a:schemeClr val="accent3"/>
          </a:solidFill>
          <a:effectLst>
            <a:outerShdw blurRad="127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8" name="Freeform 34"/>
            <p:cNvSpPr>
              <a:spLocks/>
            </p:cNvSpPr>
            <p:nvPr/>
          </p:nvSpPr>
          <p:spPr bwMode="auto">
            <a:xfrm>
              <a:off x="6943726" y="1827213"/>
              <a:ext cx="128588" cy="65088"/>
            </a:xfrm>
            <a:custGeom>
              <a:avLst/>
              <a:gdLst>
                <a:gd name="T0" fmla="*/ 40 w 81"/>
                <a:gd name="T1" fmla="*/ 0 h 41"/>
                <a:gd name="T2" fmla="*/ 81 w 81"/>
                <a:gd name="T3" fmla="*/ 0 h 41"/>
                <a:gd name="T4" fmla="*/ 77 w 81"/>
                <a:gd name="T5" fmla="*/ 41 h 41"/>
                <a:gd name="T6" fmla="*/ 40 w 81"/>
                <a:gd name="T7" fmla="*/ 41 h 41"/>
                <a:gd name="T8" fmla="*/ 7 w 81"/>
                <a:gd name="T9" fmla="*/ 41 h 41"/>
                <a:gd name="T10" fmla="*/ 0 w 81"/>
                <a:gd name="T11" fmla="*/ 0 h 41"/>
                <a:gd name="T12" fmla="*/ 40 w 81"/>
                <a:gd name="T13" fmla="*/ 0 h 41"/>
                <a:gd name="T14" fmla="*/ 40 w 81"/>
                <a:gd name="T15" fmla="*/ 0 h 41"/>
                <a:gd name="T16" fmla="*/ 40 w 81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41">
                  <a:moveTo>
                    <a:pt x="40" y="0"/>
                  </a:moveTo>
                  <a:lnTo>
                    <a:pt x="81" y="0"/>
                  </a:lnTo>
                  <a:lnTo>
                    <a:pt x="77" y="41"/>
                  </a:lnTo>
                  <a:lnTo>
                    <a:pt x="40" y="41"/>
                  </a:lnTo>
                  <a:lnTo>
                    <a:pt x="7" y="41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35"/>
            <p:cNvSpPr>
              <a:spLocks/>
            </p:cNvSpPr>
            <p:nvPr/>
          </p:nvSpPr>
          <p:spPr bwMode="auto">
            <a:xfrm>
              <a:off x="6911976" y="2414588"/>
              <a:ext cx="192088" cy="214313"/>
            </a:xfrm>
            <a:custGeom>
              <a:avLst/>
              <a:gdLst>
                <a:gd name="T0" fmla="*/ 108 w 108"/>
                <a:gd name="T1" fmla="*/ 0 h 120"/>
                <a:gd name="T2" fmla="*/ 108 w 108"/>
                <a:gd name="T3" fmla="*/ 93 h 120"/>
                <a:gd name="T4" fmla="*/ 81 w 108"/>
                <a:gd name="T5" fmla="*/ 120 h 120"/>
                <a:gd name="T6" fmla="*/ 27 w 108"/>
                <a:gd name="T7" fmla="*/ 120 h 120"/>
                <a:gd name="T8" fmla="*/ 0 w 108"/>
                <a:gd name="T9" fmla="*/ 93 h 120"/>
                <a:gd name="T10" fmla="*/ 0 w 108"/>
                <a:gd name="T11" fmla="*/ 0 h 120"/>
                <a:gd name="T12" fmla="*/ 108 w 108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20">
                  <a:moveTo>
                    <a:pt x="108" y="0"/>
                  </a:moveTo>
                  <a:cubicBezTo>
                    <a:pt x="108" y="93"/>
                    <a:pt x="108" y="93"/>
                    <a:pt x="108" y="93"/>
                  </a:cubicBezTo>
                  <a:cubicBezTo>
                    <a:pt x="108" y="108"/>
                    <a:pt x="96" y="120"/>
                    <a:pt x="81" y="120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12" y="120"/>
                    <a:pt x="0" y="108"/>
                    <a:pt x="0" y="9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36"/>
            <p:cNvSpPr>
              <a:spLocks/>
            </p:cNvSpPr>
            <p:nvPr/>
          </p:nvSpPr>
          <p:spPr bwMode="auto">
            <a:xfrm>
              <a:off x="6938963" y="1924051"/>
              <a:ext cx="138113" cy="42863"/>
            </a:xfrm>
            <a:custGeom>
              <a:avLst/>
              <a:gdLst>
                <a:gd name="T0" fmla="*/ 0 w 78"/>
                <a:gd name="T1" fmla="*/ 12 h 24"/>
                <a:gd name="T2" fmla="*/ 12 w 78"/>
                <a:gd name="T3" fmla="*/ 24 h 24"/>
                <a:gd name="T4" fmla="*/ 66 w 78"/>
                <a:gd name="T5" fmla="*/ 24 h 24"/>
                <a:gd name="T6" fmla="*/ 78 w 78"/>
                <a:gd name="T7" fmla="*/ 12 h 24"/>
                <a:gd name="T8" fmla="*/ 78 w 78"/>
                <a:gd name="T9" fmla="*/ 12 h 24"/>
                <a:gd name="T10" fmla="*/ 66 w 78"/>
                <a:gd name="T11" fmla="*/ 0 h 24"/>
                <a:gd name="T12" fmla="*/ 12 w 78"/>
                <a:gd name="T13" fmla="*/ 0 h 24"/>
                <a:gd name="T14" fmla="*/ 0 w 78"/>
                <a:gd name="T1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24">
                  <a:moveTo>
                    <a:pt x="0" y="12"/>
                  </a:moveTo>
                  <a:cubicBezTo>
                    <a:pt x="0" y="18"/>
                    <a:pt x="6" y="24"/>
                    <a:pt x="12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72" y="24"/>
                    <a:pt x="78" y="18"/>
                    <a:pt x="78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8" y="6"/>
                    <a:pt x="72" y="0"/>
                    <a:pt x="6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37"/>
            <p:cNvSpPr>
              <a:spLocks noEditPoints="1"/>
            </p:cNvSpPr>
            <p:nvPr/>
          </p:nvSpPr>
          <p:spPr bwMode="auto">
            <a:xfrm>
              <a:off x="6880226" y="1998663"/>
              <a:ext cx="255588" cy="666750"/>
            </a:xfrm>
            <a:custGeom>
              <a:avLst/>
              <a:gdLst>
                <a:gd name="T0" fmla="*/ 0 w 144"/>
                <a:gd name="T1" fmla="*/ 39 h 375"/>
                <a:gd name="T2" fmla="*/ 0 w 144"/>
                <a:gd name="T3" fmla="*/ 336 h 375"/>
                <a:gd name="T4" fmla="*/ 36 w 144"/>
                <a:gd name="T5" fmla="*/ 375 h 375"/>
                <a:gd name="T6" fmla="*/ 108 w 144"/>
                <a:gd name="T7" fmla="*/ 375 h 375"/>
                <a:gd name="T8" fmla="*/ 144 w 144"/>
                <a:gd name="T9" fmla="*/ 336 h 375"/>
                <a:gd name="T10" fmla="*/ 144 w 144"/>
                <a:gd name="T11" fmla="*/ 39 h 375"/>
                <a:gd name="T12" fmla="*/ 108 w 144"/>
                <a:gd name="T13" fmla="*/ 0 h 375"/>
                <a:gd name="T14" fmla="*/ 36 w 144"/>
                <a:gd name="T15" fmla="*/ 0 h 375"/>
                <a:gd name="T16" fmla="*/ 0 w 144"/>
                <a:gd name="T17" fmla="*/ 39 h 375"/>
                <a:gd name="T18" fmla="*/ 12 w 144"/>
                <a:gd name="T19" fmla="*/ 45 h 375"/>
                <a:gd name="T20" fmla="*/ 42 w 144"/>
                <a:gd name="T21" fmla="*/ 15 h 375"/>
                <a:gd name="T22" fmla="*/ 102 w 144"/>
                <a:gd name="T23" fmla="*/ 15 h 375"/>
                <a:gd name="T24" fmla="*/ 132 w 144"/>
                <a:gd name="T25" fmla="*/ 45 h 375"/>
                <a:gd name="T26" fmla="*/ 132 w 144"/>
                <a:gd name="T27" fmla="*/ 225 h 375"/>
                <a:gd name="T28" fmla="*/ 132 w 144"/>
                <a:gd name="T29" fmla="*/ 333 h 375"/>
                <a:gd name="T30" fmla="*/ 102 w 144"/>
                <a:gd name="T31" fmla="*/ 363 h 375"/>
                <a:gd name="T32" fmla="*/ 42 w 144"/>
                <a:gd name="T33" fmla="*/ 363 h 375"/>
                <a:gd name="T34" fmla="*/ 12 w 144"/>
                <a:gd name="T35" fmla="*/ 333 h 375"/>
                <a:gd name="T36" fmla="*/ 12 w 144"/>
                <a:gd name="T37" fmla="*/ 225 h 375"/>
                <a:gd name="T38" fmla="*/ 12 w 144"/>
                <a:gd name="T39" fmla="*/ 4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375">
                  <a:moveTo>
                    <a:pt x="0" y="39"/>
                  </a:moveTo>
                  <a:cubicBezTo>
                    <a:pt x="0" y="336"/>
                    <a:pt x="0" y="336"/>
                    <a:pt x="0" y="336"/>
                  </a:cubicBezTo>
                  <a:cubicBezTo>
                    <a:pt x="0" y="357"/>
                    <a:pt x="18" y="375"/>
                    <a:pt x="36" y="375"/>
                  </a:cubicBezTo>
                  <a:cubicBezTo>
                    <a:pt x="108" y="375"/>
                    <a:pt x="108" y="375"/>
                    <a:pt x="108" y="375"/>
                  </a:cubicBezTo>
                  <a:cubicBezTo>
                    <a:pt x="126" y="375"/>
                    <a:pt x="144" y="357"/>
                    <a:pt x="144" y="336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18"/>
                    <a:pt x="126" y="0"/>
                    <a:pt x="10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8" y="0"/>
                    <a:pt x="0" y="18"/>
                    <a:pt x="0" y="39"/>
                  </a:cubicBezTo>
                  <a:close/>
                  <a:moveTo>
                    <a:pt x="12" y="45"/>
                  </a:moveTo>
                  <a:cubicBezTo>
                    <a:pt x="12" y="27"/>
                    <a:pt x="24" y="15"/>
                    <a:pt x="4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20" y="15"/>
                    <a:pt x="132" y="27"/>
                    <a:pt x="132" y="45"/>
                  </a:cubicBezTo>
                  <a:cubicBezTo>
                    <a:pt x="132" y="225"/>
                    <a:pt x="132" y="225"/>
                    <a:pt x="132" y="225"/>
                  </a:cubicBezTo>
                  <a:cubicBezTo>
                    <a:pt x="132" y="333"/>
                    <a:pt x="132" y="333"/>
                    <a:pt x="132" y="333"/>
                  </a:cubicBezTo>
                  <a:cubicBezTo>
                    <a:pt x="132" y="351"/>
                    <a:pt x="120" y="363"/>
                    <a:pt x="102" y="363"/>
                  </a:cubicBezTo>
                  <a:cubicBezTo>
                    <a:pt x="42" y="363"/>
                    <a:pt x="42" y="363"/>
                    <a:pt x="42" y="363"/>
                  </a:cubicBezTo>
                  <a:cubicBezTo>
                    <a:pt x="24" y="363"/>
                    <a:pt x="12" y="351"/>
                    <a:pt x="12" y="333"/>
                  </a:cubicBezTo>
                  <a:cubicBezTo>
                    <a:pt x="12" y="225"/>
                    <a:pt x="12" y="225"/>
                    <a:pt x="12" y="225"/>
                  </a:cubicBezTo>
                  <a:lnTo>
                    <a:pt x="12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38"/>
            <p:cNvSpPr>
              <a:spLocks/>
            </p:cNvSpPr>
            <p:nvPr/>
          </p:nvSpPr>
          <p:spPr bwMode="auto">
            <a:xfrm>
              <a:off x="6970713" y="2132013"/>
              <a:ext cx="74613" cy="219075"/>
            </a:xfrm>
            <a:custGeom>
              <a:avLst/>
              <a:gdLst>
                <a:gd name="T0" fmla="*/ 0 w 42"/>
                <a:gd name="T1" fmla="*/ 63 h 123"/>
                <a:gd name="T2" fmla="*/ 21 w 42"/>
                <a:gd name="T3" fmla="*/ 123 h 123"/>
                <a:gd name="T4" fmla="*/ 42 w 42"/>
                <a:gd name="T5" fmla="*/ 63 h 123"/>
                <a:gd name="T6" fmla="*/ 21 w 42"/>
                <a:gd name="T7" fmla="*/ 0 h 123"/>
                <a:gd name="T8" fmla="*/ 0 w 42"/>
                <a:gd name="T9" fmla="*/ 6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23">
                  <a:moveTo>
                    <a:pt x="0" y="63"/>
                  </a:moveTo>
                  <a:cubicBezTo>
                    <a:pt x="0" y="96"/>
                    <a:pt x="9" y="123"/>
                    <a:pt x="21" y="123"/>
                  </a:cubicBezTo>
                  <a:cubicBezTo>
                    <a:pt x="33" y="123"/>
                    <a:pt x="42" y="96"/>
                    <a:pt x="42" y="63"/>
                  </a:cubicBezTo>
                  <a:cubicBezTo>
                    <a:pt x="42" y="27"/>
                    <a:pt x="33" y="0"/>
                    <a:pt x="21" y="0"/>
                  </a:cubicBezTo>
                  <a:cubicBezTo>
                    <a:pt x="9" y="0"/>
                    <a:pt x="0" y="27"/>
                    <a:pt x="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39"/>
            <p:cNvSpPr>
              <a:spLocks/>
            </p:cNvSpPr>
            <p:nvPr/>
          </p:nvSpPr>
          <p:spPr bwMode="auto">
            <a:xfrm>
              <a:off x="6948488" y="2179638"/>
              <a:ext cx="117475" cy="128588"/>
            </a:xfrm>
            <a:custGeom>
              <a:avLst/>
              <a:gdLst>
                <a:gd name="T0" fmla="*/ 0 w 66"/>
                <a:gd name="T1" fmla="*/ 66 h 72"/>
                <a:gd name="T2" fmla="*/ 6 w 66"/>
                <a:gd name="T3" fmla="*/ 72 h 72"/>
                <a:gd name="T4" fmla="*/ 60 w 66"/>
                <a:gd name="T5" fmla="*/ 72 h 72"/>
                <a:gd name="T6" fmla="*/ 66 w 66"/>
                <a:gd name="T7" fmla="*/ 66 h 72"/>
                <a:gd name="T8" fmla="*/ 66 w 66"/>
                <a:gd name="T9" fmla="*/ 6 h 72"/>
                <a:gd name="T10" fmla="*/ 60 w 66"/>
                <a:gd name="T11" fmla="*/ 0 h 72"/>
                <a:gd name="T12" fmla="*/ 6 w 66"/>
                <a:gd name="T13" fmla="*/ 0 h 72"/>
                <a:gd name="T14" fmla="*/ 0 w 66"/>
                <a:gd name="T15" fmla="*/ 6 h 72"/>
                <a:gd name="T16" fmla="*/ 0 w 66"/>
                <a:gd name="T17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72">
                  <a:moveTo>
                    <a:pt x="0" y="66"/>
                  </a:moveTo>
                  <a:cubicBezTo>
                    <a:pt x="0" y="69"/>
                    <a:pt x="3" y="72"/>
                    <a:pt x="6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3" y="72"/>
                    <a:pt x="66" y="69"/>
                    <a:pt x="66" y="6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3"/>
                    <a:pt x="63" y="0"/>
                    <a:pt x="6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875256" y="4726661"/>
            <a:ext cx="354352" cy="1028012"/>
            <a:chOff x="8361363" y="4295776"/>
            <a:chExt cx="288925" cy="838200"/>
          </a:xfrm>
          <a:solidFill>
            <a:schemeClr val="accent6"/>
          </a:solidFill>
          <a:effectLst>
            <a:outerShdw blurRad="127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3" name="Freeform 164"/>
            <p:cNvSpPr>
              <a:spLocks/>
            </p:cNvSpPr>
            <p:nvPr/>
          </p:nvSpPr>
          <p:spPr bwMode="auto">
            <a:xfrm>
              <a:off x="8451851" y="4392613"/>
              <a:ext cx="107950" cy="111125"/>
            </a:xfrm>
            <a:custGeom>
              <a:avLst/>
              <a:gdLst>
                <a:gd name="T0" fmla="*/ 0 w 68"/>
                <a:gd name="T1" fmla="*/ 70 h 70"/>
                <a:gd name="T2" fmla="*/ 68 w 68"/>
                <a:gd name="T3" fmla="*/ 70 h 70"/>
                <a:gd name="T4" fmla="*/ 68 w 68"/>
                <a:gd name="T5" fmla="*/ 0 h 70"/>
                <a:gd name="T6" fmla="*/ 0 w 68"/>
                <a:gd name="T7" fmla="*/ 0 h 70"/>
                <a:gd name="T8" fmla="*/ 0 w 68"/>
                <a:gd name="T9" fmla="*/ 70 h 70"/>
                <a:gd name="T10" fmla="*/ 0 w 68"/>
                <a:gd name="T11" fmla="*/ 70 h 70"/>
                <a:gd name="T12" fmla="*/ 0 w 68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70">
                  <a:moveTo>
                    <a:pt x="0" y="70"/>
                  </a:moveTo>
                  <a:lnTo>
                    <a:pt x="68" y="70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165"/>
            <p:cNvSpPr>
              <a:spLocks/>
            </p:cNvSpPr>
            <p:nvPr/>
          </p:nvSpPr>
          <p:spPr bwMode="auto">
            <a:xfrm>
              <a:off x="8467726" y="4365626"/>
              <a:ext cx="74613" cy="15875"/>
            </a:xfrm>
            <a:custGeom>
              <a:avLst/>
              <a:gdLst>
                <a:gd name="T0" fmla="*/ 0 w 47"/>
                <a:gd name="T1" fmla="*/ 10 h 10"/>
                <a:gd name="T2" fmla="*/ 47 w 47"/>
                <a:gd name="T3" fmla="*/ 10 h 10"/>
                <a:gd name="T4" fmla="*/ 47 w 47"/>
                <a:gd name="T5" fmla="*/ 0 h 10"/>
                <a:gd name="T6" fmla="*/ 0 w 47"/>
                <a:gd name="T7" fmla="*/ 0 h 10"/>
                <a:gd name="T8" fmla="*/ 0 w 47"/>
                <a:gd name="T9" fmla="*/ 10 h 10"/>
                <a:gd name="T10" fmla="*/ 0 w 47"/>
                <a:gd name="T11" fmla="*/ 10 h 10"/>
                <a:gd name="T12" fmla="*/ 0 w 47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0">
                  <a:moveTo>
                    <a:pt x="0" y="10"/>
                  </a:moveTo>
                  <a:lnTo>
                    <a:pt x="47" y="1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166"/>
            <p:cNvSpPr>
              <a:spLocks/>
            </p:cNvSpPr>
            <p:nvPr/>
          </p:nvSpPr>
          <p:spPr bwMode="auto">
            <a:xfrm>
              <a:off x="8372476" y="4295776"/>
              <a:ext cx="180975" cy="58738"/>
            </a:xfrm>
            <a:custGeom>
              <a:avLst/>
              <a:gdLst>
                <a:gd name="T0" fmla="*/ 18 w 102"/>
                <a:gd name="T1" fmla="*/ 0 h 33"/>
                <a:gd name="T2" fmla="*/ 75 w 102"/>
                <a:gd name="T3" fmla="*/ 6 h 33"/>
                <a:gd name="T4" fmla="*/ 102 w 102"/>
                <a:gd name="T5" fmla="*/ 0 h 33"/>
                <a:gd name="T6" fmla="*/ 102 w 102"/>
                <a:gd name="T7" fmla="*/ 9 h 33"/>
                <a:gd name="T8" fmla="*/ 96 w 102"/>
                <a:gd name="T9" fmla="*/ 9 h 33"/>
                <a:gd name="T10" fmla="*/ 87 w 102"/>
                <a:gd name="T11" fmla="*/ 21 h 33"/>
                <a:gd name="T12" fmla="*/ 87 w 102"/>
                <a:gd name="T13" fmla="*/ 24 h 33"/>
                <a:gd name="T14" fmla="*/ 87 w 102"/>
                <a:gd name="T15" fmla="*/ 33 h 33"/>
                <a:gd name="T16" fmla="*/ 63 w 102"/>
                <a:gd name="T17" fmla="*/ 33 h 33"/>
                <a:gd name="T18" fmla="*/ 63 w 102"/>
                <a:gd name="T19" fmla="*/ 24 h 33"/>
                <a:gd name="T20" fmla="*/ 63 w 102"/>
                <a:gd name="T21" fmla="*/ 18 h 33"/>
                <a:gd name="T22" fmla="*/ 18 w 102"/>
                <a:gd name="T23" fmla="*/ 15 h 33"/>
                <a:gd name="T24" fmla="*/ 6 w 102"/>
                <a:gd name="T25" fmla="*/ 18 h 33"/>
                <a:gd name="T26" fmla="*/ 0 w 102"/>
                <a:gd name="T27" fmla="*/ 6 h 33"/>
                <a:gd name="T28" fmla="*/ 18 w 102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33">
                  <a:moveTo>
                    <a:pt x="18" y="0"/>
                  </a:moveTo>
                  <a:cubicBezTo>
                    <a:pt x="27" y="0"/>
                    <a:pt x="63" y="6"/>
                    <a:pt x="75" y="6"/>
                  </a:cubicBezTo>
                  <a:cubicBezTo>
                    <a:pt x="87" y="6"/>
                    <a:pt x="102" y="0"/>
                    <a:pt x="102" y="0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0" y="12"/>
                    <a:pt x="87" y="15"/>
                    <a:pt x="87" y="21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18"/>
                  </a:cubicBezTo>
                  <a:cubicBezTo>
                    <a:pt x="54" y="18"/>
                    <a:pt x="24" y="15"/>
                    <a:pt x="18" y="15"/>
                  </a:cubicBezTo>
                  <a:cubicBezTo>
                    <a:pt x="12" y="15"/>
                    <a:pt x="6" y="18"/>
                    <a:pt x="6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2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Freeform 167"/>
            <p:cNvSpPr>
              <a:spLocks noEditPoints="1"/>
            </p:cNvSpPr>
            <p:nvPr/>
          </p:nvSpPr>
          <p:spPr bwMode="auto">
            <a:xfrm>
              <a:off x="8361363" y="4510088"/>
              <a:ext cx="288925" cy="623888"/>
            </a:xfrm>
            <a:custGeom>
              <a:avLst/>
              <a:gdLst>
                <a:gd name="T0" fmla="*/ 0 w 162"/>
                <a:gd name="T1" fmla="*/ 54 h 351"/>
                <a:gd name="T2" fmla="*/ 0 w 162"/>
                <a:gd name="T3" fmla="*/ 330 h 351"/>
                <a:gd name="T4" fmla="*/ 81 w 162"/>
                <a:gd name="T5" fmla="*/ 351 h 351"/>
                <a:gd name="T6" fmla="*/ 162 w 162"/>
                <a:gd name="T7" fmla="*/ 330 h 351"/>
                <a:gd name="T8" fmla="*/ 162 w 162"/>
                <a:gd name="T9" fmla="*/ 54 h 351"/>
                <a:gd name="T10" fmla="*/ 81 w 162"/>
                <a:gd name="T11" fmla="*/ 0 h 351"/>
                <a:gd name="T12" fmla="*/ 0 w 162"/>
                <a:gd name="T13" fmla="*/ 54 h 351"/>
                <a:gd name="T14" fmla="*/ 15 w 162"/>
                <a:gd name="T15" fmla="*/ 123 h 351"/>
                <a:gd name="T16" fmla="*/ 27 w 162"/>
                <a:gd name="T17" fmla="*/ 114 h 351"/>
                <a:gd name="T18" fmla="*/ 48 w 162"/>
                <a:gd name="T19" fmla="*/ 114 h 351"/>
                <a:gd name="T20" fmla="*/ 81 w 162"/>
                <a:gd name="T21" fmla="*/ 60 h 351"/>
                <a:gd name="T22" fmla="*/ 114 w 162"/>
                <a:gd name="T23" fmla="*/ 114 h 351"/>
                <a:gd name="T24" fmla="*/ 135 w 162"/>
                <a:gd name="T25" fmla="*/ 114 h 351"/>
                <a:gd name="T26" fmla="*/ 147 w 162"/>
                <a:gd name="T27" fmla="*/ 123 h 351"/>
                <a:gd name="T28" fmla="*/ 147 w 162"/>
                <a:gd name="T29" fmla="*/ 240 h 351"/>
                <a:gd name="T30" fmla="*/ 135 w 162"/>
                <a:gd name="T31" fmla="*/ 249 h 351"/>
                <a:gd name="T32" fmla="*/ 111 w 162"/>
                <a:gd name="T33" fmla="*/ 249 h 351"/>
                <a:gd name="T34" fmla="*/ 81 w 162"/>
                <a:gd name="T35" fmla="*/ 294 h 351"/>
                <a:gd name="T36" fmla="*/ 51 w 162"/>
                <a:gd name="T37" fmla="*/ 249 h 351"/>
                <a:gd name="T38" fmla="*/ 27 w 162"/>
                <a:gd name="T39" fmla="*/ 249 h 351"/>
                <a:gd name="T40" fmla="*/ 15 w 162"/>
                <a:gd name="T41" fmla="*/ 240 h 351"/>
                <a:gd name="T42" fmla="*/ 15 w 162"/>
                <a:gd name="T43" fmla="*/ 123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2" h="351">
                  <a:moveTo>
                    <a:pt x="0" y="54"/>
                  </a:moveTo>
                  <a:cubicBezTo>
                    <a:pt x="0" y="330"/>
                    <a:pt x="0" y="330"/>
                    <a:pt x="0" y="330"/>
                  </a:cubicBezTo>
                  <a:cubicBezTo>
                    <a:pt x="0" y="342"/>
                    <a:pt x="36" y="351"/>
                    <a:pt x="81" y="351"/>
                  </a:cubicBezTo>
                  <a:cubicBezTo>
                    <a:pt x="126" y="351"/>
                    <a:pt x="162" y="342"/>
                    <a:pt x="162" y="330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24"/>
                    <a:pt x="126" y="0"/>
                    <a:pt x="81" y="0"/>
                  </a:cubicBezTo>
                  <a:cubicBezTo>
                    <a:pt x="36" y="0"/>
                    <a:pt x="0" y="24"/>
                    <a:pt x="0" y="54"/>
                  </a:cubicBezTo>
                  <a:close/>
                  <a:moveTo>
                    <a:pt x="15" y="123"/>
                  </a:moveTo>
                  <a:cubicBezTo>
                    <a:pt x="15" y="117"/>
                    <a:pt x="21" y="114"/>
                    <a:pt x="27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57" y="81"/>
                    <a:pt x="69" y="60"/>
                    <a:pt x="81" y="60"/>
                  </a:cubicBezTo>
                  <a:cubicBezTo>
                    <a:pt x="93" y="60"/>
                    <a:pt x="105" y="81"/>
                    <a:pt x="114" y="114"/>
                  </a:cubicBezTo>
                  <a:cubicBezTo>
                    <a:pt x="135" y="114"/>
                    <a:pt x="135" y="114"/>
                    <a:pt x="135" y="114"/>
                  </a:cubicBezTo>
                  <a:cubicBezTo>
                    <a:pt x="141" y="114"/>
                    <a:pt x="147" y="117"/>
                    <a:pt x="147" y="123"/>
                  </a:cubicBezTo>
                  <a:cubicBezTo>
                    <a:pt x="147" y="240"/>
                    <a:pt x="147" y="240"/>
                    <a:pt x="147" y="240"/>
                  </a:cubicBezTo>
                  <a:cubicBezTo>
                    <a:pt x="147" y="243"/>
                    <a:pt x="141" y="249"/>
                    <a:pt x="135" y="249"/>
                  </a:cubicBezTo>
                  <a:cubicBezTo>
                    <a:pt x="111" y="249"/>
                    <a:pt x="111" y="249"/>
                    <a:pt x="111" y="249"/>
                  </a:cubicBezTo>
                  <a:cubicBezTo>
                    <a:pt x="105" y="276"/>
                    <a:pt x="93" y="294"/>
                    <a:pt x="81" y="294"/>
                  </a:cubicBezTo>
                  <a:cubicBezTo>
                    <a:pt x="69" y="294"/>
                    <a:pt x="57" y="276"/>
                    <a:pt x="51" y="249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1" y="249"/>
                    <a:pt x="15" y="243"/>
                    <a:pt x="15" y="240"/>
                  </a:cubicBezTo>
                  <a:lnTo>
                    <a:pt x="15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sp>
        <p:nvSpPr>
          <p:cNvPr id="27" name="Freeform 26"/>
          <p:cNvSpPr>
            <a:spLocks/>
          </p:cNvSpPr>
          <p:nvPr/>
        </p:nvSpPr>
        <p:spPr bwMode="auto">
          <a:xfrm>
            <a:off x="6535506" y="2433751"/>
            <a:ext cx="1033853" cy="675712"/>
          </a:xfrm>
          <a:custGeom>
            <a:avLst/>
            <a:gdLst>
              <a:gd name="connsiteX0" fmla="*/ 645665 w 842963"/>
              <a:gd name="connsiteY0" fmla="*/ 476336 h 550949"/>
              <a:gd name="connsiteX1" fmla="*/ 842963 w 842963"/>
              <a:gd name="connsiteY1" fmla="*/ 476336 h 550949"/>
              <a:gd name="connsiteX2" fmla="*/ 842963 w 842963"/>
              <a:gd name="connsiteY2" fmla="*/ 524302 h 550949"/>
              <a:gd name="connsiteX3" fmla="*/ 842963 w 842963"/>
              <a:gd name="connsiteY3" fmla="*/ 540290 h 550949"/>
              <a:gd name="connsiteX4" fmla="*/ 832298 w 842963"/>
              <a:gd name="connsiteY4" fmla="*/ 550949 h 550949"/>
              <a:gd name="connsiteX5" fmla="*/ 650997 w 842963"/>
              <a:gd name="connsiteY5" fmla="*/ 550949 h 550949"/>
              <a:gd name="connsiteX6" fmla="*/ 640333 w 842963"/>
              <a:gd name="connsiteY6" fmla="*/ 540290 h 550949"/>
              <a:gd name="connsiteX7" fmla="*/ 635000 w 842963"/>
              <a:gd name="connsiteY7" fmla="*/ 524302 h 550949"/>
              <a:gd name="connsiteX8" fmla="*/ 645665 w 842963"/>
              <a:gd name="connsiteY8" fmla="*/ 476336 h 550949"/>
              <a:gd name="connsiteX9" fmla="*/ 26718 w 842963"/>
              <a:gd name="connsiteY9" fmla="*/ 460461 h 550949"/>
              <a:gd name="connsiteX10" fmla="*/ 566426 w 842963"/>
              <a:gd name="connsiteY10" fmla="*/ 460461 h 550949"/>
              <a:gd name="connsiteX11" fmla="*/ 598488 w 842963"/>
              <a:gd name="connsiteY11" fmla="*/ 486655 h 550949"/>
              <a:gd name="connsiteX12" fmla="*/ 566426 w 842963"/>
              <a:gd name="connsiteY12" fmla="*/ 512849 h 550949"/>
              <a:gd name="connsiteX13" fmla="*/ 26718 w 842963"/>
              <a:gd name="connsiteY13" fmla="*/ 512849 h 550949"/>
              <a:gd name="connsiteX14" fmla="*/ 0 w 842963"/>
              <a:gd name="connsiteY14" fmla="*/ 486655 h 550949"/>
              <a:gd name="connsiteX15" fmla="*/ 26718 w 842963"/>
              <a:gd name="connsiteY15" fmla="*/ 460461 h 550949"/>
              <a:gd name="connsiteX16" fmla="*/ 379942 w 842963"/>
              <a:gd name="connsiteY16" fmla="*/ 406486 h 550949"/>
              <a:gd name="connsiteX17" fmla="*/ 512234 w 842963"/>
              <a:gd name="connsiteY17" fmla="*/ 406486 h 550949"/>
              <a:gd name="connsiteX18" fmla="*/ 533400 w 842963"/>
              <a:gd name="connsiteY18" fmla="*/ 422361 h 550949"/>
              <a:gd name="connsiteX19" fmla="*/ 512234 w 842963"/>
              <a:gd name="connsiteY19" fmla="*/ 438236 h 550949"/>
              <a:gd name="connsiteX20" fmla="*/ 379942 w 842963"/>
              <a:gd name="connsiteY20" fmla="*/ 438236 h 550949"/>
              <a:gd name="connsiteX21" fmla="*/ 358775 w 842963"/>
              <a:gd name="connsiteY21" fmla="*/ 422361 h 550949"/>
              <a:gd name="connsiteX22" fmla="*/ 379942 w 842963"/>
              <a:gd name="connsiteY22" fmla="*/ 406486 h 550949"/>
              <a:gd name="connsiteX23" fmla="*/ 31750 w 842963"/>
              <a:gd name="connsiteY23" fmla="*/ 268373 h 550949"/>
              <a:gd name="connsiteX24" fmla="*/ 37090 w 842963"/>
              <a:gd name="connsiteY24" fmla="*/ 268373 h 550949"/>
              <a:gd name="connsiteX25" fmla="*/ 261360 w 842963"/>
              <a:gd name="connsiteY25" fmla="*/ 268373 h 550949"/>
              <a:gd name="connsiteX26" fmla="*/ 325438 w 842963"/>
              <a:gd name="connsiteY26" fmla="*/ 332118 h 550949"/>
              <a:gd name="connsiteX27" fmla="*/ 325438 w 842963"/>
              <a:gd name="connsiteY27" fmla="*/ 342742 h 550949"/>
              <a:gd name="connsiteX28" fmla="*/ 261360 w 842963"/>
              <a:gd name="connsiteY28" fmla="*/ 406486 h 550949"/>
              <a:gd name="connsiteX29" fmla="*/ 37090 w 842963"/>
              <a:gd name="connsiteY29" fmla="*/ 406486 h 550949"/>
              <a:gd name="connsiteX30" fmla="*/ 31750 w 842963"/>
              <a:gd name="connsiteY30" fmla="*/ 401174 h 550949"/>
              <a:gd name="connsiteX31" fmla="*/ 31750 w 842963"/>
              <a:gd name="connsiteY31" fmla="*/ 395862 h 550949"/>
              <a:gd name="connsiteX32" fmla="*/ 31750 w 842963"/>
              <a:gd name="connsiteY32" fmla="*/ 278997 h 550949"/>
              <a:gd name="connsiteX33" fmla="*/ 31750 w 842963"/>
              <a:gd name="connsiteY33" fmla="*/ 268373 h 550949"/>
              <a:gd name="connsiteX34" fmla="*/ 448747 w 842963"/>
              <a:gd name="connsiteY34" fmla="*/ 209636 h 550949"/>
              <a:gd name="connsiteX35" fmla="*/ 528551 w 842963"/>
              <a:gd name="connsiteY35" fmla="*/ 209636 h 550949"/>
              <a:gd name="connsiteX36" fmla="*/ 544512 w 842963"/>
              <a:gd name="connsiteY36" fmla="*/ 273714 h 550949"/>
              <a:gd name="connsiteX37" fmla="*/ 539192 w 842963"/>
              <a:gd name="connsiteY37" fmla="*/ 273714 h 550949"/>
              <a:gd name="connsiteX38" fmla="*/ 475349 w 842963"/>
              <a:gd name="connsiteY38" fmla="*/ 316432 h 550949"/>
              <a:gd name="connsiteX39" fmla="*/ 501950 w 842963"/>
              <a:gd name="connsiteY39" fmla="*/ 375170 h 550949"/>
              <a:gd name="connsiteX40" fmla="*/ 448747 w 842963"/>
              <a:gd name="connsiteY40" fmla="*/ 385849 h 550949"/>
              <a:gd name="connsiteX41" fmla="*/ 347662 w 842963"/>
              <a:gd name="connsiteY41" fmla="*/ 300413 h 550949"/>
              <a:gd name="connsiteX42" fmla="*/ 448747 w 842963"/>
              <a:gd name="connsiteY42" fmla="*/ 209636 h 550949"/>
              <a:gd name="connsiteX43" fmla="*/ 731237 w 842963"/>
              <a:gd name="connsiteY43" fmla="*/ 187411 h 550949"/>
              <a:gd name="connsiteX44" fmla="*/ 752518 w 842963"/>
              <a:gd name="connsiteY44" fmla="*/ 187411 h 550949"/>
              <a:gd name="connsiteX45" fmla="*/ 842962 w 842963"/>
              <a:gd name="connsiteY45" fmla="*/ 369445 h 550949"/>
              <a:gd name="connsiteX46" fmla="*/ 842962 w 842963"/>
              <a:gd name="connsiteY46" fmla="*/ 460461 h 550949"/>
              <a:gd name="connsiteX47" fmla="*/ 646112 w 842963"/>
              <a:gd name="connsiteY47" fmla="*/ 460461 h 550949"/>
              <a:gd name="connsiteX48" fmla="*/ 660909 w 842963"/>
              <a:gd name="connsiteY48" fmla="*/ 372623 h 550949"/>
              <a:gd name="connsiteX49" fmla="*/ 663974 w 842963"/>
              <a:gd name="connsiteY49" fmla="*/ 358861 h 550949"/>
              <a:gd name="connsiteX50" fmla="*/ 652214 w 842963"/>
              <a:gd name="connsiteY50" fmla="*/ 358861 h 550949"/>
              <a:gd name="connsiteX51" fmla="*/ 565944 w 842963"/>
              <a:gd name="connsiteY51" fmla="*/ 358861 h 550949"/>
              <a:gd name="connsiteX52" fmla="*/ 558270 w 842963"/>
              <a:gd name="connsiteY52" fmla="*/ 356004 h 550949"/>
              <a:gd name="connsiteX53" fmla="*/ 556968 w 842963"/>
              <a:gd name="connsiteY53" fmla="*/ 358464 h 550949"/>
              <a:gd name="connsiteX54" fmla="*/ 523035 w 842963"/>
              <a:gd name="connsiteY54" fmla="*/ 364557 h 550949"/>
              <a:gd name="connsiteX55" fmla="*/ 491098 w 842963"/>
              <a:gd name="connsiteY55" fmla="*/ 315811 h 550949"/>
              <a:gd name="connsiteX56" fmla="*/ 539003 w 842963"/>
              <a:gd name="connsiteY56" fmla="*/ 283314 h 550949"/>
              <a:gd name="connsiteX57" fmla="*/ 559029 w 842963"/>
              <a:gd name="connsiteY57" fmla="*/ 297421 h 550949"/>
              <a:gd name="connsiteX58" fmla="*/ 565944 w 842963"/>
              <a:gd name="connsiteY58" fmla="*/ 295361 h 550949"/>
              <a:gd name="connsiteX59" fmla="*/ 665913 w 842963"/>
              <a:gd name="connsiteY59" fmla="*/ 295361 h 550949"/>
              <a:gd name="connsiteX60" fmla="*/ 678115 w 842963"/>
              <a:gd name="connsiteY60" fmla="*/ 295361 h 550949"/>
              <a:gd name="connsiteX61" fmla="*/ 680694 w 842963"/>
              <a:gd name="connsiteY61" fmla="*/ 283782 h 550949"/>
              <a:gd name="connsiteX62" fmla="*/ 731237 w 842963"/>
              <a:gd name="connsiteY62" fmla="*/ 187411 h 550949"/>
              <a:gd name="connsiteX63" fmla="*/ 678007 w 842963"/>
              <a:gd name="connsiteY63" fmla="*/ 675 h 550949"/>
              <a:gd name="connsiteX64" fmla="*/ 768784 w 842963"/>
              <a:gd name="connsiteY64" fmla="*/ 70253 h 550949"/>
              <a:gd name="connsiteX65" fmla="*/ 715386 w 842963"/>
              <a:gd name="connsiteY65" fmla="*/ 171943 h 550949"/>
              <a:gd name="connsiteX66" fmla="*/ 619270 w 842963"/>
              <a:gd name="connsiteY66" fmla="*/ 102366 h 550949"/>
              <a:gd name="connsiteX67" fmla="*/ 603250 w 842963"/>
              <a:gd name="connsiteY67" fmla="*/ 32788 h 550949"/>
              <a:gd name="connsiteX68" fmla="*/ 678007 w 842963"/>
              <a:gd name="connsiteY68" fmla="*/ 675 h 55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842963" h="550949">
                <a:moveTo>
                  <a:pt x="645665" y="476336"/>
                </a:moveTo>
                <a:cubicBezTo>
                  <a:pt x="645665" y="476336"/>
                  <a:pt x="645665" y="476336"/>
                  <a:pt x="842963" y="476336"/>
                </a:cubicBezTo>
                <a:lnTo>
                  <a:pt x="842963" y="524302"/>
                </a:lnTo>
                <a:cubicBezTo>
                  <a:pt x="842963" y="524302"/>
                  <a:pt x="842963" y="534961"/>
                  <a:pt x="842963" y="540290"/>
                </a:cubicBezTo>
                <a:cubicBezTo>
                  <a:pt x="837631" y="550949"/>
                  <a:pt x="832298" y="550949"/>
                  <a:pt x="832298" y="550949"/>
                </a:cubicBezTo>
                <a:cubicBezTo>
                  <a:pt x="832298" y="550949"/>
                  <a:pt x="832298" y="550949"/>
                  <a:pt x="650997" y="550949"/>
                </a:cubicBezTo>
                <a:cubicBezTo>
                  <a:pt x="650997" y="550949"/>
                  <a:pt x="645665" y="550949"/>
                  <a:pt x="640333" y="540290"/>
                </a:cubicBezTo>
                <a:cubicBezTo>
                  <a:pt x="635000" y="534961"/>
                  <a:pt x="635000" y="524302"/>
                  <a:pt x="635000" y="524302"/>
                </a:cubicBezTo>
                <a:cubicBezTo>
                  <a:pt x="635000" y="524302"/>
                  <a:pt x="640333" y="502984"/>
                  <a:pt x="645665" y="476336"/>
                </a:cubicBezTo>
                <a:close/>
                <a:moveTo>
                  <a:pt x="26718" y="460461"/>
                </a:moveTo>
                <a:cubicBezTo>
                  <a:pt x="566426" y="460461"/>
                  <a:pt x="566426" y="460461"/>
                  <a:pt x="566426" y="460461"/>
                </a:cubicBezTo>
                <a:cubicBezTo>
                  <a:pt x="582457" y="460461"/>
                  <a:pt x="598488" y="470939"/>
                  <a:pt x="598488" y="486655"/>
                </a:cubicBezTo>
                <a:cubicBezTo>
                  <a:pt x="598488" y="502372"/>
                  <a:pt x="582457" y="512849"/>
                  <a:pt x="566426" y="512849"/>
                </a:cubicBezTo>
                <a:cubicBezTo>
                  <a:pt x="26718" y="512849"/>
                  <a:pt x="26718" y="512849"/>
                  <a:pt x="26718" y="512849"/>
                </a:cubicBezTo>
                <a:cubicBezTo>
                  <a:pt x="16031" y="512849"/>
                  <a:pt x="0" y="502372"/>
                  <a:pt x="0" y="486655"/>
                </a:cubicBezTo>
                <a:cubicBezTo>
                  <a:pt x="0" y="470939"/>
                  <a:pt x="16031" y="460461"/>
                  <a:pt x="26718" y="460461"/>
                </a:cubicBezTo>
                <a:close/>
                <a:moveTo>
                  <a:pt x="379942" y="406486"/>
                </a:moveTo>
                <a:cubicBezTo>
                  <a:pt x="512234" y="406486"/>
                  <a:pt x="512234" y="406486"/>
                  <a:pt x="512234" y="406486"/>
                </a:cubicBezTo>
                <a:cubicBezTo>
                  <a:pt x="528109" y="406486"/>
                  <a:pt x="533400" y="411778"/>
                  <a:pt x="533400" y="422361"/>
                </a:cubicBezTo>
                <a:cubicBezTo>
                  <a:pt x="533400" y="432945"/>
                  <a:pt x="528109" y="438236"/>
                  <a:pt x="512234" y="438236"/>
                </a:cubicBezTo>
                <a:cubicBezTo>
                  <a:pt x="379942" y="438236"/>
                  <a:pt x="379942" y="438236"/>
                  <a:pt x="379942" y="438236"/>
                </a:cubicBezTo>
                <a:cubicBezTo>
                  <a:pt x="369359" y="438236"/>
                  <a:pt x="358775" y="432945"/>
                  <a:pt x="358775" y="422361"/>
                </a:cubicBezTo>
                <a:cubicBezTo>
                  <a:pt x="358775" y="411778"/>
                  <a:pt x="369359" y="406486"/>
                  <a:pt x="379942" y="406486"/>
                </a:cubicBezTo>
                <a:close/>
                <a:moveTo>
                  <a:pt x="31750" y="268373"/>
                </a:moveTo>
                <a:cubicBezTo>
                  <a:pt x="37090" y="268373"/>
                  <a:pt x="37090" y="268373"/>
                  <a:pt x="37090" y="268373"/>
                </a:cubicBezTo>
                <a:cubicBezTo>
                  <a:pt x="261360" y="268373"/>
                  <a:pt x="261360" y="268373"/>
                  <a:pt x="261360" y="268373"/>
                </a:cubicBezTo>
                <a:cubicBezTo>
                  <a:pt x="298739" y="268373"/>
                  <a:pt x="325438" y="294933"/>
                  <a:pt x="325438" y="332118"/>
                </a:cubicBezTo>
                <a:cubicBezTo>
                  <a:pt x="325438" y="342742"/>
                  <a:pt x="325438" y="342742"/>
                  <a:pt x="325438" y="342742"/>
                </a:cubicBezTo>
                <a:cubicBezTo>
                  <a:pt x="325438" y="374614"/>
                  <a:pt x="298739" y="406486"/>
                  <a:pt x="261360" y="406486"/>
                </a:cubicBezTo>
                <a:cubicBezTo>
                  <a:pt x="37090" y="406486"/>
                  <a:pt x="37090" y="406486"/>
                  <a:pt x="37090" y="406486"/>
                </a:cubicBezTo>
                <a:cubicBezTo>
                  <a:pt x="37090" y="406486"/>
                  <a:pt x="37090" y="406486"/>
                  <a:pt x="31750" y="401174"/>
                </a:cubicBezTo>
                <a:cubicBezTo>
                  <a:pt x="31750" y="395862"/>
                  <a:pt x="31750" y="395862"/>
                  <a:pt x="31750" y="395862"/>
                </a:cubicBezTo>
                <a:cubicBezTo>
                  <a:pt x="31750" y="278997"/>
                  <a:pt x="31750" y="278997"/>
                  <a:pt x="31750" y="278997"/>
                </a:cubicBezTo>
                <a:cubicBezTo>
                  <a:pt x="31750" y="278997"/>
                  <a:pt x="31750" y="273685"/>
                  <a:pt x="31750" y="268373"/>
                </a:cubicBezTo>
                <a:close/>
                <a:moveTo>
                  <a:pt x="448747" y="209636"/>
                </a:moveTo>
                <a:cubicBezTo>
                  <a:pt x="470028" y="209636"/>
                  <a:pt x="528551" y="209636"/>
                  <a:pt x="528551" y="209636"/>
                </a:cubicBezTo>
                <a:cubicBezTo>
                  <a:pt x="528551" y="209636"/>
                  <a:pt x="539192" y="247015"/>
                  <a:pt x="544512" y="273714"/>
                </a:cubicBezTo>
                <a:cubicBezTo>
                  <a:pt x="539192" y="273714"/>
                  <a:pt x="539192" y="273714"/>
                  <a:pt x="539192" y="273714"/>
                </a:cubicBezTo>
                <a:cubicBezTo>
                  <a:pt x="507270" y="268374"/>
                  <a:pt x="480669" y="284393"/>
                  <a:pt x="475349" y="316432"/>
                </a:cubicBezTo>
                <a:cubicBezTo>
                  <a:pt x="470028" y="337791"/>
                  <a:pt x="480669" y="364490"/>
                  <a:pt x="501950" y="375170"/>
                </a:cubicBezTo>
                <a:cubicBezTo>
                  <a:pt x="485989" y="380509"/>
                  <a:pt x="470028" y="385849"/>
                  <a:pt x="448747" y="385849"/>
                </a:cubicBezTo>
                <a:cubicBezTo>
                  <a:pt x="395545" y="385849"/>
                  <a:pt x="347662" y="348471"/>
                  <a:pt x="347662" y="300413"/>
                </a:cubicBezTo>
                <a:cubicBezTo>
                  <a:pt x="347662" y="252355"/>
                  <a:pt x="395545" y="209636"/>
                  <a:pt x="448747" y="209636"/>
                </a:cubicBezTo>
                <a:close/>
                <a:moveTo>
                  <a:pt x="731237" y="187411"/>
                </a:moveTo>
                <a:cubicBezTo>
                  <a:pt x="731237" y="187411"/>
                  <a:pt x="731237" y="187411"/>
                  <a:pt x="752518" y="187411"/>
                </a:cubicBezTo>
                <a:cubicBezTo>
                  <a:pt x="805720" y="187411"/>
                  <a:pt x="842962" y="267720"/>
                  <a:pt x="842962" y="369445"/>
                </a:cubicBezTo>
                <a:cubicBezTo>
                  <a:pt x="842962" y="369445"/>
                  <a:pt x="842962" y="369445"/>
                  <a:pt x="842962" y="460461"/>
                </a:cubicBezTo>
                <a:lnTo>
                  <a:pt x="646112" y="460461"/>
                </a:lnTo>
                <a:cubicBezTo>
                  <a:pt x="650103" y="433692"/>
                  <a:pt x="655090" y="403241"/>
                  <a:pt x="660909" y="372623"/>
                </a:cubicBezTo>
                <a:lnTo>
                  <a:pt x="663974" y="358861"/>
                </a:lnTo>
                <a:lnTo>
                  <a:pt x="652214" y="358861"/>
                </a:lnTo>
                <a:cubicBezTo>
                  <a:pt x="631230" y="358861"/>
                  <a:pt x="603250" y="358861"/>
                  <a:pt x="565944" y="358861"/>
                </a:cubicBezTo>
                <a:lnTo>
                  <a:pt x="558270" y="356004"/>
                </a:lnTo>
                <a:lnTo>
                  <a:pt x="556968" y="358464"/>
                </a:lnTo>
                <a:cubicBezTo>
                  <a:pt x="548319" y="364557"/>
                  <a:pt x="536342" y="367265"/>
                  <a:pt x="523035" y="364557"/>
                </a:cubicBezTo>
                <a:cubicBezTo>
                  <a:pt x="501744" y="364557"/>
                  <a:pt x="485775" y="342892"/>
                  <a:pt x="491098" y="315811"/>
                </a:cubicBezTo>
                <a:cubicBezTo>
                  <a:pt x="496421" y="294147"/>
                  <a:pt x="517712" y="277898"/>
                  <a:pt x="539003" y="283314"/>
                </a:cubicBezTo>
                <a:lnTo>
                  <a:pt x="559029" y="297421"/>
                </a:lnTo>
                <a:lnTo>
                  <a:pt x="565944" y="295361"/>
                </a:lnTo>
                <a:cubicBezTo>
                  <a:pt x="565944" y="295361"/>
                  <a:pt x="565944" y="295361"/>
                  <a:pt x="665913" y="295361"/>
                </a:cubicBezTo>
                <a:lnTo>
                  <a:pt x="678115" y="295361"/>
                </a:lnTo>
                <a:lnTo>
                  <a:pt x="680694" y="283782"/>
                </a:lnTo>
                <a:cubicBezTo>
                  <a:pt x="695325" y="228904"/>
                  <a:pt x="712616" y="187411"/>
                  <a:pt x="731237" y="187411"/>
                </a:cubicBezTo>
                <a:close/>
                <a:moveTo>
                  <a:pt x="678007" y="675"/>
                </a:moveTo>
                <a:cubicBezTo>
                  <a:pt x="720726" y="-4677"/>
                  <a:pt x="763444" y="22083"/>
                  <a:pt x="768784" y="70253"/>
                </a:cubicBezTo>
                <a:cubicBezTo>
                  <a:pt x="779463" y="118422"/>
                  <a:pt x="758104" y="161239"/>
                  <a:pt x="715386" y="171943"/>
                </a:cubicBezTo>
                <a:cubicBezTo>
                  <a:pt x="672667" y="182648"/>
                  <a:pt x="629949" y="150535"/>
                  <a:pt x="619270" y="102366"/>
                </a:cubicBezTo>
                <a:cubicBezTo>
                  <a:pt x="619270" y="86309"/>
                  <a:pt x="603250" y="32788"/>
                  <a:pt x="603250" y="32788"/>
                </a:cubicBezTo>
                <a:cubicBezTo>
                  <a:pt x="603250" y="32788"/>
                  <a:pt x="656648" y="6027"/>
                  <a:pt x="678007" y="6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" dist="25400" dir="2700000" algn="tl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uk-UA"/>
          </a:p>
        </p:txBody>
      </p:sp>
      <p:sp>
        <p:nvSpPr>
          <p:cNvPr id="32" name="TextBox 31"/>
          <p:cNvSpPr txBox="1"/>
          <p:nvPr/>
        </p:nvSpPr>
        <p:spPr>
          <a:xfrm>
            <a:off x="2471206" y="2678524"/>
            <a:ext cx="3464374" cy="1113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600" b="1" dirty="0"/>
              <a:t>25 min - </a:t>
            </a:r>
            <a:r>
              <a:rPr lang="id-ID" sz="1600" b="1" dirty="0"/>
              <a:t>Rp</a:t>
            </a:r>
            <a:r>
              <a:rPr lang="en-US" sz="1600" b="1" dirty="0"/>
              <a:t>45</a:t>
            </a:r>
            <a:r>
              <a:rPr lang="id-ID" sz="1600" b="1" dirty="0"/>
              <a:t>0.000</a:t>
            </a:r>
            <a:endParaRPr lang="en-US" sz="1600" b="1" dirty="0"/>
          </a:p>
          <a:p>
            <a:pPr>
              <a:spcAft>
                <a:spcPts val="1000"/>
              </a:spcAft>
            </a:pPr>
            <a:r>
              <a:rPr lang="en-US" sz="1400" dirty="0"/>
              <a:t>Lorem Ipsum has been the industry's standard dummy text ever since the 1500s, when an unknown printer. </a:t>
            </a:r>
            <a:endParaRPr lang="uk-UA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2471206" y="2010087"/>
            <a:ext cx="3464374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spcAft>
                <a:spcPts val="1000"/>
              </a:spcAft>
            </a:pPr>
            <a:r>
              <a:rPr lang="en-US" sz="2400" dirty="0">
                <a:solidFill>
                  <a:schemeClr val="accent1"/>
                </a:solidFill>
              </a:rPr>
              <a:t>CLASSIC MASSAGE</a:t>
            </a:r>
            <a:endParaRPr lang="uk-UA" sz="2400" dirty="0">
              <a:solidFill>
                <a:schemeClr val="accent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909479" y="2678524"/>
            <a:ext cx="3464374" cy="1082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400" b="1" dirty="0"/>
              <a:t>25 min - </a:t>
            </a:r>
            <a:r>
              <a:rPr lang="id-ID" sz="1400" b="1" dirty="0"/>
              <a:t>Rp</a:t>
            </a:r>
            <a:r>
              <a:rPr lang="en-US" sz="1400" b="1" dirty="0"/>
              <a:t>880</a:t>
            </a:r>
            <a:r>
              <a:rPr lang="id-ID" sz="1400" b="1" dirty="0"/>
              <a:t>.000</a:t>
            </a:r>
            <a:endParaRPr lang="en-US" sz="1400" b="1" dirty="0"/>
          </a:p>
          <a:p>
            <a:pPr>
              <a:spcAft>
                <a:spcPts val="1000"/>
              </a:spcAft>
            </a:pPr>
            <a:r>
              <a:rPr lang="en-US" sz="1400" dirty="0"/>
              <a:t>Lorem Ipsum has been the industry's standard dummy text ever since the 1500s, when an unknown printer. </a:t>
            </a:r>
            <a:endParaRPr lang="uk-UA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7909479" y="2010087"/>
            <a:ext cx="3464374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spcAft>
                <a:spcPts val="1000"/>
              </a:spcAft>
            </a:pPr>
            <a:r>
              <a:rPr lang="en-US" sz="2400" dirty="0">
                <a:solidFill>
                  <a:schemeClr val="accent2"/>
                </a:solidFill>
              </a:rPr>
              <a:t>SPECIAL MASSAGE</a:t>
            </a:r>
            <a:endParaRPr lang="uk-UA" sz="2400" dirty="0">
              <a:solidFill>
                <a:schemeClr val="accent2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71206" y="5108903"/>
            <a:ext cx="3464374" cy="1082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400" b="1" dirty="0"/>
              <a:t>25 min - </a:t>
            </a:r>
            <a:r>
              <a:rPr lang="id-ID" sz="1400" b="1" dirty="0"/>
              <a:t>Rp</a:t>
            </a:r>
            <a:r>
              <a:rPr lang="en-US" sz="1400" b="1" dirty="0"/>
              <a:t>95</a:t>
            </a:r>
            <a:r>
              <a:rPr lang="id-ID" sz="1400" b="1" dirty="0"/>
              <a:t>0.000</a:t>
            </a:r>
            <a:endParaRPr lang="en-US" sz="1400" b="1" dirty="0"/>
          </a:p>
          <a:p>
            <a:pPr>
              <a:spcAft>
                <a:spcPts val="1000"/>
              </a:spcAft>
            </a:pPr>
            <a:r>
              <a:rPr lang="en-US" sz="1400" dirty="0"/>
              <a:t>Lorem Ipsum has been the industry's standard dummy text ever since the 1500s, when an unknown printer. </a:t>
            </a:r>
            <a:endParaRPr lang="uk-UA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2471206" y="4440466"/>
            <a:ext cx="3464374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spcAft>
                <a:spcPts val="1000"/>
              </a:spcAft>
            </a:pPr>
            <a:r>
              <a:rPr lang="en-US" sz="2400" dirty="0">
                <a:solidFill>
                  <a:schemeClr val="accent3"/>
                </a:solidFill>
              </a:rPr>
              <a:t>HONEY MASSAGE</a:t>
            </a:r>
            <a:endParaRPr lang="uk-UA" sz="2400" dirty="0">
              <a:solidFill>
                <a:schemeClr val="accent3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909479" y="5108903"/>
            <a:ext cx="3464374" cy="1113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400" b="1" dirty="0"/>
              <a:t>25 min - </a:t>
            </a:r>
            <a:r>
              <a:rPr lang="id-ID" sz="1400" b="1" dirty="0"/>
              <a:t>Rp</a:t>
            </a:r>
            <a:r>
              <a:rPr lang="en-US" sz="1400" b="1" dirty="0"/>
              <a:t>75</a:t>
            </a:r>
            <a:r>
              <a:rPr lang="id-ID" sz="1400" b="1" dirty="0"/>
              <a:t>0.000</a:t>
            </a:r>
            <a:endParaRPr lang="en-US" sz="1400" b="1" dirty="0"/>
          </a:p>
          <a:p>
            <a:pPr>
              <a:spcAft>
                <a:spcPts val="1000"/>
              </a:spcAft>
            </a:pPr>
            <a:r>
              <a:rPr lang="en-US" sz="1400" dirty="0"/>
              <a:t>Lorem Ipsum has been the industry's standard dummy text ever since the 1500s, when an unknown printer. </a:t>
            </a:r>
            <a:endParaRPr lang="uk-UA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7909479" y="4440466"/>
            <a:ext cx="3464374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spcAft>
                <a:spcPts val="1000"/>
              </a:spcAft>
            </a:pPr>
            <a:r>
              <a:rPr lang="en-US" sz="2400" dirty="0">
                <a:solidFill>
                  <a:schemeClr val="accent6"/>
                </a:solidFill>
              </a:rPr>
              <a:t>HERBAL OIL MASSAGE</a:t>
            </a:r>
            <a:endParaRPr lang="uk-UA" sz="24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485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29" grpId="0" animBg="1"/>
      <p:bldP spid="28" grpId="0" animBg="1"/>
      <p:bldP spid="6" grpId="0"/>
      <p:bldP spid="27" grpId="0" animBg="1"/>
      <p:bldP spid="32" grpId="0"/>
      <p:bldP spid="33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-1" y="689811"/>
            <a:ext cx="5257801" cy="7493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r>
              <a:rPr lang="en-US" sz="4400" dirty="0">
                <a:latin typeface="+mj-lt"/>
              </a:rPr>
              <a:t>NAIL CARE</a:t>
            </a:r>
            <a:endParaRPr lang="uk-UA" sz="4400" dirty="0"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664368"/>
            <a:ext cx="6786693" cy="4628148"/>
          </a:xfrm>
          <a:custGeom>
            <a:avLst/>
            <a:gdLst>
              <a:gd name="connsiteX0" fmla="*/ 0 w 5221705"/>
              <a:gd name="connsiteY0" fmla="*/ 0 h 4628148"/>
              <a:gd name="connsiteX1" fmla="*/ 5221705 w 5221705"/>
              <a:gd name="connsiteY1" fmla="*/ 0 h 4628148"/>
              <a:gd name="connsiteX2" fmla="*/ 5221705 w 5221705"/>
              <a:gd name="connsiteY2" fmla="*/ 4628148 h 4628148"/>
              <a:gd name="connsiteX3" fmla="*/ 0 w 5221705"/>
              <a:gd name="connsiteY3" fmla="*/ 4628148 h 4628148"/>
              <a:gd name="connsiteX4" fmla="*/ 0 w 5221705"/>
              <a:gd name="connsiteY4" fmla="*/ 0 h 4628148"/>
              <a:gd name="connsiteX0" fmla="*/ 0 w 5221705"/>
              <a:gd name="connsiteY0" fmla="*/ 0 h 4628148"/>
              <a:gd name="connsiteX1" fmla="*/ 5221705 w 5221705"/>
              <a:gd name="connsiteY1" fmla="*/ 0 h 4628148"/>
              <a:gd name="connsiteX2" fmla="*/ 5207001 w 5221705"/>
              <a:gd name="connsiteY2" fmla="*/ 1993232 h 4628148"/>
              <a:gd name="connsiteX3" fmla="*/ 5221705 w 5221705"/>
              <a:gd name="connsiteY3" fmla="*/ 4628148 h 4628148"/>
              <a:gd name="connsiteX4" fmla="*/ 0 w 5221705"/>
              <a:gd name="connsiteY4" fmla="*/ 4628148 h 4628148"/>
              <a:gd name="connsiteX5" fmla="*/ 0 w 5221705"/>
              <a:gd name="connsiteY5" fmla="*/ 0 h 4628148"/>
              <a:gd name="connsiteX0" fmla="*/ 0 w 5221705"/>
              <a:gd name="connsiteY0" fmla="*/ 0 h 4628148"/>
              <a:gd name="connsiteX1" fmla="*/ 5221705 w 5221705"/>
              <a:gd name="connsiteY1" fmla="*/ 0 h 4628148"/>
              <a:gd name="connsiteX2" fmla="*/ 5207001 w 5221705"/>
              <a:gd name="connsiteY2" fmla="*/ 1993232 h 4628148"/>
              <a:gd name="connsiteX3" fmla="*/ 5221705 w 5221705"/>
              <a:gd name="connsiteY3" fmla="*/ 4628148 h 4628148"/>
              <a:gd name="connsiteX4" fmla="*/ 0 w 5221705"/>
              <a:gd name="connsiteY4" fmla="*/ 4628148 h 4628148"/>
              <a:gd name="connsiteX5" fmla="*/ 0 w 5221705"/>
              <a:gd name="connsiteY5" fmla="*/ 0 h 4628148"/>
              <a:gd name="connsiteX0" fmla="*/ 0 w 5765072"/>
              <a:gd name="connsiteY0" fmla="*/ 0 h 4628148"/>
              <a:gd name="connsiteX1" fmla="*/ 5221705 w 5765072"/>
              <a:gd name="connsiteY1" fmla="*/ 0 h 4628148"/>
              <a:gd name="connsiteX2" fmla="*/ 5207001 w 5765072"/>
              <a:gd name="connsiteY2" fmla="*/ 1993232 h 4628148"/>
              <a:gd name="connsiteX3" fmla="*/ 5221705 w 5765072"/>
              <a:gd name="connsiteY3" fmla="*/ 4628148 h 4628148"/>
              <a:gd name="connsiteX4" fmla="*/ 0 w 5765072"/>
              <a:gd name="connsiteY4" fmla="*/ 4628148 h 4628148"/>
              <a:gd name="connsiteX5" fmla="*/ 0 w 5765072"/>
              <a:gd name="connsiteY5" fmla="*/ 0 h 4628148"/>
              <a:gd name="connsiteX0" fmla="*/ 0 w 6434164"/>
              <a:gd name="connsiteY0" fmla="*/ 0 h 4628148"/>
              <a:gd name="connsiteX1" fmla="*/ 5221705 w 6434164"/>
              <a:gd name="connsiteY1" fmla="*/ 0 h 4628148"/>
              <a:gd name="connsiteX2" fmla="*/ 6032501 w 6434164"/>
              <a:gd name="connsiteY2" fmla="*/ 1942432 h 4628148"/>
              <a:gd name="connsiteX3" fmla="*/ 5221705 w 6434164"/>
              <a:gd name="connsiteY3" fmla="*/ 4628148 h 4628148"/>
              <a:gd name="connsiteX4" fmla="*/ 0 w 6434164"/>
              <a:gd name="connsiteY4" fmla="*/ 4628148 h 4628148"/>
              <a:gd name="connsiteX5" fmla="*/ 0 w 6434164"/>
              <a:gd name="connsiteY5" fmla="*/ 0 h 4628148"/>
              <a:gd name="connsiteX0" fmla="*/ 0 w 6434164"/>
              <a:gd name="connsiteY0" fmla="*/ 0 h 4628148"/>
              <a:gd name="connsiteX1" fmla="*/ 5221705 w 6434164"/>
              <a:gd name="connsiteY1" fmla="*/ 0 h 4628148"/>
              <a:gd name="connsiteX2" fmla="*/ 6032501 w 6434164"/>
              <a:gd name="connsiteY2" fmla="*/ 1942432 h 4628148"/>
              <a:gd name="connsiteX3" fmla="*/ 5221705 w 6434164"/>
              <a:gd name="connsiteY3" fmla="*/ 4628148 h 4628148"/>
              <a:gd name="connsiteX4" fmla="*/ 0 w 6434164"/>
              <a:gd name="connsiteY4" fmla="*/ 4628148 h 4628148"/>
              <a:gd name="connsiteX5" fmla="*/ 0 w 6434164"/>
              <a:gd name="connsiteY5" fmla="*/ 0 h 4628148"/>
              <a:gd name="connsiteX0" fmla="*/ 0 w 6768285"/>
              <a:gd name="connsiteY0" fmla="*/ 0 h 4628432"/>
              <a:gd name="connsiteX1" fmla="*/ 5221705 w 6768285"/>
              <a:gd name="connsiteY1" fmla="*/ 0 h 4628432"/>
              <a:gd name="connsiteX2" fmla="*/ 6032501 w 6768285"/>
              <a:gd name="connsiteY2" fmla="*/ 1942432 h 4628432"/>
              <a:gd name="connsiteX3" fmla="*/ 5221705 w 6768285"/>
              <a:gd name="connsiteY3" fmla="*/ 4628148 h 4628432"/>
              <a:gd name="connsiteX4" fmla="*/ 0 w 6768285"/>
              <a:gd name="connsiteY4" fmla="*/ 4628148 h 4628432"/>
              <a:gd name="connsiteX5" fmla="*/ 0 w 6768285"/>
              <a:gd name="connsiteY5" fmla="*/ 0 h 4628432"/>
              <a:gd name="connsiteX0" fmla="*/ 0 w 6786693"/>
              <a:gd name="connsiteY0" fmla="*/ 0 h 4628148"/>
              <a:gd name="connsiteX1" fmla="*/ 5221705 w 6786693"/>
              <a:gd name="connsiteY1" fmla="*/ 0 h 4628148"/>
              <a:gd name="connsiteX2" fmla="*/ 6032501 w 6786693"/>
              <a:gd name="connsiteY2" fmla="*/ 1942432 h 4628148"/>
              <a:gd name="connsiteX3" fmla="*/ 5221705 w 6786693"/>
              <a:gd name="connsiteY3" fmla="*/ 4628148 h 4628148"/>
              <a:gd name="connsiteX4" fmla="*/ 0 w 6786693"/>
              <a:gd name="connsiteY4" fmla="*/ 4628148 h 4628148"/>
              <a:gd name="connsiteX5" fmla="*/ 0 w 6786693"/>
              <a:gd name="connsiteY5" fmla="*/ 0 h 462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6693" h="4628148">
                <a:moveTo>
                  <a:pt x="0" y="0"/>
                </a:moveTo>
                <a:lnTo>
                  <a:pt x="5221705" y="0"/>
                </a:lnTo>
                <a:cubicBezTo>
                  <a:pt x="5216804" y="664411"/>
                  <a:pt x="5288102" y="973221"/>
                  <a:pt x="6032501" y="1942432"/>
                </a:cubicBezTo>
                <a:cubicBezTo>
                  <a:pt x="7282002" y="3227137"/>
                  <a:pt x="6956704" y="4524543"/>
                  <a:pt x="5221705" y="4628148"/>
                </a:cubicBezTo>
                <a:lnTo>
                  <a:pt x="0" y="462814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rtlCol="0" anchor="ctr"/>
          <a:lstStyle/>
          <a:p>
            <a:endParaRPr lang="uk-UA" sz="2400" dirty="0">
              <a:latin typeface="+mj-lt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146654" y="1728152"/>
            <a:ext cx="1217656" cy="1217656"/>
          </a:xfrm>
          <a:prstGeom prst="ellipse">
            <a:avLst/>
          </a:prstGeom>
          <a:solidFill>
            <a:schemeClr val="tx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3" name="TextBox 22"/>
          <p:cNvSpPr txBox="1"/>
          <p:nvPr/>
        </p:nvSpPr>
        <p:spPr>
          <a:xfrm>
            <a:off x="1510964" y="1908930"/>
            <a:ext cx="3289636" cy="7540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FFFFFF"/>
                </a:solidFill>
              </a:rPr>
              <a:t>MANICURE</a:t>
            </a:r>
          </a:p>
          <a:p>
            <a:pPr>
              <a:spcAft>
                <a:spcPts val="600"/>
              </a:spcAft>
            </a:pPr>
            <a:r>
              <a:rPr lang="id-ID" sz="1400" dirty="0">
                <a:solidFill>
                  <a:srgbClr val="FFFFFF"/>
                </a:solidFill>
              </a:rPr>
              <a:t>Rp</a:t>
            </a:r>
            <a:r>
              <a:rPr lang="en-US" sz="1400" dirty="0">
                <a:solidFill>
                  <a:srgbClr val="FFFFFF"/>
                </a:solidFill>
              </a:rPr>
              <a:t>25</a:t>
            </a:r>
            <a:r>
              <a:rPr lang="id-ID" sz="1400" dirty="0">
                <a:solidFill>
                  <a:srgbClr val="FFFFFF"/>
                </a:solidFill>
              </a:rPr>
              <a:t>0.000</a:t>
            </a: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146654" y="2809299"/>
            <a:ext cx="1217656" cy="1217656"/>
          </a:xfrm>
          <a:prstGeom prst="ellipse">
            <a:avLst/>
          </a:prstGeom>
          <a:solidFill>
            <a:schemeClr val="tx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5" name="TextBox 24"/>
          <p:cNvSpPr txBox="1"/>
          <p:nvPr/>
        </p:nvSpPr>
        <p:spPr>
          <a:xfrm>
            <a:off x="1510964" y="2990077"/>
            <a:ext cx="3289636" cy="7540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FFFFFF"/>
                </a:solidFill>
              </a:rPr>
              <a:t>NAIL SPA</a:t>
            </a:r>
          </a:p>
          <a:p>
            <a:pPr>
              <a:spcAft>
                <a:spcPts val="600"/>
              </a:spcAft>
            </a:pPr>
            <a:r>
              <a:rPr lang="id-ID" sz="1400" dirty="0">
                <a:solidFill>
                  <a:srgbClr val="FFFFFF"/>
                </a:solidFill>
              </a:rPr>
              <a:t>Rp</a:t>
            </a:r>
            <a:r>
              <a:rPr lang="en-US" sz="1400" dirty="0">
                <a:solidFill>
                  <a:srgbClr val="FFFFFF"/>
                </a:solidFill>
              </a:rPr>
              <a:t>45</a:t>
            </a:r>
            <a:r>
              <a:rPr lang="id-ID" sz="1400" dirty="0">
                <a:solidFill>
                  <a:srgbClr val="FFFFFF"/>
                </a:solidFill>
              </a:rPr>
              <a:t>0.000</a:t>
            </a: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6" name="Oval 25"/>
          <p:cNvSpPr/>
          <p:nvPr/>
        </p:nvSpPr>
        <p:spPr>
          <a:xfrm>
            <a:off x="146654" y="3877437"/>
            <a:ext cx="1217656" cy="1217656"/>
          </a:xfrm>
          <a:prstGeom prst="ellipse">
            <a:avLst/>
          </a:prstGeom>
          <a:solidFill>
            <a:schemeClr val="tx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7" name="TextBox 26"/>
          <p:cNvSpPr txBox="1"/>
          <p:nvPr/>
        </p:nvSpPr>
        <p:spPr>
          <a:xfrm>
            <a:off x="1510964" y="4058215"/>
            <a:ext cx="3289636" cy="7540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FFFFFF"/>
                </a:solidFill>
              </a:rPr>
              <a:t>ENERGY GEL</a:t>
            </a:r>
          </a:p>
          <a:p>
            <a:pPr>
              <a:spcAft>
                <a:spcPts val="600"/>
              </a:spcAft>
            </a:pPr>
            <a:r>
              <a:rPr lang="id-ID" sz="1400" dirty="0">
                <a:solidFill>
                  <a:srgbClr val="FFFFFF"/>
                </a:solidFill>
              </a:rPr>
              <a:t>Rp</a:t>
            </a:r>
            <a:r>
              <a:rPr lang="en-US" sz="1400" dirty="0">
                <a:solidFill>
                  <a:srgbClr val="FFFFFF"/>
                </a:solidFill>
              </a:rPr>
              <a:t>15</a:t>
            </a:r>
            <a:r>
              <a:rPr lang="id-ID" sz="1400" dirty="0">
                <a:solidFill>
                  <a:srgbClr val="FFFFFF"/>
                </a:solidFill>
              </a:rPr>
              <a:t>0.000</a:t>
            </a: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146654" y="4936216"/>
            <a:ext cx="1217656" cy="1217656"/>
          </a:xfrm>
          <a:prstGeom prst="ellipse">
            <a:avLst/>
          </a:prstGeom>
          <a:solidFill>
            <a:schemeClr val="tx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0" name="TextBox 29"/>
          <p:cNvSpPr txBox="1"/>
          <p:nvPr/>
        </p:nvSpPr>
        <p:spPr>
          <a:xfrm>
            <a:off x="1510964" y="5116994"/>
            <a:ext cx="3289636" cy="7540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FFFFFF"/>
                </a:solidFill>
              </a:rPr>
              <a:t>HERBAL GEL</a:t>
            </a:r>
          </a:p>
          <a:p>
            <a:pPr>
              <a:spcAft>
                <a:spcPts val="600"/>
              </a:spcAft>
            </a:pPr>
            <a:r>
              <a:rPr lang="id-ID" sz="1400" dirty="0">
                <a:solidFill>
                  <a:srgbClr val="FFFFFF"/>
                </a:solidFill>
              </a:rPr>
              <a:t>Rp</a:t>
            </a:r>
            <a:r>
              <a:rPr lang="en-US" sz="1400" dirty="0">
                <a:solidFill>
                  <a:srgbClr val="FFFFFF"/>
                </a:solidFill>
              </a:rPr>
              <a:t>20</a:t>
            </a:r>
            <a:r>
              <a:rPr lang="id-ID" sz="1400" dirty="0">
                <a:solidFill>
                  <a:srgbClr val="FFFFFF"/>
                </a:solidFill>
              </a:rPr>
              <a:t>0.000</a:t>
            </a:r>
            <a:endParaRPr lang="en-US" sz="1400" dirty="0">
              <a:solidFill>
                <a:srgbClr val="FFFFFF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67806" y="3062525"/>
            <a:ext cx="743964" cy="719548"/>
            <a:chOff x="4497388" y="3276601"/>
            <a:chExt cx="822325" cy="795338"/>
          </a:xfrm>
          <a:solidFill>
            <a:srgbClr val="FFFFFF"/>
          </a:solidFill>
          <a:effectLst>
            <a:outerShdw blurRad="127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7" name="Freeform 47"/>
            <p:cNvSpPr>
              <a:spLocks noEditPoints="1"/>
            </p:cNvSpPr>
            <p:nvPr/>
          </p:nvSpPr>
          <p:spPr bwMode="auto">
            <a:xfrm>
              <a:off x="5030788" y="3340101"/>
              <a:ext cx="26988" cy="26988"/>
            </a:xfrm>
            <a:custGeom>
              <a:avLst/>
              <a:gdLst>
                <a:gd name="T0" fmla="*/ 6 w 15"/>
                <a:gd name="T1" fmla="*/ 15 h 15"/>
                <a:gd name="T2" fmla="*/ 12 w 15"/>
                <a:gd name="T3" fmla="*/ 9 h 15"/>
                <a:gd name="T4" fmla="*/ 6 w 15"/>
                <a:gd name="T5" fmla="*/ 0 h 15"/>
                <a:gd name="T6" fmla="*/ 0 w 15"/>
                <a:gd name="T7" fmla="*/ 6 h 15"/>
                <a:gd name="T8" fmla="*/ 6 w 15"/>
                <a:gd name="T9" fmla="*/ 15 h 15"/>
                <a:gd name="T10" fmla="*/ 6 w 15"/>
                <a:gd name="T11" fmla="*/ 15 h 15"/>
                <a:gd name="T12" fmla="*/ 6 w 1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6" y="15"/>
                  </a:moveTo>
                  <a:cubicBezTo>
                    <a:pt x="9" y="15"/>
                    <a:pt x="12" y="12"/>
                    <a:pt x="12" y="9"/>
                  </a:cubicBezTo>
                  <a:cubicBezTo>
                    <a:pt x="15" y="6"/>
                    <a:pt x="12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"/>
                    <a:pt x="3" y="15"/>
                    <a:pt x="6" y="15"/>
                  </a:cubicBezTo>
                  <a:close/>
                  <a:moveTo>
                    <a:pt x="6" y="15"/>
                  </a:moveTo>
                  <a:cubicBezTo>
                    <a:pt x="6" y="15"/>
                    <a:pt x="6" y="15"/>
                    <a:pt x="6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" name="Freeform 48"/>
            <p:cNvSpPr>
              <a:spLocks noEditPoints="1"/>
            </p:cNvSpPr>
            <p:nvPr/>
          </p:nvSpPr>
          <p:spPr bwMode="auto">
            <a:xfrm>
              <a:off x="4999038" y="3473451"/>
              <a:ext cx="53975" cy="53975"/>
            </a:xfrm>
            <a:custGeom>
              <a:avLst/>
              <a:gdLst>
                <a:gd name="T0" fmla="*/ 12 w 30"/>
                <a:gd name="T1" fmla="*/ 3 h 30"/>
                <a:gd name="T2" fmla="*/ 3 w 30"/>
                <a:gd name="T3" fmla="*/ 18 h 30"/>
                <a:gd name="T4" fmla="*/ 18 w 30"/>
                <a:gd name="T5" fmla="*/ 27 h 30"/>
                <a:gd name="T6" fmla="*/ 27 w 30"/>
                <a:gd name="T7" fmla="*/ 12 h 30"/>
                <a:gd name="T8" fmla="*/ 12 w 30"/>
                <a:gd name="T9" fmla="*/ 3 h 30"/>
                <a:gd name="T10" fmla="*/ 12 w 30"/>
                <a:gd name="T11" fmla="*/ 3 h 30"/>
                <a:gd name="T12" fmla="*/ 12 w 30"/>
                <a:gd name="T13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0">
                  <a:moveTo>
                    <a:pt x="12" y="3"/>
                  </a:moveTo>
                  <a:cubicBezTo>
                    <a:pt x="3" y="3"/>
                    <a:pt x="0" y="12"/>
                    <a:pt x="3" y="18"/>
                  </a:cubicBezTo>
                  <a:cubicBezTo>
                    <a:pt x="3" y="27"/>
                    <a:pt x="12" y="30"/>
                    <a:pt x="18" y="27"/>
                  </a:cubicBezTo>
                  <a:cubicBezTo>
                    <a:pt x="24" y="27"/>
                    <a:pt x="30" y="18"/>
                    <a:pt x="27" y="12"/>
                  </a:cubicBezTo>
                  <a:cubicBezTo>
                    <a:pt x="24" y="6"/>
                    <a:pt x="18" y="0"/>
                    <a:pt x="12" y="3"/>
                  </a:cubicBezTo>
                  <a:close/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9"/>
            <p:cNvSpPr>
              <a:spLocks noEditPoints="1"/>
            </p:cNvSpPr>
            <p:nvPr/>
          </p:nvSpPr>
          <p:spPr bwMode="auto">
            <a:xfrm>
              <a:off x="4497388" y="3276601"/>
              <a:ext cx="822325" cy="795338"/>
            </a:xfrm>
            <a:custGeom>
              <a:avLst/>
              <a:gdLst>
                <a:gd name="T0" fmla="*/ 405 w 462"/>
                <a:gd name="T1" fmla="*/ 81 h 447"/>
                <a:gd name="T2" fmla="*/ 354 w 462"/>
                <a:gd name="T3" fmla="*/ 51 h 447"/>
                <a:gd name="T4" fmla="*/ 342 w 462"/>
                <a:gd name="T5" fmla="*/ 24 h 447"/>
                <a:gd name="T6" fmla="*/ 324 w 462"/>
                <a:gd name="T7" fmla="*/ 3 h 447"/>
                <a:gd name="T8" fmla="*/ 297 w 462"/>
                <a:gd name="T9" fmla="*/ 0 h 447"/>
                <a:gd name="T10" fmla="*/ 279 w 462"/>
                <a:gd name="T11" fmla="*/ 12 h 447"/>
                <a:gd name="T12" fmla="*/ 267 w 462"/>
                <a:gd name="T13" fmla="*/ 24 h 447"/>
                <a:gd name="T14" fmla="*/ 249 w 462"/>
                <a:gd name="T15" fmla="*/ 15 h 447"/>
                <a:gd name="T16" fmla="*/ 210 w 462"/>
                <a:gd name="T17" fmla="*/ 15 h 447"/>
                <a:gd name="T18" fmla="*/ 189 w 462"/>
                <a:gd name="T19" fmla="*/ 30 h 447"/>
                <a:gd name="T20" fmla="*/ 168 w 462"/>
                <a:gd name="T21" fmla="*/ 69 h 447"/>
                <a:gd name="T22" fmla="*/ 201 w 462"/>
                <a:gd name="T23" fmla="*/ 123 h 447"/>
                <a:gd name="T24" fmla="*/ 222 w 462"/>
                <a:gd name="T25" fmla="*/ 123 h 447"/>
                <a:gd name="T26" fmla="*/ 237 w 462"/>
                <a:gd name="T27" fmla="*/ 138 h 447"/>
                <a:gd name="T28" fmla="*/ 36 w 462"/>
                <a:gd name="T29" fmla="*/ 264 h 447"/>
                <a:gd name="T30" fmla="*/ 69 w 462"/>
                <a:gd name="T31" fmla="*/ 300 h 447"/>
                <a:gd name="T32" fmla="*/ 108 w 462"/>
                <a:gd name="T33" fmla="*/ 411 h 447"/>
                <a:gd name="T34" fmla="*/ 117 w 462"/>
                <a:gd name="T35" fmla="*/ 447 h 447"/>
                <a:gd name="T36" fmla="*/ 333 w 462"/>
                <a:gd name="T37" fmla="*/ 318 h 447"/>
                <a:gd name="T38" fmla="*/ 462 w 462"/>
                <a:gd name="T39" fmla="*/ 159 h 447"/>
                <a:gd name="T40" fmla="*/ 297 w 462"/>
                <a:gd name="T41" fmla="*/ 36 h 447"/>
                <a:gd name="T42" fmla="*/ 294 w 462"/>
                <a:gd name="T43" fmla="*/ 12 h 447"/>
                <a:gd name="T44" fmla="*/ 309 w 462"/>
                <a:gd name="T45" fmla="*/ 30 h 447"/>
                <a:gd name="T46" fmla="*/ 327 w 462"/>
                <a:gd name="T47" fmla="*/ 15 h 447"/>
                <a:gd name="T48" fmla="*/ 318 w 462"/>
                <a:gd name="T49" fmla="*/ 39 h 447"/>
                <a:gd name="T50" fmla="*/ 342 w 462"/>
                <a:gd name="T51" fmla="*/ 48 h 447"/>
                <a:gd name="T52" fmla="*/ 318 w 462"/>
                <a:gd name="T53" fmla="*/ 51 h 447"/>
                <a:gd name="T54" fmla="*/ 321 w 462"/>
                <a:gd name="T55" fmla="*/ 78 h 447"/>
                <a:gd name="T56" fmla="*/ 303 w 462"/>
                <a:gd name="T57" fmla="*/ 57 h 447"/>
                <a:gd name="T58" fmla="*/ 285 w 462"/>
                <a:gd name="T59" fmla="*/ 72 h 447"/>
                <a:gd name="T60" fmla="*/ 294 w 462"/>
                <a:gd name="T61" fmla="*/ 48 h 447"/>
                <a:gd name="T62" fmla="*/ 270 w 462"/>
                <a:gd name="T63" fmla="*/ 39 h 447"/>
                <a:gd name="T64" fmla="*/ 225 w 462"/>
                <a:gd name="T65" fmla="*/ 102 h 447"/>
                <a:gd name="T66" fmla="*/ 204 w 462"/>
                <a:gd name="T67" fmla="*/ 90 h 447"/>
                <a:gd name="T68" fmla="*/ 201 w 462"/>
                <a:gd name="T69" fmla="*/ 81 h 447"/>
                <a:gd name="T70" fmla="*/ 201 w 462"/>
                <a:gd name="T71" fmla="*/ 57 h 447"/>
                <a:gd name="T72" fmla="*/ 204 w 462"/>
                <a:gd name="T73" fmla="*/ 51 h 447"/>
                <a:gd name="T74" fmla="*/ 225 w 462"/>
                <a:gd name="T75" fmla="*/ 39 h 447"/>
                <a:gd name="T76" fmla="*/ 234 w 462"/>
                <a:gd name="T77" fmla="*/ 39 h 447"/>
                <a:gd name="T78" fmla="*/ 255 w 462"/>
                <a:gd name="T79" fmla="*/ 51 h 447"/>
                <a:gd name="T80" fmla="*/ 258 w 462"/>
                <a:gd name="T81" fmla="*/ 57 h 447"/>
                <a:gd name="T82" fmla="*/ 264 w 462"/>
                <a:gd name="T83" fmla="*/ 81 h 447"/>
                <a:gd name="T84" fmla="*/ 246 w 462"/>
                <a:gd name="T85" fmla="*/ 81 h 447"/>
                <a:gd name="T86" fmla="*/ 258 w 462"/>
                <a:gd name="T87" fmla="*/ 96 h 447"/>
                <a:gd name="T88" fmla="*/ 231 w 462"/>
                <a:gd name="T89" fmla="*/ 90 h 447"/>
                <a:gd name="T90" fmla="*/ 291 w 462"/>
                <a:gd name="T91" fmla="*/ 168 h 447"/>
                <a:gd name="T92" fmla="*/ 279 w 462"/>
                <a:gd name="T93" fmla="*/ 165 h 447"/>
                <a:gd name="T94" fmla="*/ 258 w 462"/>
                <a:gd name="T95" fmla="*/ 141 h 447"/>
                <a:gd name="T96" fmla="*/ 255 w 462"/>
                <a:gd name="T97" fmla="*/ 132 h 447"/>
                <a:gd name="T98" fmla="*/ 264 w 462"/>
                <a:gd name="T99" fmla="*/ 99 h 447"/>
                <a:gd name="T100" fmla="*/ 270 w 462"/>
                <a:gd name="T101" fmla="*/ 93 h 447"/>
                <a:gd name="T102" fmla="*/ 279 w 462"/>
                <a:gd name="T103" fmla="*/ 66 h 447"/>
                <a:gd name="T104" fmla="*/ 288 w 462"/>
                <a:gd name="T105" fmla="*/ 78 h 447"/>
                <a:gd name="T106" fmla="*/ 303 w 462"/>
                <a:gd name="T107" fmla="*/ 84 h 447"/>
                <a:gd name="T108" fmla="*/ 312 w 462"/>
                <a:gd name="T109" fmla="*/ 87 h 447"/>
                <a:gd name="T110" fmla="*/ 321 w 462"/>
                <a:gd name="T111" fmla="*/ 81 h 447"/>
                <a:gd name="T112" fmla="*/ 345 w 462"/>
                <a:gd name="T113" fmla="*/ 78 h 447"/>
                <a:gd name="T114" fmla="*/ 321 w 462"/>
                <a:gd name="T115" fmla="*/ 120 h 447"/>
                <a:gd name="T116" fmla="*/ 360 w 462"/>
                <a:gd name="T117" fmla="*/ 144 h 447"/>
                <a:gd name="T118" fmla="*/ 315 w 462"/>
                <a:gd name="T119" fmla="*/ 144 h 447"/>
                <a:gd name="T120" fmla="*/ 315 w 462"/>
                <a:gd name="T121" fmla="*/ 192 h 447"/>
                <a:gd name="T122" fmla="*/ 291 w 462"/>
                <a:gd name="T123" fmla="*/ 168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2" h="447">
                  <a:moveTo>
                    <a:pt x="462" y="159"/>
                  </a:moveTo>
                  <a:cubicBezTo>
                    <a:pt x="405" y="81"/>
                    <a:pt x="405" y="81"/>
                    <a:pt x="405" y="81"/>
                  </a:cubicBezTo>
                  <a:cubicBezTo>
                    <a:pt x="351" y="54"/>
                    <a:pt x="351" y="54"/>
                    <a:pt x="351" y="54"/>
                  </a:cubicBezTo>
                  <a:cubicBezTo>
                    <a:pt x="351" y="54"/>
                    <a:pt x="351" y="51"/>
                    <a:pt x="354" y="51"/>
                  </a:cubicBezTo>
                  <a:cubicBezTo>
                    <a:pt x="354" y="42"/>
                    <a:pt x="351" y="36"/>
                    <a:pt x="342" y="30"/>
                  </a:cubicBezTo>
                  <a:cubicBezTo>
                    <a:pt x="342" y="27"/>
                    <a:pt x="342" y="27"/>
                    <a:pt x="342" y="24"/>
                  </a:cubicBezTo>
                  <a:cubicBezTo>
                    <a:pt x="342" y="18"/>
                    <a:pt x="339" y="12"/>
                    <a:pt x="336" y="6"/>
                  </a:cubicBezTo>
                  <a:cubicBezTo>
                    <a:pt x="333" y="6"/>
                    <a:pt x="327" y="3"/>
                    <a:pt x="324" y="3"/>
                  </a:cubicBezTo>
                  <a:cubicBezTo>
                    <a:pt x="321" y="3"/>
                    <a:pt x="315" y="3"/>
                    <a:pt x="312" y="6"/>
                  </a:cubicBezTo>
                  <a:cubicBezTo>
                    <a:pt x="306" y="0"/>
                    <a:pt x="300" y="0"/>
                    <a:pt x="297" y="0"/>
                  </a:cubicBezTo>
                  <a:cubicBezTo>
                    <a:pt x="294" y="0"/>
                    <a:pt x="291" y="0"/>
                    <a:pt x="288" y="0"/>
                  </a:cubicBezTo>
                  <a:cubicBezTo>
                    <a:pt x="285" y="3"/>
                    <a:pt x="282" y="6"/>
                    <a:pt x="279" y="12"/>
                  </a:cubicBezTo>
                  <a:cubicBezTo>
                    <a:pt x="279" y="12"/>
                    <a:pt x="276" y="15"/>
                    <a:pt x="276" y="21"/>
                  </a:cubicBezTo>
                  <a:cubicBezTo>
                    <a:pt x="273" y="21"/>
                    <a:pt x="270" y="24"/>
                    <a:pt x="267" y="24"/>
                  </a:cubicBezTo>
                  <a:cubicBezTo>
                    <a:pt x="267" y="21"/>
                    <a:pt x="264" y="18"/>
                    <a:pt x="261" y="18"/>
                  </a:cubicBezTo>
                  <a:cubicBezTo>
                    <a:pt x="258" y="15"/>
                    <a:pt x="255" y="15"/>
                    <a:pt x="249" y="15"/>
                  </a:cubicBezTo>
                  <a:cubicBezTo>
                    <a:pt x="246" y="15"/>
                    <a:pt x="237" y="15"/>
                    <a:pt x="231" y="24"/>
                  </a:cubicBezTo>
                  <a:cubicBezTo>
                    <a:pt x="222" y="15"/>
                    <a:pt x="216" y="15"/>
                    <a:pt x="210" y="15"/>
                  </a:cubicBezTo>
                  <a:cubicBezTo>
                    <a:pt x="207" y="15"/>
                    <a:pt x="204" y="15"/>
                    <a:pt x="201" y="18"/>
                  </a:cubicBezTo>
                  <a:cubicBezTo>
                    <a:pt x="195" y="21"/>
                    <a:pt x="192" y="24"/>
                    <a:pt x="189" y="30"/>
                  </a:cubicBezTo>
                  <a:cubicBezTo>
                    <a:pt x="189" y="36"/>
                    <a:pt x="189" y="42"/>
                    <a:pt x="192" y="48"/>
                  </a:cubicBezTo>
                  <a:cubicBezTo>
                    <a:pt x="177" y="51"/>
                    <a:pt x="168" y="60"/>
                    <a:pt x="168" y="69"/>
                  </a:cubicBezTo>
                  <a:cubicBezTo>
                    <a:pt x="168" y="81"/>
                    <a:pt x="177" y="90"/>
                    <a:pt x="192" y="93"/>
                  </a:cubicBezTo>
                  <a:cubicBezTo>
                    <a:pt x="186" y="108"/>
                    <a:pt x="192" y="117"/>
                    <a:pt x="201" y="123"/>
                  </a:cubicBezTo>
                  <a:cubicBezTo>
                    <a:pt x="204" y="126"/>
                    <a:pt x="207" y="126"/>
                    <a:pt x="210" y="126"/>
                  </a:cubicBezTo>
                  <a:cubicBezTo>
                    <a:pt x="213" y="126"/>
                    <a:pt x="216" y="126"/>
                    <a:pt x="222" y="123"/>
                  </a:cubicBezTo>
                  <a:cubicBezTo>
                    <a:pt x="225" y="126"/>
                    <a:pt x="225" y="126"/>
                    <a:pt x="225" y="126"/>
                  </a:cubicBezTo>
                  <a:cubicBezTo>
                    <a:pt x="225" y="129"/>
                    <a:pt x="231" y="132"/>
                    <a:pt x="237" y="138"/>
                  </a:cubicBezTo>
                  <a:cubicBezTo>
                    <a:pt x="87" y="249"/>
                    <a:pt x="87" y="249"/>
                    <a:pt x="87" y="249"/>
                  </a:cubicBezTo>
                  <a:cubicBezTo>
                    <a:pt x="87" y="249"/>
                    <a:pt x="69" y="267"/>
                    <a:pt x="36" y="264"/>
                  </a:cubicBezTo>
                  <a:cubicBezTo>
                    <a:pt x="3" y="258"/>
                    <a:pt x="0" y="267"/>
                    <a:pt x="9" y="273"/>
                  </a:cubicBezTo>
                  <a:cubicBezTo>
                    <a:pt x="18" y="279"/>
                    <a:pt x="48" y="300"/>
                    <a:pt x="69" y="300"/>
                  </a:cubicBezTo>
                  <a:cubicBezTo>
                    <a:pt x="105" y="300"/>
                    <a:pt x="210" y="243"/>
                    <a:pt x="243" y="249"/>
                  </a:cubicBezTo>
                  <a:cubicBezTo>
                    <a:pt x="204" y="291"/>
                    <a:pt x="126" y="405"/>
                    <a:pt x="108" y="411"/>
                  </a:cubicBezTo>
                  <a:cubicBezTo>
                    <a:pt x="90" y="417"/>
                    <a:pt x="54" y="417"/>
                    <a:pt x="48" y="426"/>
                  </a:cubicBezTo>
                  <a:cubicBezTo>
                    <a:pt x="45" y="435"/>
                    <a:pt x="90" y="447"/>
                    <a:pt x="117" y="447"/>
                  </a:cubicBezTo>
                  <a:cubicBezTo>
                    <a:pt x="141" y="444"/>
                    <a:pt x="222" y="372"/>
                    <a:pt x="255" y="360"/>
                  </a:cubicBezTo>
                  <a:cubicBezTo>
                    <a:pt x="285" y="351"/>
                    <a:pt x="330" y="342"/>
                    <a:pt x="333" y="318"/>
                  </a:cubicBezTo>
                  <a:cubicBezTo>
                    <a:pt x="339" y="294"/>
                    <a:pt x="315" y="285"/>
                    <a:pt x="318" y="267"/>
                  </a:cubicBezTo>
                  <a:cubicBezTo>
                    <a:pt x="318" y="249"/>
                    <a:pt x="462" y="159"/>
                    <a:pt x="462" y="159"/>
                  </a:cubicBezTo>
                  <a:close/>
                  <a:moveTo>
                    <a:pt x="288" y="33"/>
                  </a:moveTo>
                  <a:cubicBezTo>
                    <a:pt x="291" y="33"/>
                    <a:pt x="294" y="33"/>
                    <a:pt x="297" y="36"/>
                  </a:cubicBezTo>
                  <a:cubicBezTo>
                    <a:pt x="294" y="33"/>
                    <a:pt x="291" y="30"/>
                    <a:pt x="291" y="27"/>
                  </a:cubicBezTo>
                  <a:cubicBezTo>
                    <a:pt x="288" y="18"/>
                    <a:pt x="288" y="12"/>
                    <a:pt x="294" y="12"/>
                  </a:cubicBezTo>
                  <a:cubicBezTo>
                    <a:pt x="297" y="9"/>
                    <a:pt x="303" y="12"/>
                    <a:pt x="306" y="21"/>
                  </a:cubicBezTo>
                  <a:cubicBezTo>
                    <a:pt x="309" y="24"/>
                    <a:pt x="309" y="27"/>
                    <a:pt x="309" y="30"/>
                  </a:cubicBezTo>
                  <a:cubicBezTo>
                    <a:pt x="309" y="27"/>
                    <a:pt x="309" y="24"/>
                    <a:pt x="312" y="21"/>
                  </a:cubicBezTo>
                  <a:cubicBezTo>
                    <a:pt x="318" y="15"/>
                    <a:pt x="324" y="12"/>
                    <a:pt x="327" y="15"/>
                  </a:cubicBezTo>
                  <a:cubicBezTo>
                    <a:pt x="333" y="18"/>
                    <a:pt x="333" y="24"/>
                    <a:pt x="327" y="33"/>
                  </a:cubicBezTo>
                  <a:cubicBezTo>
                    <a:pt x="324" y="36"/>
                    <a:pt x="321" y="36"/>
                    <a:pt x="318" y="39"/>
                  </a:cubicBezTo>
                  <a:cubicBezTo>
                    <a:pt x="321" y="39"/>
                    <a:pt x="324" y="36"/>
                    <a:pt x="327" y="39"/>
                  </a:cubicBezTo>
                  <a:cubicBezTo>
                    <a:pt x="339" y="39"/>
                    <a:pt x="342" y="45"/>
                    <a:pt x="342" y="48"/>
                  </a:cubicBezTo>
                  <a:cubicBezTo>
                    <a:pt x="342" y="54"/>
                    <a:pt x="336" y="57"/>
                    <a:pt x="327" y="54"/>
                  </a:cubicBezTo>
                  <a:cubicBezTo>
                    <a:pt x="324" y="54"/>
                    <a:pt x="321" y="54"/>
                    <a:pt x="318" y="51"/>
                  </a:cubicBezTo>
                  <a:cubicBezTo>
                    <a:pt x="318" y="54"/>
                    <a:pt x="321" y="57"/>
                    <a:pt x="321" y="60"/>
                  </a:cubicBezTo>
                  <a:cubicBezTo>
                    <a:pt x="327" y="69"/>
                    <a:pt x="324" y="75"/>
                    <a:pt x="321" y="78"/>
                  </a:cubicBezTo>
                  <a:cubicBezTo>
                    <a:pt x="315" y="78"/>
                    <a:pt x="309" y="75"/>
                    <a:pt x="306" y="66"/>
                  </a:cubicBezTo>
                  <a:cubicBezTo>
                    <a:pt x="306" y="63"/>
                    <a:pt x="303" y="60"/>
                    <a:pt x="303" y="57"/>
                  </a:cubicBezTo>
                  <a:cubicBezTo>
                    <a:pt x="303" y="60"/>
                    <a:pt x="303" y="63"/>
                    <a:pt x="300" y="66"/>
                  </a:cubicBezTo>
                  <a:cubicBezTo>
                    <a:pt x="294" y="72"/>
                    <a:pt x="288" y="75"/>
                    <a:pt x="285" y="72"/>
                  </a:cubicBezTo>
                  <a:cubicBezTo>
                    <a:pt x="282" y="69"/>
                    <a:pt x="282" y="63"/>
                    <a:pt x="288" y="54"/>
                  </a:cubicBezTo>
                  <a:cubicBezTo>
                    <a:pt x="288" y="51"/>
                    <a:pt x="291" y="51"/>
                    <a:pt x="294" y="48"/>
                  </a:cubicBezTo>
                  <a:cubicBezTo>
                    <a:pt x="291" y="51"/>
                    <a:pt x="288" y="51"/>
                    <a:pt x="285" y="51"/>
                  </a:cubicBezTo>
                  <a:cubicBezTo>
                    <a:pt x="276" y="48"/>
                    <a:pt x="270" y="45"/>
                    <a:pt x="270" y="39"/>
                  </a:cubicBezTo>
                  <a:cubicBezTo>
                    <a:pt x="273" y="33"/>
                    <a:pt x="276" y="30"/>
                    <a:pt x="288" y="33"/>
                  </a:cubicBezTo>
                  <a:close/>
                  <a:moveTo>
                    <a:pt x="225" y="102"/>
                  </a:moveTo>
                  <a:cubicBezTo>
                    <a:pt x="219" y="114"/>
                    <a:pt x="210" y="117"/>
                    <a:pt x="204" y="114"/>
                  </a:cubicBezTo>
                  <a:cubicBezTo>
                    <a:pt x="198" y="111"/>
                    <a:pt x="198" y="102"/>
                    <a:pt x="204" y="90"/>
                  </a:cubicBezTo>
                  <a:cubicBezTo>
                    <a:pt x="207" y="84"/>
                    <a:pt x="210" y="81"/>
                    <a:pt x="213" y="81"/>
                  </a:cubicBezTo>
                  <a:cubicBezTo>
                    <a:pt x="210" y="81"/>
                    <a:pt x="204" y="81"/>
                    <a:pt x="201" y="81"/>
                  </a:cubicBezTo>
                  <a:cubicBezTo>
                    <a:pt x="186" y="81"/>
                    <a:pt x="180" y="78"/>
                    <a:pt x="180" y="69"/>
                  </a:cubicBezTo>
                  <a:cubicBezTo>
                    <a:pt x="180" y="63"/>
                    <a:pt x="186" y="57"/>
                    <a:pt x="201" y="57"/>
                  </a:cubicBezTo>
                  <a:cubicBezTo>
                    <a:pt x="204" y="57"/>
                    <a:pt x="210" y="57"/>
                    <a:pt x="213" y="60"/>
                  </a:cubicBezTo>
                  <a:cubicBezTo>
                    <a:pt x="210" y="57"/>
                    <a:pt x="207" y="54"/>
                    <a:pt x="204" y="51"/>
                  </a:cubicBezTo>
                  <a:cubicBezTo>
                    <a:pt x="198" y="39"/>
                    <a:pt x="198" y="30"/>
                    <a:pt x="204" y="27"/>
                  </a:cubicBezTo>
                  <a:cubicBezTo>
                    <a:pt x="210" y="24"/>
                    <a:pt x="219" y="27"/>
                    <a:pt x="225" y="39"/>
                  </a:cubicBezTo>
                  <a:cubicBezTo>
                    <a:pt x="228" y="42"/>
                    <a:pt x="228" y="45"/>
                    <a:pt x="231" y="51"/>
                  </a:cubicBezTo>
                  <a:cubicBezTo>
                    <a:pt x="231" y="45"/>
                    <a:pt x="231" y="42"/>
                    <a:pt x="234" y="39"/>
                  </a:cubicBezTo>
                  <a:cubicBezTo>
                    <a:pt x="240" y="27"/>
                    <a:pt x="249" y="24"/>
                    <a:pt x="255" y="27"/>
                  </a:cubicBezTo>
                  <a:cubicBezTo>
                    <a:pt x="261" y="30"/>
                    <a:pt x="264" y="39"/>
                    <a:pt x="255" y="51"/>
                  </a:cubicBezTo>
                  <a:cubicBezTo>
                    <a:pt x="255" y="54"/>
                    <a:pt x="249" y="57"/>
                    <a:pt x="246" y="60"/>
                  </a:cubicBezTo>
                  <a:cubicBezTo>
                    <a:pt x="252" y="57"/>
                    <a:pt x="255" y="57"/>
                    <a:pt x="258" y="57"/>
                  </a:cubicBezTo>
                  <a:cubicBezTo>
                    <a:pt x="267" y="57"/>
                    <a:pt x="270" y="60"/>
                    <a:pt x="273" y="60"/>
                  </a:cubicBezTo>
                  <a:cubicBezTo>
                    <a:pt x="267" y="63"/>
                    <a:pt x="264" y="72"/>
                    <a:pt x="264" y="81"/>
                  </a:cubicBezTo>
                  <a:cubicBezTo>
                    <a:pt x="264" y="81"/>
                    <a:pt x="261" y="81"/>
                    <a:pt x="258" y="81"/>
                  </a:cubicBezTo>
                  <a:cubicBezTo>
                    <a:pt x="255" y="81"/>
                    <a:pt x="252" y="81"/>
                    <a:pt x="246" y="81"/>
                  </a:cubicBezTo>
                  <a:cubicBezTo>
                    <a:pt x="249" y="81"/>
                    <a:pt x="255" y="84"/>
                    <a:pt x="255" y="90"/>
                  </a:cubicBezTo>
                  <a:cubicBezTo>
                    <a:pt x="258" y="90"/>
                    <a:pt x="258" y="93"/>
                    <a:pt x="258" y="96"/>
                  </a:cubicBezTo>
                  <a:cubicBezTo>
                    <a:pt x="249" y="93"/>
                    <a:pt x="240" y="96"/>
                    <a:pt x="234" y="99"/>
                  </a:cubicBezTo>
                  <a:cubicBezTo>
                    <a:pt x="231" y="96"/>
                    <a:pt x="231" y="93"/>
                    <a:pt x="231" y="90"/>
                  </a:cubicBezTo>
                  <a:cubicBezTo>
                    <a:pt x="231" y="93"/>
                    <a:pt x="228" y="99"/>
                    <a:pt x="225" y="102"/>
                  </a:cubicBezTo>
                  <a:close/>
                  <a:moveTo>
                    <a:pt x="291" y="168"/>
                  </a:moveTo>
                  <a:cubicBezTo>
                    <a:pt x="288" y="162"/>
                    <a:pt x="288" y="156"/>
                    <a:pt x="291" y="153"/>
                  </a:cubicBezTo>
                  <a:cubicBezTo>
                    <a:pt x="288" y="156"/>
                    <a:pt x="285" y="162"/>
                    <a:pt x="279" y="165"/>
                  </a:cubicBezTo>
                  <a:cubicBezTo>
                    <a:pt x="267" y="180"/>
                    <a:pt x="255" y="180"/>
                    <a:pt x="249" y="174"/>
                  </a:cubicBezTo>
                  <a:cubicBezTo>
                    <a:pt x="243" y="168"/>
                    <a:pt x="243" y="156"/>
                    <a:pt x="258" y="141"/>
                  </a:cubicBezTo>
                  <a:cubicBezTo>
                    <a:pt x="261" y="138"/>
                    <a:pt x="267" y="135"/>
                    <a:pt x="270" y="132"/>
                  </a:cubicBezTo>
                  <a:cubicBezTo>
                    <a:pt x="264" y="135"/>
                    <a:pt x="258" y="135"/>
                    <a:pt x="255" y="132"/>
                  </a:cubicBezTo>
                  <a:cubicBezTo>
                    <a:pt x="237" y="129"/>
                    <a:pt x="228" y="117"/>
                    <a:pt x="231" y="108"/>
                  </a:cubicBezTo>
                  <a:cubicBezTo>
                    <a:pt x="234" y="99"/>
                    <a:pt x="246" y="96"/>
                    <a:pt x="264" y="99"/>
                  </a:cubicBezTo>
                  <a:cubicBezTo>
                    <a:pt x="267" y="102"/>
                    <a:pt x="273" y="105"/>
                    <a:pt x="279" y="108"/>
                  </a:cubicBezTo>
                  <a:cubicBezTo>
                    <a:pt x="276" y="102"/>
                    <a:pt x="270" y="99"/>
                    <a:pt x="270" y="93"/>
                  </a:cubicBezTo>
                  <a:cubicBezTo>
                    <a:pt x="264" y="75"/>
                    <a:pt x="270" y="63"/>
                    <a:pt x="279" y="63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9"/>
                    <a:pt x="279" y="72"/>
                    <a:pt x="282" y="75"/>
                  </a:cubicBezTo>
                  <a:cubicBezTo>
                    <a:pt x="285" y="75"/>
                    <a:pt x="288" y="78"/>
                    <a:pt x="288" y="78"/>
                  </a:cubicBezTo>
                  <a:cubicBezTo>
                    <a:pt x="291" y="78"/>
                    <a:pt x="294" y="75"/>
                    <a:pt x="297" y="72"/>
                  </a:cubicBezTo>
                  <a:cubicBezTo>
                    <a:pt x="300" y="75"/>
                    <a:pt x="300" y="81"/>
                    <a:pt x="303" y="84"/>
                  </a:cubicBezTo>
                  <a:cubicBezTo>
                    <a:pt x="303" y="90"/>
                    <a:pt x="303" y="96"/>
                    <a:pt x="303" y="102"/>
                  </a:cubicBezTo>
                  <a:cubicBezTo>
                    <a:pt x="306" y="96"/>
                    <a:pt x="309" y="90"/>
                    <a:pt x="312" y="87"/>
                  </a:cubicBezTo>
                  <a:cubicBezTo>
                    <a:pt x="315" y="84"/>
                    <a:pt x="318" y="81"/>
                    <a:pt x="321" y="81"/>
                  </a:cubicBezTo>
                  <a:cubicBezTo>
                    <a:pt x="321" y="81"/>
                    <a:pt x="321" y="81"/>
                    <a:pt x="321" y="81"/>
                  </a:cubicBezTo>
                  <a:cubicBezTo>
                    <a:pt x="324" y="78"/>
                    <a:pt x="324" y="78"/>
                    <a:pt x="324" y="78"/>
                  </a:cubicBezTo>
                  <a:cubicBezTo>
                    <a:pt x="333" y="75"/>
                    <a:pt x="339" y="75"/>
                    <a:pt x="345" y="78"/>
                  </a:cubicBezTo>
                  <a:cubicBezTo>
                    <a:pt x="351" y="87"/>
                    <a:pt x="348" y="96"/>
                    <a:pt x="336" y="111"/>
                  </a:cubicBezTo>
                  <a:cubicBezTo>
                    <a:pt x="333" y="114"/>
                    <a:pt x="327" y="117"/>
                    <a:pt x="321" y="120"/>
                  </a:cubicBezTo>
                  <a:cubicBezTo>
                    <a:pt x="327" y="120"/>
                    <a:pt x="333" y="120"/>
                    <a:pt x="339" y="120"/>
                  </a:cubicBezTo>
                  <a:cubicBezTo>
                    <a:pt x="357" y="126"/>
                    <a:pt x="363" y="135"/>
                    <a:pt x="360" y="144"/>
                  </a:cubicBezTo>
                  <a:cubicBezTo>
                    <a:pt x="360" y="153"/>
                    <a:pt x="348" y="159"/>
                    <a:pt x="330" y="153"/>
                  </a:cubicBezTo>
                  <a:cubicBezTo>
                    <a:pt x="324" y="150"/>
                    <a:pt x="321" y="147"/>
                    <a:pt x="315" y="144"/>
                  </a:cubicBezTo>
                  <a:cubicBezTo>
                    <a:pt x="318" y="150"/>
                    <a:pt x="321" y="156"/>
                    <a:pt x="324" y="159"/>
                  </a:cubicBezTo>
                  <a:cubicBezTo>
                    <a:pt x="327" y="177"/>
                    <a:pt x="324" y="189"/>
                    <a:pt x="315" y="192"/>
                  </a:cubicBezTo>
                  <a:cubicBezTo>
                    <a:pt x="306" y="192"/>
                    <a:pt x="294" y="186"/>
                    <a:pt x="291" y="168"/>
                  </a:cubicBezTo>
                  <a:close/>
                  <a:moveTo>
                    <a:pt x="291" y="168"/>
                  </a:moveTo>
                  <a:cubicBezTo>
                    <a:pt x="291" y="168"/>
                    <a:pt x="291" y="168"/>
                    <a:pt x="291" y="1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50"/>
            <p:cNvSpPr>
              <a:spLocks noEditPoints="1"/>
            </p:cNvSpPr>
            <p:nvPr/>
          </p:nvSpPr>
          <p:spPr bwMode="auto">
            <a:xfrm>
              <a:off x="4887913" y="3382963"/>
              <a:ext cx="36513" cy="38100"/>
            </a:xfrm>
            <a:custGeom>
              <a:avLst/>
              <a:gdLst>
                <a:gd name="T0" fmla="*/ 21 w 21"/>
                <a:gd name="T1" fmla="*/ 9 h 21"/>
                <a:gd name="T2" fmla="*/ 12 w 21"/>
                <a:gd name="T3" fmla="*/ 21 h 21"/>
                <a:gd name="T4" fmla="*/ 0 w 21"/>
                <a:gd name="T5" fmla="*/ 9 h 21"/>
                <a:gd name="T6" fmla="*/ 12 w 21"/>
                <a:gd name="T7" fmla="*/ 0 h 21"/>
                <a:gd name="T8" fmla="*/ 21 w 21"/>
                <a:gd name="T9" fmla="*/ 9 h 21"/>
                <a:gd name="T10" fmla="*/ 21 w 21"/>
                <a:gd name="T11" fmla="*/ 9 h 21"/>
                <a:gd name="T12" fmla="*/ 21 w 21"/>
                <a:gd name="T1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21" y="9"/>
                  </a:moveTo>
                  <a:cubicBezTo>
                    <a:pt x="21" y="15"/>
                    <a:pt x="18" y="21"/>
                    <a:pt x="12" y="21"/>
                  </a:cubicBezTo>
                  <a:cubicBezTo>
                    <a:pt x="6" y="21"/>
                    <a:pt x="0" y="15"/>
                    <a:pt x="0" y="9"/>
                  </a:cubicBezTo>
                  <a:cubicBezTo>
                    <a:pt x="0" y="3"/>
                    <a:pt x="6" y="0"/>
                    <a:pt x="12" y="0"/>
                  </a:cubicBezTo>
                  <a:cubicBezTo>
                    <a:pt x="18" y="0"/>
                    <a:pt x="21" y="3"/>
                    <a:pt x="21" y="9"/>
                  </a:cubicBezTo>
                  <a:close/>
                  <a:moveTo>
                    <a:pt x="21" y="9"/>
                  </a:moveTo>
                  <a:cubicBezTo>
                    <a:pt x="21" y="9"/>
                    <a:pt x="21" y="9"/>
                    <a:pt x="2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sp>
        <p:nvSpPr>
          <p:cNvPr id="15" name="Freeform 143"/>
          <p:cNvSpPr>
            <a:spLocks noEditPoints="1"/>
          </p:cNvSpPr>
          <p:nvPr/>
        </p:nvSpPr>
        <p:spPr bwMode="auto">
          <a:xfrm>
            <a:off x="588880" y="1930490"/>
            <a:ext cx="333204" cy="710932"/>
          </a:xfrm>
          <a:custGeom>
            <a:avLst/>
            <a:gdLst>
              <a:gd name="T0" fmla="*/ 39 w 207"/>
              <a:gd name="T1" fmla="*/ 135 h 441"/>
              <a:gd name="T2" fmla="*/ 30 w 207"/>
              <a:gd name="T3" fmla="*/ 165 h 441"/>
              <a:gd name="T4" fmla="*/ 30 w 207"/>
              <a:gd name="T5" fmla="*/ 426 h 441"/>
              <a:gd name="T6" fmla="*/ 15 w 207"/>
              <a:gd name="T7" fmla="*/ 441 h 441"/>
              <a:gd name="T8" fmla="*/ 0 w 207"/>
              <a:gd name="T9" fmla="*/ 426 h 441"/>
              <a:gd name="T10" fmla="*/ 0 w 207"/>
              <a:gd name="T11" fmla="*/ 165 h 441"/>
              <a:gd name="T12" fmla="*/ 39 w 207"/>
              <a:gd name="T13" fmla="*/ 87 h 441"/>
              <a:gd name="T14" fmla="*/ 39 w 207"/>
              <a:gd name="T15" fmla="*/ 135 h 441"/>
              <a:gd name="T16" fmla="*/ 171 w 207"/>
              <a:gd name="T17" fmla="*/ 87 h 441"/>
              <a:gd name="T18" fmla="*/ 171 w 207"/>
              <a:gd name="T19" fmla="*/ 135 h 441"/>
              <a:gd name="T20" fmla="*/ 177 w 207"/>
              <a:gd name="T21" fmla="*/ 165 h 441"/>
              <a:gd name="T22" fmla="*/ 177 w 207"/>
              <a:gd name="T23" fmla="*/ 426 h 441"/>
              <a:gd name="T24" fmla="*/ 192 w 207"/>
              <a:gd name="T25" fmla="*/ 441 h 441"/>
              <a:gd name="T26" fmla="*/ 207 w 207"/>
              <a:gd name="T27" fmla="*/ 426 h 441"/>
              <a:gd name="T28" fmla="*/ 207 w 207"/>
              <a:gd name="T29" fmla="*/ 165 h 441"/>
              <a:gd name="T30" fmla="*/ 171 w 207"/>
              <a:gd name="T31" fmla="*/ 87 h 441"/>
              <a:gd name="T32" fmla="*/ 153 w 207"/>
              <a:gd name="T33" fmla="*/ 18 h 441"/>
              <a:gd name="T34" fmla="*/ 153 w 207"/>
              <a:gd name="T35" fmla="*/ 159 h 441"/>
              <a:gd name="T36" fmla="*/ 111 w 207"/>
              <a:gd name="T37" fmla="*/ 201 h 441"/>
              <a:gd name="T38" fmla="*/ 99 w 207"/>
              <a:gd name="T39" fmla="*/ 201 h 441"/>
              <a:gd name="T40" fmla="*/ 57 w 207"/>
              <a:gd name="T41" fmla="*/ 159 h 441"/>
              <a:gd name="T42" fmla="*/ 57 w 207"/>
              <a:gd name="T43" fmla="*/ 18 h 441"/>
              <a:gd name="T44" fmla="*/ 75 w 207"/>
              <a:gd name="T45" fmla="*/ 0 h 441"/>
              <a:gd name="T46" fmla="*/ 135 w 207"/>
              <a:gd name="T47" fmla="*/ 0 h 441"/>
              <a:gd name="T48" fmla="*/ 153 w 207"/>
              <a:gd name="T49" fmla="*/ 18 h 441"/>
              <a:gd name="T50" fmla="*/ 87 w 207"/>
              <a:gd name="T51" fmla="*/ 27 h 441"/>
              <a:gd name="T52" fmla="*/ 78 w 207"/>
              <a:gd name="T53" fmla="*/ 18 h 441"/>
              <a:gd name="T54" fmla="*/ 72 w 207"/>
              <a:gd name="T55" fmla="*/ 27 h 441"/>
              <a:gd name="T56" fmla="*/ 72 w 207"/>
              <a:gd name="T57" fmla="*/ 138 h 441"/>
              <a:gd name="T58" fmla="*/ 78 w 207"/>
              <a:gd name="T59" fmla="*/ 147 h 441"/>
              <a:gd name="T60" fmla="*/ 87 w 207"/>
              <a:gd name="T61" fmla="*/ 138 h 441"/>
              <a:gd name="T62" fmla="*/ 87 w 207"/>
              <a:gd name="T63" fmla="*/ 27 h 441"/>
              <a:gd name="T64" fmla="*/ 87 w 207"/>
              <a:gd name="T65" fmla="*/ 27 h 441"/>
              <a:gd name="T66" fmla="*/ 87 w 207"/>
              <a:gd name="T67" fmla="*/ 27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7" h="441">
                <a:moveTo>
                  <a:pt x="39" y="135"/>
                </a:moveTo>
                <a:cubicBezTo>
                  <a:pt x="33" y="144"/>
                  <a:pt x="30" y="153"/>
                  <a:pt x="30" y="165"/>
                </a:cubicBezTo>
                <a:cubicBezTo>
                  <a:pt x="30" y="426"/>
                  <a:pt x="30" y="426"/>
                  <a:pt x="30" y="426"/>
                </a:cubicBezTo>
                <a:cubicBezTo>
                  <a:pt x="30" y="432"/>
                  <a:pt x="24" y="441"/>
                  <a:pt x="15" y="441"/>
                </a:cubicBezTo>
                <a:cubicBezTo>
                  <a:pt x="9" y="441"/>
                  <a:pt x="0" y="432"/>
                  <a:pt x="0" y="426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35"/>
                  <a:pt x="15" y="105"/>
                  <a:pt x="39" y="87"/>
                </a:cubicBezTo>
                <a:lnTo>
                  <a:pt x="39" y="135"/>
                </a:lnTo>
                <a:close/>
                <a:moveTo>
                  <a:pt x="171" y="87"/>
                </a:moveTo>
                <a:cubicBezTo>
                  <a:pt x="171" y="135"/>
                  <a:pt x="171" y="135"/>
                  <a:pt x="171" y="135"/>
                </a:cubicBezTo>
                <a:cubicBezTo>
                  <a:pt x="177" y="144"/>
                  <a:pt x="177" y="153"/>
                  <a:pt x="177" y="165"/>
                </a:cubicBezTo>
                <a:cubicBezTo>
                  <a:pt x="177" y="426"/>
                  <a:pt x="177" y="426"/>
                  <a:pt x="177" y="426"/>
                </a:cubicBezTo>
                <a:cubicBezTo>
                  <a:pt x="177" y="432"/>
                  <a:pt x="186" y="441"/>
                  <a:pt x="192" y="441"/>
                </a:cubicBezTo>
                <a:cubicBezTo>
                  <a:pt x="201" y="441"/>
                  <a:pt x="207" y="432"/>
                  <a:pt x="207" y="426"/>
                </a:cubicBezTo>
                <a:cubicBezTo>
                  <a:pt x="207" y="165"/>
                  <a:pt x="207" y="165"/>
                  <a:pt x="207" y="165"/>
                </a:cubicBezTo>
                <a:cubicBezTo>
                  <a:pt x="207" y="135"/>
                  <a:pt x="195" y="105"/>
                  <a:pt x="171" y="87"/>
                </a:cubicBezTo>
                <a:close/>
                <a:moveTo>
                  <a:pt x="153" y="18"/>
                </a:moveTo>
                <a:cubicBezTo>
                  <a:pt x="153" y="159"/>
                  <a:pt x="153" y="159"/>
                  <a:pt x="153" y="159"/>
                </a:cubicBezTo>
                <a:cubicBezTo>
                  <a:pt x="153" y="183"/>
                  <a:pt x="135" y="201"/>
                  <a:pt x="111" y="201"/>
                </a:cubicBezTo>
                <a:cubicBezTo>
                  <a:pt x="99" y="201"/>
                  <a:pt x="99" y="201"/>
                  <a:pt x="99" y="201"/>
                </a:cubicBezTo>
                <a:cubicBezTo>
                  <a:pt x="75" y="201"/>
                  <a:pt x="57" y="183"/>
                  <a:pt x="57" y="159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9"/>
                  <a:pt x="63" y="0"/>
                  <a:pt x="7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44" y="0"/>
                  <a:pt x="153" y="9"/>
                  <a:pt x="153" y="18"/>
                </a:cubicBezTo>
                <a:close/>
                <a:moveTo>
                  <a:pt x="87" y="27"/>
                </a:moveTo>
                <a:cubicBezTo>
                  <a:pt x="87" y="21"/>
                  <a:pt x="84" y="18"/>
                  <a:pt x="78" y="18"/>
                </a:cubicBezTo>
                <a:cubicBezTo>
                  <a:pt x="75" y="18"/>
                  <a:pt x="72" y="21"/>
                  <a:pt x="72" y="27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72" y="144"/>
                  <a:pt x="75" y="147"/>
                  <a:pt x="78" y="147"/>
                </a:cubicBezTo>
                <a:cubicBezTo>
                  <a:pt x="84" y="147"/>
                  <a:pt x="87" y="144"/>
                  <a:pt x="87" y="138"/>
                </a:cubicBezTo>
                <a:lnTo>
                  <a:pt x="87" y="27"/>
                </a:lnTo>
                <a:close/>
                <a:moveTo>
                  <a:pt x="87" y="27"/>
                </a:moveTo>
                <a:cubicBezTo>
                  <a:pt x="87" y="27"/>
                  <a:pt x="87" y="27"/>
                  <a:pt x="87" y="27"/>
                </a:cubicBezTo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2700" dist="25400" dir="2700000" algn="tl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grpSp>
        <p:nvGrpSpPr>
          <p:cNvPr id="11" name="Group 10"/>
          <p:cNvGrpSpPr/>
          <p:nvPr/>
        </p:nvGrpSpPr>
        <p:grpSpPr>
          <a:xfrm>
            <a:off x="641589" y="5225850"/>
            <a:ext cx="396398" cy="735346"/>
            <a:chOff x="6884988" y="3152776"/>
            <a:chExt cx="438150" cy="812800"/>
          </a:xfrm>
          <a:solidFill>
            <a:srgbClr val="FFFFFF"/>
          </a:solidFill>
          <a:effectLst>
            <a:outerShdw blurRad="127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2" name="Freeform 133"/>
            <p:cNvSpPr>
              <a:spLocks/>
            </p:cNvSpPr>
            <p:nvPr/>
          </p:nvSpPr>
          <p:spPr bwMode="auto">
            <a:xfrm>
              <a:off x="6975476" y="3825876"/>
              <a:ext cx="261938" cy="139700"/>
            </a:xfrm>
            <a:custGeom>
              <a:avLst/>
              <a:gdLst>
                <a:gd name="T0" fmla="*/ 3 w 147"/>
                <a:gd name="T1" fmla="*/ 0 h 78"/>
                <a:gd name="T2" fmla="*/ 72 w 147"/>
                <a:gd name="T3" fmla="*/ 6 h 78"/>
                <a:gd name="T4" fmla="*/ 141 w 147"/>
                <a:gd name="T5" fmla="*/ 0 h 78"/>
                <a:gd name="T6" fmla="*/ 147 w 147"/>
                <a:gd name="T7" fmla="*/ 0 h 78"/>
                <a:gd name="T8" fmla="*/ 147 w 147"/>
                <a:gd name="T9" fmla="*/ 66 h 78"/>
                <a:gd name="T10" fmla="*/ 72 w 147"/>
                <a:gd name="T11" fmla="*/ 78 h 78"/>
                <a:gd name="T12" fmla="*/ 0 w 147"/>
                <a:gd name="T13" fmla="*/ 66 h 78"/>
                <a:gd name="T14" fmla="*/ 0 w 147"/>
                <a:gd name="T15" fmla="*/ 0 h 78"/>
                <a:gd name="T16" fmla="*/ 3 w 147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78">
                  <a:moveTo>
                    <a:pt x="3" y="0"/>
                  </a:moveTo>
                  <a:cubicBezTo>
                    <a:pt x="3" y="0"/>
                    <a:pt x="21" y="6"/>
                    <a:pt x="72" y="6"/>
                  </a:cubicBezTo>
                  <a:cubicBezTo>
                    <a:pt x="123" y="6"/>
                    <a:pt x="141" y="0"/>
                    <a:pt x="141" y="0"/>
                  </a:cubicBezTo>
                  <a:cubicBezTo>
                    <a:pt x="144" y="0"/>
                    <a:pt x="144" y="0"/>
                    <a:pt x="147" y="0"/>
                  </a:cubicBezTo>
                  <a:cubicBezTo>
                    <a:pt x="147" y="66"/>
                    <a:pt x="147" y="66"/>
                    <a:pt x="147" y="66"/>
                  </a:cubicBezTo>
                  <a:cubicBezTo>
                    <a:pt x="147" y="72"/>
                    <a:pt x="114" y="78"/>
                    <a:pt x="72" y="78"/>
                  </a:cubicBezTo>
                  <a:cubicBezTo>
                    <a:pt x="33" y="78"/>
                    <a:pt x="0" y="72"/>
                    <a:pt x="0" y="6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134"/>
            <p:cNvSpPr>
              <a:spLocks/>
            </p:cNvSpPr>
            <p:nvPr/>
          </p:nvSpPr>
          <p:spPr bwMode="auto">
            <a:xfrm>
              <a:off x="6884988" y="3152776"/>
              <a:ext cx="438150" cy="58738"/>
            </a:xfrm>
            <a:custGeom>
              <a:avLst/>
              <a:gdLst>
                <a:gd name="T0" fmla="*/ 0 w 276"/>
                <a:gd name="T1" fmla="*/ 37 h 37"/>
                <a:gd name="T2" fmla="*/ 0 w 276"/>
                <a:gd name="T3" fmla="*/ 0 h 37"/>
                <a:gd name="T4" fmla="*/ 138 w 276"/>
                <a:gd name="T5" fmla="*/ 0 h 37"/>
                <a:gd name="T6" fmla="*/ 276 w 276"/>
                <a:gd name="T7" fmla="*/ 0 h 37"/>
                <a:gd name="T8" fmla="*/ 276 w 276"/>
                <a:gd name="T9" fmla="*/ 37 h 37"/>
                <a:gd name="T10" fmla="*/ 0 w 276"/>
                <a:gd name="T11" fmla="*/ 37 h 37"/>
                <a:gd name="T12" fmla="*/ 0 w 276"/>
                <a:gd name="T13" fmla="*/ 37 h 37"/>
                <a:gd name="T14" fmla="*/ 0 w 276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6" h="37">
                  <a:moveTo>
                    <a:pt x="0" y="37"/>
                  </a:moveTo>
                  <a:lnTo>
                    <a:pt x="0" y="0"/>
                  </a:lnTo>
                  <a:lnTo>
                    <a:pt x="138" y="0"/>
                  </a:lnTo>
                  <a:lnTo>
                    <a:pt x="276" y="0"/>
                  </a:lnTo>
                  <a:lnTo>
                    <a:pt x="276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6884988" y="3217863"/>
              <a:ext cx="438150" cy="608013"/>
            </a:xfrm>
            <a:custGeom>
              <a:avLst/>
              <a:gdLst>
                <a:gd name="T0" fmla="*/ 0 w 246"/>
                <a:gd name="T1" fmla="*/ 0 h 342"/>
                <a:gd name="T2" fmla="*/ 45 w 246"/>
                <a:gd name="T3" fmla="*/ 327 h 342"/>
                <a:gd name="T4" fmla="*/ 57 w 246"/>
                <a:gd name="T5" fmla="*/ 336 h 342"/>
                <a:gd name="T6" fmla="*/ 123 w 246"/>
                <a:gd name="T7" fmla="*/ 342 h 342"/>
                <a:gd name="T8" fmla="*/ 189 w 246"/>
                <a:gd name="T9" fmla="*/ 336 h 342"/>
                <a:gd name="T10" fmla="*/ 201 w 246"/>
                <a:gd name="T11" fmla="*/ 327 h 342"/>
                <a:gd name="T12" fmla="*/ 246 w 246"/>
                <a:gd name="T13" fmla="*/ 0 h 342"/>
                <a:gd name="T14" fmla="*/ 0 w 246"/>
                <a:gd name="T15" fmla="*/ 0 h 342"/>
                <a:gd name="T16" fmla="*/ 54 w 246"/>
                <a:gd name="T17" fmla="*/ 111 h 342"/>
                <a:gd name="T18" fmla="*/ 66 w 246"/>
                <a:gd name="T19" fmla="*/ 102 h 342"/>
                <a:gd name="T20" fmla="*/ 90 w 246"/>
                <a:gd name="T21" fmla="*/ 102 h 342"/>
                <a:gd name="T22" fmla="*/ 123 w 246"/>
                <a:gd name="T23" fmla="*/ 45 h 342"/>
                <a:gd name="T24" fmla="*/ 159 w 246"/>
                <a:gd name="T25" fmla="*/ 102 h 342"/>
                <a:gd name="T26" fmla="*/ 183 w 246"/>
                <a:gd name="T27" fmla="*/ 102 h 342"/>
                <a:gd name="T28" fmla="*/ 192 w 246"/>
                <a:gd name="T29" fmla="*/ 111 h 342"/>
                <a:gd name="T30" fmla="*/ 192 w 246"/>
                <a:gd name="T31" fmla="*/ 234 h 342"/>
                <a:gd name="T32" fmla="*/ 183 w 246"/>
                <a:gd name="T33" fmla="*/ 246 h 342"/>
                <a:gd name="T34" fmla="*/ 156 w 246"/>
                <a:gd name="T35" fmla="*/ 246 h 342"/>
                <a:gd name="T36" fmla="*/ 123 w 246"/>
                <a:gd name="T37" fmla="*/ 291 h 342"/>
                <a:gd name="T38" fmla="*/ 93 w 246"/>
                <a:gd name="T39" fmla="*/ 246 h 342"/>
                <a:gd name="T40" fmla="*/ 66 w 246"/>
                <a:gd name="T41" fmla="*/ 246 h 342"/>
                <a:gd name="T42" fmla="*/ 54 w 246"/>
                <a:gd name="T43" fmla="*/ 234 h 342"/>
                <a:gd name="T44" fmla="*/ 54 w 246"/>
                <a:gd name="T45" fmla="*/ 11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6" h="342">
                  <a:moveTo>
                    <a:pt x="0" y="0"/>
                  </a:moveTo>
                  <a:cubicBezTo>
                    <a:pt x="45" y="327"/>
                    <a:pt x="45" y="327"/>
                    <a:pt x="45" y="327"/>
                  </a:cubicBezTo>
                  <a:cubicBezTo>
                    <a:pt x="48" y="330"/>
                    <a:pt x="51" y="336"/>
                    <a:pt x="57" y="336"/>
                  </a:cubicBezTo>
                  <a:cubicBezTo>
                    <a:pt x="57" y="336"/>
                    <a:pt x="75" y="342"/>
                    <a:pt x="123" y="342"/>
                  </a:cubicBezTo>
                  <a:cubicBezTo>
                    <a:pt x="171" y="342"/>
                    <a:pt x="189" y="336"/>
                    <a:pt x="189" y="336"/>
                  </a:cubicBezTo>
                  <a:cubicBezTo>
                    <a:pt x="195" y="336"/>
                    <a:pt x="201" y="330"/>
                    <a:pt x="201" y="327"/>
                  </a:cubicBezTo>
                  <a:cubicBezTo>
                    <a:pt x="246" y="0"/>
                    <a:pt x="246" y="0"/>
                    <a:pt x="246" y="0"/>
                  </a:cubicBezTo>
                  <a:lnTo>
                    <a:pt x="0" y="0"/>
                  </a:lnTo>
                  <a:close/>
                  <a:moveTo>
                    <a:pt x="54" y="111"/>
                  </a:moveTo>
                  <a:cubicBezTo>
                    <a:pt x="54" y="105"/>
                    <a:pt x="60" y="102"/>
                    <a:pt x="66" y="102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96" y="69"/>
                    <a:pt x="111" y="45"/>
                    <a:pt x="123" y="45"/>
                  </a:cubicBezTo>
                  <a:cubicBezTo>
                    <a:pt x="138" y="45"/>
                    <a:pt x="150" y="69"/>
                    <a:pt x="159" y="102"/>
                  </a:cubicBezTo>
                  <a:cubicBezTo>
                    <a:pt x="183" y="102"/>
                    <a:pt x="183" y="102"/>
                    <a:pt x="183" y="102"/>
                  </a:cubicBezTo>
                  <a:cubicBezTo>
                    <a:pt x="189" y="102"/>
                    <a:pt x="192" y="105"/>
                    <a:pt x="192" y="111"/>
                  </a:cubicBezTo>
                  <a:cubicBezTo>
                    <a:pt x="192" y="234"/>
                    <a:pt x="192" y="234"/>
                    <a:pt x="192" y="234"/>
                  </a:cubicBezTo>
                  <a:cubicBezTo>
                    <a:pt x="192" y="240"/>
                    <a:pt x="189" y="246"/>
                    <a:pt x="183" y="246"/>
                  </a:cubicBezTo>
                  <a:cubicBezTo>
                    <a:pt x="156" y="246"/>
                    <a:pt x="156" y="246"/>
                    <a:pt x="156" y="246"/>
                  </a:cubicBezTo>
                  <a:cubicBezTo>
                    <a:pt x="147" y="273"/>
                    <a:pt x="138" y="291"/>
                    <a:pt x="123" y="291"/>
                  </a:cubicBezTo>
                  <a:cubicBezTo>
                    <a:pt x="111" y="291"/>
                    <a:pt x="99" y="273"/>
                    <a:pt x="93" y="246"/>
                  </a:cubicBezTo>
                  <a:cubicBezTo>
                    <a:pt x="66" y="246"/>
                    <a:pt x="66" y="246"/>
                    <a:pt x="66" y="246"/>
                  </a:cubicBezTo>
                  <a:cubicBezTo>
                    <a:pt x="60" y="246"/>
                    <a:pt x="54" y="240"/>
                    <a:pt x="54" y="234"/>
                  </a:cubicBezTo>
                  <a:lnTo>
                    <a:pt x="54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46502" y="4087406"/>
            <a:ext cx="314534" cy="739656"/>
            <a:chOff x="4702176" y="4241801"/>
            <a:chExt cx="347663" cy="817562"/>
          </a:xfrm>
          <a:solidFill>
            <a:srgbClr val="FFFFFF"/>
          </a:solidFill>
          <a:effectLst>
            <a:outerShdw blurRad="127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7" name="Freeform 144"/>
            <p:cNvSpPr>
              <a:spLocks/>
            </p:cNvSpPr>
            <p:nvPr/>
          </p:nvSpPr>
          <p:spPr bwMode="auto">
            <a:xfrm>
              <a:off x="4814888" y="4306888"/>
              <a:ext cx="122238" cy="20638"/>
            </a:xfrm>
            <a:custGeom>
              <a:avLst/>
              <a:gdLst>
                <a:gd name="T0" fmla="*/ 0 w 69"/>
                <a:gd name="T1" fmla="*/ 6 h 12"/>
                <a:gd name="T2" fmla="*/ 6 w 69"/>
                <a:gd name="T3" fmla="*/ 12 h 12"/>
                <a:gd name="T4" fmla="*/ 63 w 69"/>
                <a:gd name="T5" fmla="*/ 12 h 12"/>
                <a:gd name="T6" fmla="*/ 69 w 69"/>
                <a:gd name="T7" fmla="*/ 6 h 12"/>
                <a:gd name="T8" fmla="*/ 69 w 69"/>
                <a:gd name="T9" fmla="*/ 6 h 12"/>
                <a:gd name="T10" fmla="*/ 63 w 69"/>
                <a:gd name="T11" fmla="*/ 0 h 12"/>
                <a:gd name="T12" fmla="*/ 6 w 69"/>
                <a:gd name="T13" fmla="*/ 0 h 12"/>
                <a:gd name="T14" fmla="*/ 0 w 69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12">
                  <a:moveTo>
                    <a:pt x="0" y="6"/>
                  </a:moveTo>
                  <a:cubicBezTo>
                    <a:pt x="0" y="9"/>
                    <a:pt x="3" y="12"/>
                    <a:pt x="6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6" y="12"/>
                    <a:pt x="69" y="9"/>
                    <a:pt x="69" y="6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3"/>
                    <a:pt x="66" y="0"/>
                    <a:pt x="6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145"/>
            <p:cNvSpPr>
              <a:spLocks/>
            </p:cNvSpPr>
            <p:nvPr/>
          </p:nvSpPr>
          <p:spPr bwMode="auto">
            <a:xfrm>
              <a:off x="4824413" y="4241801"/>
              <a:ext cx="101600" cy="53975"/>
            </a:xfrm>
            <a:custGeom>
              <a:avLst/>
              <a:gdLst>
                <a:gd name="T0" fmla="*/ 31 w 64"/>
                <a:gd name="T1" fmla="*/ 0 h 34"/>
                <a:gd name="T2" fmla="*/ 64 w 64"/>
                <a:gd name="T3" fmla="*/ 0 h 34"/>
                <a:gd name="T4" fmla="*/ 61 w 64"/>
                <a:gd name="T5" fmla="*/ 34 h 34"/>
                <a:gd name="T6" fmla="*/ 31 w 64"/>
                <a:gd name="T7" fmla="*/ 34 h 34"/>
                <a:gd name="T8" fmla="*/ 4 w 64"/>
                <a:gd name="T9" fmla="*/ 34 h 34"/>
                <a:gd name="T10" fmla="*/ 0 w 64"/>
                <a:gd name="T11" fmla="*/ 0 h 34"/>
                <a:gd name="T12" fmla="*/ 31 w 64"/>
                <a:gd name="T13" fmla="*/ 0 h 34"/>
                <a:gd name="T14" fmla="*/ 31 w 64"/>
                <a:gd name="T15" fmla="*/ 0 h 34"/>
                <a:gd name="T16" fmla="*/ 31 w 64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34">
                  <a:moveTo>
                    <a:pt x="31" y="0"/>
                  </a:moveTo>
                  <a:lnTo>
                    <a:pt x="64" y="0"/>
                  </a:lnTo>
                  <a:lnTo>
                    <a:pt x="61" y="34"/>
                  </a:lnTo>
                  <a:lnTo>
                    <a:pt x="31" y="34"/>
                  </a:lnTo>
                  <a:lnTo>
                    <a:pt x="4" y="34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146"/>
            <p:cNvSpPr>
              <a:spLocks noEditPoints="1"/>
            </p:cNvSpPr>
            <p:nvPr/>
          </p:nvSpPr>
          <p:spPr bwMode="auto">
            <a:xfrm>
              <a:off x="4702176" y="4338638"/>
              <a:ext cx="347663" cy="720725"/>
            </a:xfrm>
            <a:custGeom>
              <a:avLst/>
              <a:gdLst>
                <a:gd name="T0" fmla="*/ 18 w 195"/>
                <a:gd name="T1" fmla="*/ 405 h 405"/>
                <a:gd name="T2" fmla="*/ 177 w 195"/>
                <a:gd name="T3" fmla="*/ 405 h 405"/>
                <a:gd name="T4" fmla="*/ 192 w 195"/>
                <a:gd name="T5" fmla="*/ 384 h 405"/>
                <a:gd name="T6" fmla="*/ 144 w 195"/>
                <a:gd name="T7" fmla="*/ 75 h 405"/>
                <a:gd name="T8" fmla="*/ 132 w 195"/>
                <a:gd name="T9" fmla="*/ 57 h 405"/>
                <a:gd name="T10" fmla="*/ 132 w 195"/>
                <a:gd name="T11" fmla="*/ 57 h 405"/>
                <a:gd name="T12" fmla="*/ 123 w 195"/>
                <a:gd name="T13" fmla="*/ 39 h 405"/>
                <a:gd name="T14" fmla="*/ 123 w 195"/>
                <a:gd name="T15" fmla="*/ 0 h 405"/>
                <a:gd name="T16" fmla="*/ 96 w 195"/>
                <a:gd name="T17" fmla="*/ 0 h 405"/>
                <a:gd name="T18" fmla="*/ 96 w 195"/>
                <a:gd name="T19" fmla="*/ 0 h 405"/>
                <a:gd name="T20" fmla="*/ 72 w 195"/>
                <a:gd name="T21" fmla="*/ 0 h 405"/>
                <a:gd name="T22" fmla="*/ 72 w 195"/>
                <a:gd name="T23" fmla="*/ 39 h 405"/>
                <a:gd name="T24" fmla="*/ 63 w 195"/>
                <a:gd name="T25" fmla="*/ 57 h 405"/>
                <a:gd name="T26" fmla="*/ 63 w 195"/>
                <a:gd name="T27" fmla="*/ 57 h 405"/>
                <a:gd name="T28" fmla="*/ 48 w 195"/>
                <a:gd name="T29" fmla="*/ 75 h 405"/>
                <a:gd name="T30" fmla="*/ 0 w 195"/>
                <a:gd name="T31" fmla="*/ 384 h 405"/>
                <a:gd name="T32" fmla="*/ 18 w 195"/>
                <a:gd name="T33" fmla="*/ 405 h 405"/>
                <a:gd name="T34" fmla="*/ 12 w 195"/>
                <a:gd name="T35" fmla="*/ 387 h 405"/>
                <a:gd name="T36" fmla="*/ 60 w 195"/>
                <a:gd name="T37" fmla="*/ 75 h 405"/>
                <a:gd name="T38" fmla="*/ 66 w 195"/>
                <a:gd name="T39" fmla="*/ 66 h 405"/>
                <a:gd name="T40" fmla="*/ 84 w 195"/>
                <a:gd name="T41" fmla="*/ 39 h 405"/>
                <a:gd name="T42" fmla="*/ 84 w 195"/>
                <a:gd name="T43" fmla="*/ 12 h 405"/>
                <a:gd name="T44" fmla="*/ 111 w 195"/>
                <a:gd name="T45" fmla="*/ 12 h 405"/>
                <a:gd name="T46" fmla="*/ 111 w 195"/>
                <a:gd name="T47" fmla="*/ 39 h 405"/>
                <a:gd name="T48" fmla="*/ 126 w 195"/>
                <a:gd name="T49" fmla="*/ 66 h 405"/>
                <a:gd name="T50" fmla="*/ 135 w 195"/>
                <a:gd name="T51" fmla="*/ 75 h 405"/>
                <a:gd name="T52" fmla="*/ 183 w 195"/>
                <a:gd name="T53" fmla="*/ 387 h 405"/>
                <a:gd name="T54" fmla="*/ 177 w 195"/>
                <a:gd name="T55" fmla="*/ 393 h 405"/>
                <a:gd name="T56" fmla="*/ 18 w 195"/>
                <a:gd name="T57" fmla="*/ 393 h 405"/>
                <a:gd name="T58" fmla="*/ 12 w 195"/>
                <a:gd name="T59" fmla="*/ 390 h 405"/>
                <a:gd name="T60" fmla="*/ 12 w 195"/>
                <a:gd name="T61" fmla="*/ 387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5" h="405">
                  <a:moveTo>
                    <a:pt x="18" y="405"/>
                  </a:moveTo>
                  <a:cubicBezTo>
                    <a:pt x="177" y="405"/>
                    <a:pt x="177" y="405"/>
                    <a:pt x="177" y="405"/>
                  </a:cubicBezTo>
                  <a:cubicBezTo>
                    <a:pt x="186" y="405"/>
                    <a:pt x="195" y="396"/>
                    <a:pt x="192" y="384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66"/>
                    <a:pt x="138" y="60"/>
                    <a:pt x="132" y="57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26" y="54"/>
                    <a:pt x="123" y="48"/>
                    <a:pt x="123" y="39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72" y="48"/>
                    <a:pt x="69" y="54"/>
                    <a:pt x="63" y="57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54" y="60"/>
                    <a:pt x="51" y="66"/>
                    <a:pt x="48" y="75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396"/>
                    <a:pt x="6" y="405"/>
                    <a:pt x="18" y="405"/>
                  </a:cubicBezTo>
                  <a:close/>
                  <a:moveTo>
                    <a:pt x="12" y="387"/>
                  </a:moveTo>
                  <a:cubicBezTo>
                    <a:pt x="60" y="75"/>
                    <a:pt x="60" y="75"/>
                    <a:pt x="60" y="75"/>
                  </a:cubicBezTo>
                  <a:cubicBezTo>
                    <a:pt x="60" y="72"/>
                    <a:pt x="63" y="69"/>
                    <a:pt x="66" y="66"/>
                  </a:cubicBezTo>
                  <a:cubicBezTo>
                    <a:pt x="78" y="60"/>
                    <a:pt x="84" y="51"/>
                    <a:pt x="84" y="39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39"/>
                    <a:pt x="111" y="39"/>
                    <a:pt x="111" y="39"/>
                  </a:cubicBezTo>
                  <a:cubicBezTo>
                    <a:pt x="111" y="51"/>
                    <a:pt x="117" y="60"/>
                    <a:pt x="126" y="66"/>
                  </a:cubicBezTo>
                  <a:cubicBezTo>
                    <a:pt x="132" y="69"/>
                    <a:pt x="135" y="72"/>
                    <a:pt x="135" y="75"/>
                  </a:cubicBezTo>
                  <a:cubicBezTo>
                    <a:pt x="183" y="387"/>
                    <a:pt x="183" y="387"/>
                    <a:pt x="183" y="387"/>
                  </a:cubicBezTo>
                  <a:cubicBezTo>
                    <a:pt x="183" y="390"/>
                    <a:pt x="180" y="393"/>
                    <a:pt x="177" y="393"/>
                  </a:cubicBezTo>
                  <a:cubicBezTo>
                    <a:pt x="18" y="393"/>
                    <a:pt x="18" y="393"/>
                    <a:pt x="18" y="393"/>
                  </a:cubicBezTo>
                  <a:cubicBezTo>
                    <a:pt x="15" y="393"/>
                    <a:pt x="15" y="393"/>
                    <a:pt x="12" y="390"/>
                  </a:cubicBezTo>
                  <a:cubicBezTo>
                    <a:pt x="12" y="390"/>
                    <a:pt x="12" y="390"/>
                    <a:pt x="12" y="3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147"/>
            <p:cNvSpPr>
              <a:spLocks/>
            </p:cNvSpPr>
            <p:nvPr/>
          </p:nvSpPr>
          <p:spPr bwMode="auto">
            <a:xfrm>
              <a:off x="4732338" y="4745038"/>
              <a:ext cx="284163" cy="287338"/>
            </a:xfrm>
            <a:custGeom>
              <a:avLst/>
              <a:gdLst>
                <a:gd name="T0" fmla="*/ 154 w 160"/>
                <a:gd name="T1" fmla="*/ 162 h 162"/>
                <a:gd name="T2" fmla="*/ 159 w 160"/>
                <a:gd name="T3" fmla="*/ 159 h 162"/>
                <a:gd name="T4" fmla="*/ 160 w 160"/>
                <a:gd name="T5" fmla="*/ 153 h 162"/>
                <a:gd name="T6" fmla="*/ 136 w 160"/>
                <a:gd name="T7" fmla="*/ 0 h 162"/>
                <a:gd name="T8" fmla="*/ 25 w 160"/>
                <a:gd name="T9" fmla="*/ 0 h 162"/>
                <a:gd name="T10" fmla="*/ 1 w 160"/>
                <a:gd name="T11" fmla="*/ 153 h 162"/>
                <a:gd name="T12" fmla="*/ 1 w 160"/>
                <a:gd name="T13" fmla="*/ 159 h 162"/>
                <a:gd name="T14" fmla="*/ 7 w 160"/>
                <a:gd name="T15" fmla="*/ 162 h 162"/>
                <a:gd name="T16" fmla="*/ 154 w 160"/>
                <a:gd name="T1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162">
                  <a:moveTo>
                    <a:pt x="154" y="162"/>
                  </a:moveTo>
                  <a:cubicBezTo>
                    <a:pt x="154" y="162"/>
                    <a:pt x="158" y="162"/>
                    <a:pt x="159" y="159"/>
                  </a:cubicBezTo>
                  <a:cubicBezTo>
                    <a:pt x="160" y="157"/>
                    <a:pt x="160" y="156"/>
                    <a:pt x="160" y="153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1" y="156"/>
                    <a:pt x="0" y="158"/>
                    <a:pt x="1" y="159"/>
                  </a:cubicBezTo>
                  <a:cubicBezTo>
                    <a:pt x="3" y="161"/>
                    <a:pt x="4" y="162"/>
                    <a:pt x="7" y="162"/>
                  </a:cubicBezTo>
                  <a:lnTo>
                    <a:pt x="154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3954811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1" grpId="0" animBg="1"/>
      <p:bldP spid="23" grpId="0"/>
      <p:bldP spid="24" grpId="0" animBg="1"/>
      <p:bldP spid="25" grpId="0"/>
      <p:bldP spid="26" grpId="0" animBg="1"/>
      <p:bldP spid="27" grpId="0"/>
      <p:bldP spid="29" grpId="0" animBg="1"/>
      <p:bldP spid="30" grpId="0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Nail Care</a:t>
            </a:r>
            <a:endParaRPr lang="uk-UA" dirty="0"/>
          </a:p>
        </p:txBody>
      </p:sp>
      <p:sp>
        <p:nvSpPr>
          <p:cNvPr id="4" name="Oval 3"/>
          <p:cNvSpPr/>
          <p:nvPr/>
        </p:nvSpPr>
        <p:spPr>
          <a:xfrm>
            <a:off x="-762000" y="2171700"/>
            <a:ext cx="2971800" cy="2971800"/>
          </a:xfrm>
          <a:prstGeom prst="ellipse">
            <a:avLst/>
          </a:prstGeom>
          <a:solidFill>
            <a:schemeClr val="tx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TextBox 4"/>
          <p:cNvSpPr txBox="1"/>
          <p:nvPr/>
        </p:nvSpPr>
        <p:spPr>
          <a:xfrm>
            <a:off x="2781179" y="2498903"/>
            <a:ext cx="57785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400" dirty="0"/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  <a:endParaRPr lang="uk-UA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2781179" y="1830466"/>
            <a:ext cx="5778500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spcAft>
                <a:spcPts val="1000"/>
              </a:spcAft>
            </a:pPr>
            <a:r>
              <a:rPr lang="id-ID" sz="2400" dirty="0">
                <a:solidFill>
                  <a:schemeClr val="accent1"/>
                </a:solidFill>
              </a:rPr>
              <a:t>Masukkan teks disini</a:t>
            </a:r>
            <a:endParaRPr lang="uk-UA" sz="2400" dirty="0">
              <a:solidFill>
                <a:schemeClr val="accent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38200" y="1244600"/>
            <a:ext cx="2184400" cy="2184400"/>
          </a:xfrm>
          <a:prstGeom prst="ellipse">
            <a:avLst/>
          </a:prstGeom>
          <a:solidFill>
            <a:schemeClr val="tx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634498"/>
              </p:ext>
            </p:extLst>
          </p:nvPr>
        </p:nvGraphicFramePr>
        <p:xfrm>
          <a:off x="1021344" y="4377266"/>
          <a:ext cx="9630613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03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73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FFFF"/>
                          </a:solidFill>
                        </a:rPr>
                        <a:t>Nail Service</a:t>
                      </a:r>
                      <a:endParaRPr lang="uk-UA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FFFF"/>
                          </a:solidFill>
                        </a:rPr>
                        <a:t>Price</a:t>
                      </a:r>
                      <a:endParaRPr lang="uk-UA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Lorem Ipsum is simply dummy text of the printing and typesetting industry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$23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Lorem Ipsum is simply dummy text of the printing and typesetting industry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$55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Lorem Ipsum is simply dummy text of the printing and typesetting industry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$60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Lorem Ipsum is simply dummy text of the printing and typesetting industry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$20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Freeform 143"/>
          <p:cNvSpPr>
            <a:spLocks noEditPoints="1"/>
          </p:cNvSpPr>
          <p:nvPr/>
        </p:nvSpPr>
        <p:spPr bwMode="auto">
          <a:xfrm>
            <a:off x="1714346" y="1737115"/>
            <a:ext cx="539206" cy="1150464"/>
          </a:xfrm>
          <a:custGeom>
            <a:avLst/>
            <a:gdLst>
              <a:gd name="T0" fmla="*/ 39 w 207"/>
              <a:gd name="T1" fmla="*/ 135 h 441"/>
              <a:gd name="T2" fmla="*/ 30 w 207"/>
              <a:gd name="T3" fmla="*/ 165 h 441"/>
              <a:gd name="T4" fmla="*/ 30 w 207"/>
              <a:gd name="T5" fmla="*/ 426 h 441"/>
              <a:gd name="T6" fmla="*/ 15 w 207"/>
              <a:gd name="T7" fmla="*/ 441 h 441"/>
              <a:gd name="T8" fmla="*/ 0 w 207"/>
              <a:gd name="T9" fmla="*/ 426 h 441"/>
              <a:gd name="T10" fmla="*/ 0 w 207"/>
              <a:gd name="T11" fmla="*/ 165 h 441"/>
              <a:gd name="T12" fmla="*/ 39 w 207"/>
              <a:gd name="T13" fmla="*/ 87 h 441"/>
              <a:gd name="T14" fmla="*/ 39 w 207"/>
              <a:gd name="T15" fmla="*/ 135 h 441"/>
              <a:gd name="T16" fmla="*/ 171 w 207"/>
              <a:gd name="T17" fmla="*/ 87 h 441"/>
              <a:gd name="T18" fmla="*/ 171 w 207"/>
              <a:gd name="T19" fmla="*/ 135 h 441"/>
              <a:gd name="T20" fmla="*/ 177 w 207"/>
              <a:gd name="T21" fmla="*/ 165 h 441"/>
              <a:gd name="T22" fmla="*/ 177 w 207"/>
              <a:gd name="T23" fmla="*/ 426 h 441"/>
              <a:gd name="T24" fmla="*/ 192 w 207"/>
              <a:gd name="T25" fmla="*/ 441 h 441"/>
              <a:gd name="T26" fmla="*/ 207 w 207"/>
              <a:gd name="T27" fmla="*/ 426 h 441"/>
              <a:gd name="T28" fmla="*/ 207 w 207"/>
              <a:gd name="T29" fmla="*/ 165 h 441"/>
              <a:gd name="T30" fmla="*/ 171 w 207"/>
              <a:gd name="T31" fmla="*/ 87 h 441"/>
              <a:gd name="T32" fmla="*/ 153 w 207"/>
              <a:gd name="T33" fmla="*/ 18 h 441"/>
              <a:gd name="T34" fmla="*/ 153 w 207"/>
              <a:gd name="T35" fmla="*/ 159 h 441"/>
              <a:gd name="T36" fmla="*/ 111 w 207"/>
              <a:gd name="T37" fmla="*/ 201 h 441"/>
              <a:gd name="T38" fmla="*/ 99 w 207"/>
              <a:gd name="T39" fmla="*/ 201 h 441"/>
              <a:gd name="T40" fmla="*/ 57 w 207"/>
              <a:gd name="T41" fmla="*/ 159 h 441"/>
              <a:gd name="T42" fmla="*/ 57 w 207"/>
              <a:gd name="T43" fmla="*/ 18 h 441"/>
              <a:gd name="T44" fmla="*/ 75 w 207"/>
              <a:gd name="T45" fmla="*/ 0 h 441"/>
              <a:gd name="T46" fmla="*/ 135 w 207"/>
              <a:gd name="T47" fmla="*/ 0 h 441"/>
              <a:gd name="T48" fmla="*/ 153 w 207"/>
              <a:gd name="T49" fmla="*/ 18 h 441"/>
              <a:gd name="T50" fmla="*/ 87 w 207"/>
              <a:gd name="T51" fmla="*/ 27 h 441"/>
              <a:gd name="T52" fmla="*/ 78 w 207"/>
              <a:gd name="T53" fmla="*/ 18 h 441"/>
              <a:gd name="T54" fmla="*/ 72 w 207"/>
              <a:gd name="T55" fmla="*/ 27 h 441"/>
              <a:gd name="T56" fmla="*/ 72 w 207"/>
              <a:gd name="T57" fmla="*/ 138 h 441"/>
              <a:gd name="T58" fmla="*/ 78 w 207"/>
              <a:gd name="T59" fmla="*/ 147 h 441"/>
              <a:gd name="T60" fmla="*/ 87 w 207"/>
              <a:gd name="T61" fmla="*/ 138 h 441"/>
              <a:gd name="T62" fmla="*/ 87 w 207"/>
              <a:gd name="T63" fmla="*/ 27 h 441"/>
              <a:gd name="T64" fmla="*/ 87 w 207"/>
              <a:gd name="T65" fmla="*/ 27 h 441"/>
              <a:gd name="T66" fmla="*/ 87 w 207"/>
              <a:gd name="T67" fmla="*/ 27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7" h="441">
                <a:moveTo>
                  <a:pt x="39" y="135"/>
                </a:moveTo>
                <a:cubicBezTo>
                  <a:pt x="33" y="144"/>
                  <a:pt x="30" y="153"/>
                  <a:pt x="30" y="165"/>
                </a:cubicBezTo>
                <a:cubicBezTo>
                  <a:pt x="30" y="426"/>
                  <a:pt x="30" y="426"/>
                  <a:pt x="30" y="426"/>
                </a:cubicBezTo>
                <a:cubicBezTo>
                  <a:pt x="30" y="432"/>
                  <a:pt x="24" y="441"/>
                  <a:pt x="15" y="441"/>
                </a:cubicBezTo>
                <a:cubicBezTo>
                  <a:pt x="9" y="441"/>
                  <a:pt x="0" y="432"/>
                  <a:pt x="0" y="426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35"/>
                  <a:pt x="15" y="105"/>
                  <a:pt x="39" y="87"/>
                </a:cubicBezTo>
                <a:lnTo>
                  <a:pt x="39" y="135"/>
                </a:lnTo>
                <a:close/>
                <a:moveTo>
                  <a:pt x="171" y="87"/>
                </a:moveTo>
                <a:cubicBezTo>
                  <a:pt x="171" y="135"/>
                  <a:pt x="171" y="135"/>
                  <a:pt x="171" y="135"/>
                </a:cubicBezTo>
                <a:cubicBezTo>
                  <a:pt x="177" y="144"/>
                  <a:pt x="177" y="153"/>
                  <a:pt x="177" y="165"/>
                </a:cubicBezTo>
                <a:cubicBezTo>
                  <a:pt x="177" y="426"/>
                  <a:pt x="177" y="426"/>
                  <a:pt x="177" y="426"/>
                </a:cubicBezTo>
                <a:cubicBezTo>
                  <a:pt x="177" y="432"/>
                  <a:pt x="186" y="441"/>
                  <a:pt x="192" y="441"/>
                </a:cubicBezTo>
                <a:cubicBezTo>
                  <a:pt x="201" y="441"/>
                  <a:pt x="207" y="432"/>
                  <a:pt x="207" y="426"/>
                </a:cubicBezTo>
                <a:cubicBezTo>
                  <a:pt x="207" y="165"/>
                  <a:pt x="207" y="165"/>
                  <a:pt x="207" y="165"/>
                </a:cubicBezTo>
                <a:cubicBezTo>
                  <a:pt x="207" y="135"/>
                  <a:pt x="195" y="105"/>
                  <a:pt x="171" y="87"/>
                </a:cubicBezTo>
                <a:close/>
                <a:moveTo>
                  <a:pt x="153" y="18"/>
                </a:moveTo>
                <a:cubicBezTo>
                  <a:pt x="153" y="159"/>
                  <a:pt x="153" y="159"/>
                  <a:pt x="153" y="159"/>
                </a:cubicBezTo>
                <a:cubicBezTo>
                  <a:pt x="153" y="183"/>
                  <a:pt x="135" y="201"/>
                  <a:pt x="111" y="201"/>
                </a:cubicBezTo>
                <a:cubicBezTo>
                  <a:pt x="99" y="201"/>
                  <a:pt x="99" y="201"/>
                  <a:pt x="99" y="201"/>
                </a:cubicBezTo>
                <a:cubicBezTo>
                  <a:pt x="75" y="201"/>
                  <a:pt x="57" y="183"/>
                  <a:pt x="57" y="159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9"/>
                  <a:pt x="63" y="0"/>
                  <a:pt x="7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44" y="0"/>
                  <a:pt x="153" y="9"/>
                  <a:pt x="153" y="18"/>
                </a:cubicBezTo>
                <a:close/>
                <a:moveTo>
                  <a:pt x="87" y="27"/>
                </a:moveTo>
                <a:cubicBezTo>
                  <a:pt x="87" y="21"/>
                  <a:pt x="84" y="18"/>
                  <a:pt x="78" y="18"/>
                </a:cubicBezTo>
                <a:cubicBezTo>
                  <a:pt x="75" y="18"/>
                  <a:pt x="72" y="21"/>
                  <a:pt x="72" y="27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72" y="144"/>
                  <a:pt x="75" y="147"/>
                  <a:pt x="78" y="147"/>
                </a:cubicBezTo>
                <a:cubicBezTo>
                  <a:pt x="84" y="147"/>
                  <a:pt x="87" y="144"/>
                  <a:pt x="87" y="138"/>
                </a:cubicBezTo>
                <a:lnTo>
                  <a:pt x="87" y="27"/>
                </a:lnTo>
                <a:close/>
                <a:moveTo>
                  <a:pt x="87" y="27"/>
                </a:moveTo>
                <a:cubicBezTo>
                  <a:pt x="87" y="27"/>
                  <a:pt x="87" y="27"/>
                  <a:pt x="87" y="27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" dist="25400" dir="2700000" algn="tl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26801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  <p:bldP spid="7" grpId="0" animBg="1"/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0_Spa_1">
      <a:dk1>
        <a:srgbClr val="5F5F5F"/>
      </a:dk1>
      <a:lt1>
        <a:srgbClr val="FFFFFF"/>
      </a:lt1>
      <a:dk2>
        <a:srgbClr val="3E3E3E"/>
      </a:dk2>
      <a:lt2>
        <a:srgbClr val="F8F8F8"/>
      </a:lt2>
      <a:accent1>
        <a:srgbClr val="1280BB"/>
      </a:accent1>
      <a:accent2>
        <a:srgbClr val="329C71"/>
      </a:accent2>
      <a:accent3>
        <a:srgbClr val="FF6E25"/>
      </a:accent3>
      <a:accent4>
        <a:srgbClr val="FFB219"/>
      </a:accent4>
      <a:accent5>
        <a:srgbClr val="EA424A"/>
      </a:accent5>
      <a:accent6>
        <a:srgbClr val="816FB5"/>
      </a:accent6>
      <a:hlink>
        <a:srgbClr val="0070C0"/>
      </a:hlink>
      <a:folHlink>
        <a:srgbClr val="7030A0"/>
      </a:folHlink>
    </a:clrScheme>
    <a:fontScheme name="Custom 7">
      <a:majorFont>
        <a:latin typeface="Open Sans Light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</TotalTime>
  <Words>479</Words>
  <Application>Microsoft Office PowerPoint</Application>
  <PresentationFormat>Widescreen</PresentationFormat>
  <Paragraphs>127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Open Sans</vt:lpstr>
      <vt:lpstr>Open Sans Light</vt:lpstr>
      <vt:lpstr>Wingdings</vt:lpstr>
      <vt:lpstr>Office Theme</vt:lpstr>
      <vt:lpstr>PowerPoint Presentation</vt:lpstr>
      <vt:lpstr>PowerPoint Presentation</vt:lpstr>
      <vt:lpstr>About Us</vt:lpstr>
      <vt:lpstr>PowerPoint Presentation</vt:lpstr>
      <vt:lpstr>Traditional Services</vt:lpstr>
      <vt:lpstr>Massage</vt:lpstr>
      <vt:lpstr>Massage</vt:lpstr>
      <vt:lpstr>PowerPoint Presentation</vt:lpstr>
      <vt:lpstr>Nail Care</vt:lpstr>
      <vt:lpstr>PowerPoint Presentation</vt:lpstr>
      <vt:lpstr>Spa Packages</vt:lpstr>
      <vt:lpstr>PowerPoint Presentation</vt:lpstr>
      <vt:lpstr>Our Team</vt:lpstr>
      <vt:lpstr>PowerPoint Presentation</vt:lpstr>
      <vt:lpstr>Clients Say</vt:lpstr>
      <vt:lpstr>Contact Us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Creative Studios</dc:creator>
  <cp:lastModifiedBy>user</cp:lastModifiedBy>
  <cp:revision>99</cp:revision>
  <dcterms:created xsi:type="dcterms:W3CDTF">2015-07-02T10:34:11Z</dcterms:created>
  <dcterms:modified xsi:type="dcterms:W3CDTF">2016-09-02T13:27:17Z</dcterms:modified>
</cp:coreProperties>
</file>