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3/6/2024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3/6/2024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monktaxsolutions.com/outsourced-accounting-services/"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monktaxsolution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3295" y="1515761"/>
            <a:ext cx="8021852" cy="609600"/>
          </a:xfrm>
        </p:spPr>
        <p:txBody>
          <a:bodyPr/>
          <a:lstStyle/>
          <a:p>
            <a:r>
              <a:rPr lang="en-IN" sz="4000" b="1" dirty="0">
                <a:latin typeface="Bahnschrift" panose="020B0502040204020203" pitchFamily="34" charset="0"/>
              </a:rPr>
              <a:t>Outsourced </a:t>
            </a:r>
            <a:r>
              <a:rPr lang="en-IN" sz="4000" b="1" dirty="0" smtClean="0">
                <a:latin typeface="Bahnschrift" panose="020B0502040204020203" pitchFamily="34" charset="0"/>
              </a:rPr>
              <a:t>Accounting Services</a:t>
            </a:r>
            <a:endParaRPr lang="en-IN" sz="4000" b="1" dirty="0">
              <a:latin typeface="Bahnschrift" panose="020B0502040204020203" pitchFamily="34" charset="0"/>
            </a:endParaRPr>
          </a:p>
        </p:txBody>
      </p:sp>
      <p:sp>
        <p:nvSpPr>
          <p:cNvPr id="3" name="Subtitle 2"/>
          <p:cNvSpPr>
            <a:spLocks noGrp="1"/>
          </p:cNvSpPr>
          <p:nvPr>
            <p:ph type="subTitle" idx="1"/>
          </p:nvPr>
        </p:nvSpPr>
        <p:spPr>
          <a:xfrm>
            <a:off x="724931" y="2773966"/>
            <a:ext cx="9053383" cy="1921599"/>
          </a:xfrm>
        </p:spPr>
        <p:txBody>
          <a:bodyPr>
            <a:normAutofit lnSpcReduction="10000"/>
          </a:bodyPr>
          <a:lstStyle/>
          <a:p>
            <a:pPr lvl="0" algn="ctr"/>
            <a:r>
              <a:rPr lang="en-US" dirty="0">
                <a:solidFill>
                  <a:schemeClr val="tx1"/>
                </a:solidFill>
                <a:latin typeface="Arial" panose="020B0604020202020204" pitchFamily="34" charset="0"/>
              </a:rPr>
              <a:t>Outsourced accounting services refer to the practice of hiring external professionals or firms to handle accounting functions instead of maintaining an in-house accounting department. This approach offers numerous benefits, including cost savings, access to specialized expertise, enhanced accuracy, and the ability to focus on core business activities. In this presentation, we will delve into the advantages, considerations, and best practices associated with outsourcing accounting services. For further information, visit our website at </a:t>
            </a:r>
            <a:r>
              <a:rPr lang="en-US" b="1" dirty="0">
                <a:solidFill>
                  <a:schemeClr val="tx1"/>
                </a:solidFill>
                <a:latin typeface="Arial" panose="020B0604020202020204" pitchFamily="34" charset="0"/>
              </a:rPr>
              <a:t>Monk Tax Solutions</a:t>
            </a:r>
            <a:r>
              <a:rPr lang="en-US" dirty="0">
                <a:solidFill>
                  <a:schemeClr val="tx1"/>
                </a:solidFill>
                <a:latin typeface="Arial" panose="020B0604020202020204" pitchFamily="34" charset="0"/>
              </a:rPr>
              <a:t>.</a:t>
            </a:r>
          </a:p>
          <a:p>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0147" y="110016"/>
            <a:ext cx="1466792" cy="519116"/>
          </a:xfrm>
          <a:prstGeom prst="rect">
            <a:avLst/>
          </a:prstGeom>
        </p:spPr>
      </p:pic>
      <p:sp>
        <p:nvSpPr>
          <p:cNvPr id="7" name="TextBox 6"/>
          <p:cNvSpPr txBox="1"/>
          <p:nvPr/>
        </p:nvSpPr>
        <p:spPr>
          <a:xfrm>
            <a:off x="296562" y="6409039"/>
            <a:ext cx="3478837" cy="369332"/>
          </a:xfrm>
          <a:prstGeom prst="rect">
            <a:avLst/>
          </a:prstGeom>
          <a:noFill/>
        </p:spPr>
        <p:txBody>
          <a:bodyPr wrap="none" rtlCol="0">
            <a:spAutoFit/>
          </a:bodyPr>
          <a:lstStyle/>
          <a:p>
            <a:r>
              <a:rPr lang="en-IN" dirty="0"/>
              <a:t>https://monktaxsolutions.com/</a:t>
            </a:r>
          </a:p>
        </p:txBody>
      </p:sp>
      <p:sp>
        <p:nvSpPr>
          <p:cNvPr id="10" name="TextBox 9"/>
          <p:cNvSpPr txBox="1"/>
          <p:nvPr/>
        </p:nvSpPr>
        <p:spPr>
          <a:xfrm>
            <a:off x="808558" y="6139390"/>
            <a:ext cx="1960793" cy="369332"/>
          </a:xfrm>
          <a:prstGeom prst="rect">
            <a:avLst/>
          </a:prstGeom>
          <a:noFill/>
        </p:spPr>
        <p:txBody>
          <a:bodyPr wrap="none" rtlCol="0">
            <a:spAutoFit/>
          </a:bodyPr>
          <a:lstStyle/>
          <a:p>
            <a:r>
              <a:rPr lang="en-IN" dirty="0"/>
              <a:t>+1-844-318-7221</a:t>
            </a:r>
            <a:endParaRPr lang="en-IN" dirty="0"/>
          </a:p>
        </p:txBody>
      </p:sp>
    </p:spTree>
    <p:extLst>
      <p:ext uri="{BB962C8B-B14F-4D97-AF65-F5344CB8AC3E}">
        <p14:creationId xmlns:p14="http://schemas.microsoft.com/office/powerpoint/2010/main" val="1791165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6249" y="1128580"/>
            <a:ext cx="7651148" cy="1320800"/>
          </a:xfrm>
        </p:spPr>
        <p:txBody>
          <a:bodyPr/>
          <a:lstStyle/>
          <a:p>
            <a:r>
              <a:rPr lang="en-IN" b="1" dirty="0">
                <a:latin typeface="Bahnschrift" panose="020B0502040204020203" pitchFamily="34" charset="0"/>
              </a:rPr>
              <a:t>What</a:t>
            </a:r>
            <a:r>
              <a:rPr lang="en-IN" b="1" dirty="0"/>
              <a:t> is Outsourced Accounting?</a:t>
            </a:r>
            <a:endParaRPr lang="en-IN" b="1"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96" y="85302"/>
            <a:ext cx="1466792" cy="519116"/>
          </a:xfrm>
          <a:prstGeom prst="rect">
            <a:avLst/>
          </a:prstGeom>
        </p:spPr>
      </p:pic>
      <p:sp>
        <p:nvSpPr>
          <p:cNvPr id="10" name="Rectangle 4"/>
          <p:cNvSpPr>
            <a:spLocks noGrp="1" noChangeArrowheads="1"/>
          </p:cNvSpPr>
          <p:nvPr>
            <p:ph idx="1"/>
          </p:nvPr>
        </p:nvSpPr>
        <p:spPr bwMode="auto">
          <a:xfrm>
            <a:off x="955075" y="2503139"/>
            <a:ext cx="8279542" cy="280076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Söhne"/>
                <a:hlinkClick r:id="rId3"/>
              </a:rPr>
              <a:t>Outsourced Accounting Services </a:t>
            </a:r>
            <a:r>
              <a:rPr kumimoji="0" lang="en-US" sz="1600" b="0" i="0" u="none" strike="noStrike" cap="none" normalizeH="0" baseline="0" dirty="0" smtClean="0">
                <a:ln>
                  <a:noFill/>
                </a:ln>
                <a:solidFill>
                  <a:srgbClr val="000000"/>
                </a:solidFill>
                <a:effectLst/>
                <a:latin typeface="Söhne"/>
              </a:rPr>
              <a:t>entail entrusting financial responsibilities to external professionals, encompassing a spectrum of vital tasks crucial for business operations. These services typically cover comprehensive </a:t>
            </a:r>
            <a:r>
              <a:rPr kumimoji="0" lang="en-US" sz="1600" b="1" i="0" u="none" strike="noStrike" cap="none" normalizeH="0" baseline="0" dirty="0" smtClean="0">
                <a:ln>
                  <a:noFill/>
                </a:ln>
                <a:solidFill>
                  <a:srgbClr val="000000"/>
                </a:solidFill>
                <a:effectLst/>
                <a:latin typeface="Söhne"/>
              </a:rPr>
              <a:t>bookkeeping</a:t>
            </a:r>
            <a:r>
              <a:rPr kumimoji="0" lang="en-US" sz="1600" b="0" i="0" u="none" strike="noStrike" cap="none" normalizeH="0" baseline="0" dirty="0" smtClean="0">
                <a:ln>
                  <a:noFill/>
                </a:ln>
                <a:solidFill>
                  <a:srgbClr val="000000"/>
                </a:solidFill>
                <a:effectLst/>
                <a:latin typeface="Söhne"/>
              </a:rPr>
              <a:t>, ensuring accurate records of financial transactions. Additionally, they encompass meticulous payroll management, ensuring timely and precise employee compensation. </a:t>
            </a:r>
            <a:r>
              <a:rPr kumimoji="0" lang="en-US" sz="1600" b="1" i="0" u="none" strike="noStrike" cap="none" normalizeH="0" baseline="0" dirty="0" smtClean="0">
                <a:ln>
                  <a:noFill/>
                </a:ln>
                <a:solidFill>
                  <a:srgbClr val="000000"/>
                </a:solidFill>
                <a:effectLst/>
                <a:latin typeface="Söhne"/>
              </a:rPr>
              <a:t>Tax preparation </a:t>
            </a:r>
            <a:r>
              <a:rPr kumimoji="0" lang="en-US" sz="1600" b="0" i="0" u="none" strike="noStrike" cap="none" normalizeH="0" baseline="0" dirty="0" smtClean="0">
                <a:ln>
                  <a:noFill/>
                </a:ln>
                <a:solidFill>
                  <a:srgbClr val="000000"/>
                </a:solidFill>
                <a:effectLst/>
                <a:latin typeface="Söhne"/>
              </a:rPr>
              <a:t>is another pivotal aspect, ensuring compliance with tax laws and maximizing deductions. </a:t>
            </a: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a:solidFill>
                <a:srgbClr val="000000"/>
              </a:solidFill>
              <a:latin typeface="Söhne"/>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Söhne"/>
              </a:rPr>
              <a:t>Moreover, outsourced accounting services extend to meticulous financial reporting, providing businesses with clear insights into their financial health and performance. By leveraging these services, organizations can optimize their financial management processes, enhance efficiency, and focus on core business objectives.</a:t>
            </a:r>
          </a:p>
        </p:txBody>
      </p:sp>
      <p:sp>
        <p:nvSpPr>
          <p:cNvPr id="12" name="TextBox 11"/>
          <p:cNvSpPr txBox="1"/>
          <p:nvPr/>
        </p:nvSpPr>
        <p:spPr>
          <a:xfrm>
            <a:off x="354228" y="6409039"/>
            <a:ext cx="3478837" cy="369332"/>
          </a:xfrm>
          <a:prstGeom prst="rect">
            <a:avLst/>
          </a:prstGeom>
          <a:noFill/>
        </p:spPr>
        <p:txBody>
          <a:bodyPr wrap="none" rtlCol="0">
            <a:spAutoFit/>
          </a:bodyPr>
          <a:lstStyle/>
          <a:p>
            <a:r>
              <a:rPr lang="en-IN" dirty="0"/>
              <a:t>https://monktaxsolutions.com/</a:t>
            </a:r>
          </a:p>
        </p:txBody>
      </p:sp>
      <p:sp>
        <p:nvSpPr>
          <p:cNvPr id="13" name="TextBox 12"/>
          <p:cNvSpPr txBox="1"/>
          <p:nvPr/>
        </p:nvSpPr>
        <p:spPr>
          <a:xfrm>
            <a:off x="899176" y="6139390"/>
            <a:ext cx="1960793" cy="369332"/>
          </a:xfrm>
          <a:prstGeom prst="rect">
            <a:avLst/>
          </a:prstGeom>
          <a:noFill/>
        </p:spPr>
        <p:txBody>
          <a:bodyPr wrap="none" rtlCol="0">
            <a:spAutoFit/>
          </a:bodyPr>
          <a:lstStyle/>
          <a:p>
            <a:r>
              <a:rPr lang="en-IN" dirty="0"/>
              <a:t>+1-844-318-7221</a:t>
            </a:r>
            <a:endParaRPr lang="en-IN" dirty="0"/>
          </a:p>
        </p:txBody>
      </p:sp>
    </p:spTree>
    <p:extLst>
      <p:ext uri="{BB962C8B-B14F-4D97-AF65-F5344CB8AC3E}">
        <p14:creationId xmlns:p14="http://schemas.microsoft.com/office/powerpoint/2010/main" val="2637255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864973"/>
            <a:ext cx="8596668" cy="1320800"/>
          </a:xfrm>
        </p:spPr>
        <p:txBody>
          <a:bodyPr>
            <a:normAutofit/>
          </a:bodyPr>
          <a:lstStyle/>
          <a:p>
            <a:r>
              <a:rPr lang="en-US" sz="3200" b="1" dirty="0">
                <a:latin typeface="Bahnschrift" panose="020B0502040204020203" pitchFamily="34" charset="0"/>
              </a:rPr>
              <a:t>Benefits of Outsourced Accounting Services</a:t>
            </a:r>
            <a:endParaRPr lang="en-IN" sz="3200" b="1" dirty="0">
              <a:latin typeface="Bahnschrift" panose="020B0502040204020203" pitchFamily="34" charset="0"/>
            </a:endParaRPr>
          </a:p>
        </p:txBody>
      </p:sp>
      <p:sp>
        <p:nvSpPr>
          <p:cNvPr id="3" name="Content Placeholder 2"/>
          <p:cNvSpPr>
            <a:spLocks noGrp="1"/>
          </p:cNvSpPr>
          <p:nvPr>
            <p:ph sz="half" idx="1"/>
          </p:nvPr>
        </p:nvSpPr>
        <p:spPr>
          <a:xfrm>
            <a:off x="677334" y="1855793"/>
            <a:ext cx="4184035" cy="3880772"/>
          </a:xfrm>
        </p:spPr>
        <p:txBody>
          <a:bodyPr>
            <a:normAutofit/>
          </a:bodyPr>
          <a:lstStyle/>
          <a:p>
            <a:r>
              <a:rPr lang="en-US" sz="1600" b="1" dirty="0"/>
              <a:t>Cost Efficiency</a:t>
            </a:r>
            <a:r>
              <a:rPr lang="en-US" sz="1600" dirty="0"/>
              <a:t>: Reduced overhead costs and access to specialized expertise.</a:t>
            </a:r>
          </a:p>
          <a:p>
            <a:r>
              <a:rPr lang="en-US" sz="1600" b="1" dirty="0"/>
              <a:t>Focus on Core Activities</a:t>
            </a:r>
            <a:r>
              <a:rPr lang="en-US" sz="1600" dirty="0"/>
              <a:t>: Allows businesses to focus on core functions and strategic initiatives.</a:t>
            </a:r>
          </a:p>
          <a:p>
            <a:r>
              <a:rPr lang="en-US" sz="1600" b="1" dirty="0"/>
              <a:t>Scalability</a:t>
            </a:r>
            <a:r>
              <a:rPr lang="en-US" sz="1600" dirty="0"/>
              <a:t>: Flexibility to scale services based on business needs.</a:t>
            </a:r>
          </a:p>
          <a:p>
            <a:r>
              <a:rPr lang="en-US" sz="1600" b="1" dirty="0"/>
              <a:t>Compliance and Accuracy</a:t>
            </a:r>
            <a:r>
              <a:rPr lang="en-US" sz="1600" dirty="0"/>
              <a:t>: Ensures compliance with regulatory requirements and accurate financial reporting.</a:t>
            </a:r>
          </a:p>
          <a:p>
            <a:endParaRPr lang="en-IN" sz="16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55429" y="2690040"/>
            <a:ext cx="4184650" cy="1817512"/>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79" y="57532"/>
            <a:ext cx="1164197" cy="412024"/>
          </a:xfrm>
          <a:prstGeom prst="rect">
            <a:avLst/>
          </a:prstGeom>
        </p:spPr>
      </p:pic>
      <p:sp>
        <p:nvSpPr>
          <p:cNvPr id="7" name="TextBox 6"/>
          <p:cNvSpPr txBox="1"/>
          <p:nvPr/>
        </p:nvSpPr>
        <p:spPr>
          <a:xfrm>
            <a:off x="808558" y="6139390"/>
            <a:ext cx="1960793" cy="369332"/>
          </a:xfrm>
          <a:prstGeom prst="rect">
            <a:avLst/>
          </a:prstGeom>
          <a:noFill/>
        </p:spPr>
        <p:txBody>
          <a:bodyPr wrap="none" rtlCol="0">
            <a:spAutoFit/>
          </a:bodyPr>
          <a:lstStyle/>
          <a:p>
            <a:r>
              <a:rPr lang="en-IN" dirty="0"/>
              <a:t>+1-844-318-7221</a:t>
            </a:r>
            <a:endParaRPr lang="en-IN" dirty="0"/>
          </a:p>
        </p:txBody>
      </p:sp>
      <p:sp>
        <p:nvSpPr>
          <p:cNvPr id="8" name="TextBox 7"/>
          <p:cNvSpPr txBox="1"/>
          <p:nvPr/>
        </p:nvSpPr>
        <p:spPr>
          <a:xfrm>
            <a:off x="296562" y="6409039"/>
            <a:ext cx="3478837" cy="369332"/>
          </a:xfrm>
          <a:prstGeom prst="rect">
            <a:avLst/>
          </a:prstGeom>
          <a:noFill/>
        </p:spPr>
        <p:txBody>
          <a:bodyPr wrap="none" rtlCol="0">
            <a:spAutoFit/>
          </a:bodyPr>
          <a:lstStyle/>
          <a:p>
            <a:r>
              <a:rPr lang="en-IN" dirty="0"/>
              <a:t>https://monktaxsolutions.com/</a:t>
            </a:r>
          </a:p>
        </p:txBody>
      </p:sp>
    </p:spTree>
    <p:extLst>
      <p:ext uri="{BB962C8B-B14F-4D97-AF65-F5344CB8AC3E}">
        <p14:creationId xmlns:p14="http://schemas.microsoft.com/office/powerpoint/2010/main" val="2583767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913716"/>
            <a:ext cx="3854528" cy="1278466"/>
          </a:xfrm>
        </p:spPr>
        <p:txBody>
          <a:bodyPr>
            <a:normAutofit/>
          </a:bodyPr>
          <a:lstStyle/>
          <a:p>
            <a:r>
              <a:rPr lang="en-US" sz="3200" b="1" dirty="0">
                <a:latin typeface="Bahnschrift" panose="020B0502040204020203" pitchFamily="34" charset="0"/>
              </a:rPr>
              <a:t>Why Choose Monk Tax Solutions?</a:t>
            </a:r>
            <a:endParaRPr lang="en-IN" sz="3200" b="1" dirty="0">
              <a:latin typeface="Bahnschrift" panose="020B0502040204020203" pitchFamily="34"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12009" y="514350"/>
            <a:ext cx="2211070" cy="5527675"/>
          </a:xfrm>
        </p:spPr>
      </p:pic>
      <p:sp>
        <p:nvSpPr>
          <p:cNvPr id="4" name="Text Placeholder 3"/>
          <p:cNvSpPr>
            <a:spLocks noGrp="1"/>
          </p:cNvSpPr>
          <p:nvPr>
            <p:ph type="body" sz="half" idx="2"/>
          </p:nvPr>
        </p:nvSpPr>
        <p:spPr>
          <a:xfrm>
            <a:off x="677334" y="2521696"/>
            <a:ext cx="3854528" cy="2584449"/>
          </a:xfrm>
        </p:spPr>
        <p:txBody>
          <a:bodyPr>
            <a:noAutofit/>
          </a:bodyPr>
          <a:lstStyle/>
          <a:p>
            <a:r>
              <a:rPr lang="en-US" b="1" dirty="0"/>
              <a:t>Experienced Professionals</a:t>
            </a:r>
            <a:r>
              <a:rPr lang="en-US" dirty="0"/>
              <a:t>: Team of skilled accountants and financial experts.</a:t>
            </a:r>
          </a:p>
          <a:p>
            <a:r>
              <a:rPr lang="en-US" b="1" dirty="0"/>
              <a:t>Customized Solutions</a:t>
            </a:r>
            <a:r>
              <a:rPr lang="en-US" dirty="0"/>
              <a:t>: Tailored services to meet the unique needs of each client.</a:t>
            </a:r>
          </a:p>
          <a:p>
            <a:r>
              <a:rPr lang="en-US" b="1" dirty="0"/>
              <a:t>Advanced Technology</a:t>
            </a:r>
            <a:r>
              <a:rPr lang="en-US" dirty="0"/>
              <a:t>: Utilization of cutting-edge tools and software for efficient accounting processes.</a:t>
            </a:r>
          </a:p>
          <a:p>
            <a:r>
              <a:rPr lang="en-US" b="1" dirty="0"/>
              <a:t>Seamless Integration</a:t>
            </a:r>
            <a:r>
              <a:rPr lang="en-US" dirty="0"/>
              <a:t>: Smooth integration with existing systems and workflows.</a:t>
            </a:r>
          </a:p>
          <a:p>
            <a:r>
              <a:rPr lang="en-US" b="1" dirty="0"/>
              <a:t>Website</a:t>
            </a:r>
            <a:r>
              <a:rPr lang="en-US" dirty="0"/>
              <a:t>: Visit our website at https://monktaxsolutions.com/ for more information.</a:t>
            </a:r>
          </a:p>
          <a:p>
            <a:endParaRPr lang="en-IN"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79" y="57532"/>
            <a:ext cx="1164197" cy="412024"/>
          </a:xfrm>
          <a:prstGeom prst="rect">
            <a:avLst/>
          </a:prstGeom>
        </p:spPr>
      </p:pic>
      <p:sp>
        <p:nvSpPr>
          <p:cNvPr id="7" name="TextBox 6"/>
          <p:cNvSpPr txBox="1"/>
          <p:nvPr/>
        </p:nvSpPr>
        <p:spPr>
          <a:xfrm>
            <a:off x="296562" y="6409039"/>
            <a:ext cx="3478837" cy="369332"/>
          </a:xfrm>
          <a:prstGeom prst="rect">
            <a:avLst/>
          </a:prstGeom>
          <a:noFill/>
        </p:spPr>
        <p:txBody>
          <a:bodyPr wrap="none" rtlCol="0">
            <a:spAutoFit/>
          </a:bodyPr>
          <a:lstStyle/>
          <a:p>
            <a:r>
              <a:rPr lang="en-IN" dirty="0"/>
              <a:t>https://monktaxsolutions.com/</a:t>
            </a:r>
          </a:p>
        </p:txBody>
      </p:sp>
      <p:sp>
        <p:nvSpPr>
          <p:cNvPr id="8" name="TextBox 7"/>
          <p:cNvSpPr txBox="1"/>
          <p:nvPr/>
        </p:nvSpPr>
        <p:spPr>
          <a:xfrm>
            <a:off x="808558" y="6139390"/>
            <a:ext cx="1960793" cy="369332"/>
          </a:xfrm>
          <a:prstGeom prst="rect">
            <a:avLst/>
          </a:prstGeom>
          <a:noFill/>
        </p:spPr>
        <p:txBody>
          <a:bodyPr wrap="none" rtlCol="0">
            <a:spAutoFit/>
          </a:bodyPr>
          <a:lstStyle/>
          <a:p>
            <a:r>
              <a:rPr lang="en-IN" dirty="0"/>
              <a:t>+1-844-318-7221</a:t>
            </a:r>
            <a:endParaRPr lang="en-IN" dirty="0"/>
          </a:p>
        </p:txBody>
      </p:sp>
    </p:spTree>
    <p:extLst>
      <p:ext uri="{BB962C8B-B14F-4D97-AF65-F5344CB8AC3E}">
        <p14:creationId xmlns:p14="http://schemas.microsoft.com/office/powerpoint/2010/main" val="4236777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75504"/>
            <a:ext cx="8596668" cy="1320800"/>
          </a:xfrm>
        </p:spPr>
        <p:txBody>
          <a:bodyPr/>
          <a:lstStyle/>
          <a:p>
            <a:r>
              <a:rPr lang="en-IN" b="1" dirty="0">
                <a:latin typeface="Bahnschrift" panose="020B0502040204020203" pitchFamily="34" charset="0"/>
              </a:rPr>
              <a:t>Conclusion</a:t>
            </a:r>
            <a:endParaRPr lang="en-IN" b="1" dirty="0">
              <a:latin typeface="Bahnschrift" panose="020B0502040204020203" pitchFamily="34" charset="0"/>
            </a:endParaRPr>
          </a:p>
        </p:txBody>
      </p:sp>
      <p:sp>
        <p:nvSpPr>
          <p:cNvPr id="5" name="Content Placeholder 2"/>
          <p:cNvSpPr>
            <a:spLocks noGrp="1"/>
          </p:cNvSpPr>
          <p:nvPr>
            <p:ph idx="1"/>
          </p:nvPr>
        </p:nvSpPr>
        <p:spPr/>
        <p:txBody>
          <a:bodyPr/>
          <a:lstStyle/>
          <a:p>
            <a:r>
              <a:rPr lang="en-US" dirty="0"/>
              <a:t>Outsourced accounting services offer numerous advantages for businesses seeking to streamline their </a:t>
            </a:r>
            <a:r>
              <a:rPr lang="en-US" b="1" dirty="0"/>
              <a:t>financial</a:t>
            </a:r>
            <a:r>
              <a:rPr lang="en-US" dirty="0"/>
              <a:t> processes and enhance efficiency.</a:t>
            </a:r>
          </a:p>
          <a:p>
            <a:r>
              <a:rPr lang="en-US" dirty="0"/>
              <a:t>Partnering with Monk Tax Solutions can provide comprehensive accounting solutions, enabling businesses to focus on growth and innovation.</a:t>
            </a:r>
          </a:p>
          <a:p>
            <a:r>
              <a:rPr lang="en-US" dirty="0"/>
              <a:t>For further inquiries or to explore our services, visit our website at </a:t>
            </a:r>
            <a:r>
              <a:rPr lang="en-US" b="1" dirty="0">
                <a:hlinkClick r:id="rId2"/>
              </a:rPr>
              <a:t>https://monktaxsolutions.com/</a:t>
            </a:r>
            <a:r>
              <a:rPr lang="en-US" b="1" dirty="0"/>
              <a:t>.</a:t>
            </a:r>
          </a:p>
          <a:p>
            <a:endParaRPr lang="en-IN" dirty="0"/>
          </a:p>
        </p:txBody>
      </p:sp>
      <p:sp>
        <p:nvSpPr>
          <p:cNvPr id="6" name="TextBox 5"/>
          <p:cNvSpPr txBox="1"/>
          <p:nvPr/>
        </p:nvSpPr>
        <p:spPr>
          <a:xfrm>
            <a:off x="296562" y="6409039"/>
            <a:ext cx="3478837" cy="369332"/>
          </a:xfrm>
          <a:prstGeom prst="rect">
            <a:avLst/>
          </a:prstGeom>
          <a:noFill/>
        </p:spPr>
        <p:txBody>
          <a:bodyPr wrap="none" rtlCol="0">
            <a:spAutoFit/>
          </a:bodyPr>
          <a:lstStyle/>
          <a:p>
            <a:r>
              <a:rPr lang="en-IN" dirty="0"/>
              <a:t>https://monktaxsolutions.com/</a:t>
            </a:r>
          </a:p>
        </p:txBody>
      </p:sp>
      <p:sp>
        <p:nvSpPr>
          <p:cNvPr id="7" name="TextBox 6"/>
          <p:cNvSpPr txBox="1"/>
          <p:nvPr/>
        </p:nvSpPr>
        <p:spPr>
          <a:xfrm>
            <a:off x="808558" y="6139390"/>
            <a:ext cx="1960793" cy="369332"/>
          </a:xfrm>
          <a:prstGeom prst="rect">
            <a:avLst/>
          </a:prstGeom>
          <a:noFill/>
        </p:spPr>
        <p:txBody>
          <a:bodyPr wrap="none" rtlCol="0">
            <a:spAutoFit/>
          </a:bodyPr>
          <a:lstStyle/>
          <a:p>
            <a:r>
              <a:rPr lang="en-IN" dirty="0"/>
              <a:t>+1-844-318-7221</a:t>
            </a:r>
            <a:endParaRPr lang="en-IN"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79" y="57532"/>
            <a:ext cx="1164197" cy="412024"/>
          </a:xfrm>
          <a:prstGeom prst="rect">
            <a:avLst/>
          </a:prstGeom>
        </p:spPr>
      </p:pic>
    </p:spTree>
    <p:extLst>
      <p:ext uri="{BB962C8B-B14F-4D97-AF65-F5344CB8AC3E}">
        <p14:creationId xmlns:p14="http://schemas.microsoft.com/office/powerpoint/2010/main" val="245318210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50</TotalTime>
  <Words>422</Words>
  <Application>Microsoft Office PowerPoint</Application>
  <PresentationFormat>Widescreen</PresentationFormat>
  <Paragraphs>31</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Bahnschrift</vt:lpstr>
      <vt:lpstr>Söhne</vt:lpstr>
      <vt:lpstr>Trebuchet MS</vt:lpstr>
      <vt:lpstr>Wingdings 3</vt:lpstr>
      <vt:lpstr>Facet</vt:lpstr>
      <vt:lpstr>Outsourced Accounting Services</vt:lpstr>
      <vt:lpstr>What is Outsourced Accounting?</vt:lpstr>
      <vt:lpstr>Benefits of Outsourced Accounting Services</vt:lpstr>
      <vt:lpstr>Why Choose Monk Tax Solutions?</vt:lpstr>
      <vt:lpstr>Conclusion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Outsourced Accounting Services</dc:title>
  <dc:creator>welcome</dc:creator>
  <cp:lastModifiedBy>welcome</cp:lastModifiedBy>
  <cp:revision>5</cp:revision>
  <dcterms:created xsi:type="dcterms:W3CDTF">2024-03-06T06:14:59Z</dcterms:created>
  <dcterms:modified xsi:type="dcterms:W3CDTF">2024-03-06T07:05:36Z</dcterms:modified>
</cp:coreProperties>
</file>