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15" r:id="rId3"/>
    <p:sldId id="516" r:id="rId4"/>
    <p:sldId id="517" r:id="rId5"/>
    <p:sldId id="518" r:id="rId6"/>
    <p:sldId id="519" r:id="rId7"/>
    <p:sldId id="520" r:id="rId8"/>
    <p:sldId id="521" r:id="rId9"/>
    <p:sldId id="522" r:id="rId10"/>
    <p:sldId id="523" r:id="rId11"/>
    <p:sldId id="524" r:id="rId12"/>
    <p:sldId id="525" r:id="rId13"/>
    <p:sldId id="526" r:id="rId14"/>
    <p:sldId id="527" r:id="rId15"/>
    <p:sldId id="528" r:id="rId16"/>
    <p:sldId id="529" r:id="rId17"/>
    <p:sldId id="530" r:id="rId18"/>
    <p:sldId id="531" r:id="rId19"/>
    <p:sldId id="532" r:id="rId20"/>
    <p:sldId id="533" r:id="rId21"/>
    <p:sldId id="534" r:id="rId22"/>
    <p:sldId id="535" r:id="rId23"/>
    <p:sldId id="536" r:id="rId24"/>
    <p:sldId id="537" r:id="rId25"/>
    <p:sldId id="538" r:id="rId26"/>
    <p:sldId id="539" r:id="rId27"/>
    <p:sldId id="540" r:id="rId28"/>
    <p:sldId id="541" r:id="rId29"/>
    <p:sldId id="542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microsoft.com/office/2016/11/relationships/changesInfo" Target="changesInfos/changesInfo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708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685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802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23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45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841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278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9836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494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967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73225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16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일 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왕위에 있을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스라야의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힐기야의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증손이요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18690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율법을 연구하여 준행하며 율례와 규례를 이스라엘에게 가르치기로 결심하였었더라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1570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계명의 말씀과 이스라엘에게 주신 율례 학자요 학자 겸 제사장인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내린 조서의 초본은 아래와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18009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왕의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하늘의 하나님의 율법에 완전한 학자 겸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에스라에게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70238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조서를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나라에 있는 이스라엘 백성과 그들 제사장들과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 중에 예루살렘으로 올라갈 뜻이 있는 자는 누구든지 너와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갈지어다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4565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네 손에 있는 네 하나님의 율법을 따라 유다와 예루살렘의 형편을 살피기 위하여 왕과 일곱 자문관의 보냄을 받았으니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37334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왕과 자문관들이 예루살렘에 거하시는 이스라엘 하나님께 성심으로 드리는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은금을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가져가고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44116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네가 바벨론 온 도에서 얻을 모든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은금과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및 백성과 제사장들이 예루살렘에 있는 그들의 하나님의 성전을 위하여 기쁘게 드릴 예물을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70242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돈으로 수송아지와 숫양과 어린 양과 그 소제와 그 전제의 물품을 신속히 사서 예루살렘 네 하나님의 성전 제단 위에 드리고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10366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나머지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은금은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너와 너의 형제가 좋게 여기는 일에 너희 하나님의 뜻을 따라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쓸지며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19096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하나님의 성전에서 섬기는 일을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준 그릇은 예루살렘 하나님 앞에 드리고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4854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살룸의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현손이요 사독의 오대 손이요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아히둡의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육대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07512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외에도 네 하나님의 성전에 쓰일 것이 있어서 네가 드리고자 하거든 무엇이든지 궁중창고에서 내다가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드릴지니라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76136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유브라데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건너편 모든 창고지기에게 조서를 내려 이르기를 하늘의 하나님의 율법 학자 겸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무릇 너희에게 구하는 것을 신속히 시행하되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62035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은은 백 달란트까지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밀은 백 고르까지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포도주는 백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밧까지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기름도 백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밧까지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소금은 정량 없이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48409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하늘의 하나님의 전을 위하여 하늘의 하나님이 명령하신 것은 삼가 행하라 어찌하여 진노가 왕과 왕자의 나라에 임하게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21492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이르노니 제사장들이나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사람들이나 노래하는 자들이나 문지기들이나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느디님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사람들이나 혹 하나님의 성전에서 일하는 자들에게 조공과 관세와 통행세를 받는 것이 옳지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않으니라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879167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네 손에 있는 네 하나님의 지혜를 따라 네 하나님의 율법을 아는 자를 법관과 재판관을 삼아 강 건너편 모든 백성을 재판하게 하고 그 중 알지 못하는 자는 너희가 가르치라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01516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네 하나님의 명령과 왕의 명령을 준행하지 아니하는 자는 속히 그 죄를 정하여 혹 죽이거나 귀양 보내거나 가산을 몰수하거나 옥에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가둘지니라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247478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조상들의 하나님 여호와를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송축할지로다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왕의 마음에 예루살렘 여호와의 성전을 아름답게 할 뜻을 두시고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302779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나로 왕과 그의 보좌관들 앞과 왕의 권세 있는 모든 방백의 앞에서 은혜를 얻게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하나님 여호와의 손이 내 위에 있으므로 내가 힘을 얻어 이스라엘 중에 우두머리들을 모아 나와 함께 올라오게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40243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칠대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팔대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므라욧의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구대 손이요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81244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스라히야의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십대 손이요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웃시엘의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십일대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북기의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십이대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71476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아비수아의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십삼대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비느하스의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십사대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십오대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손이요 대제사장 아론의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십육대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02189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올라왔으니 그는 이스라엘의 하나님 여호와께서 주신 모세의 율법에 익숙한 학자로서 그의 하나님 여호와의 도우심을 입음으로 왕에게 구하는 것은 다 받는 자이더니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38993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제칠년에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자손과 제사장들과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사람들과 노래하는 자들과 문지기들과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느디님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 중에 몇 사람이 예루살렘으로 올라올 때에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47539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올라왔으니 왕의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제칠년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다섯째 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45940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첫째 달 초하루에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길을 떠났고 하나님의 선한 손의 도우심을 입어 다섯째 달 초하루에 예루살렘에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65478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568</Words>
  <Application>Microsoft Office PowerPoint</Application>
  <PresentationFormat>와이드스크린</PresentationFormat>
  <Paragraphs>56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28</vt:i4>
      </vt:variant>
    </vt:vector>
  </HeadingPairs>
  <TitlesOfParts>
    <vt:vector size="3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2024-10-02T10:52:47Z</dcterms:modified>
</cp:coreProperties>
</file>