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38" y="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92AC6-7BE2-4953-BB78-6E8E28CF83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A2B46F-B0F3-4161-9A49-5471135B08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97380-015A-4850-A5B3-3C20AA357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DE63E-328F-4C8F-9936-7AA766084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CF69C-9296-4BD4-BC4B-1DABBA215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04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92DFC-AA85-4495-8426-02BBD2CE3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6EC01E-2BB8-480E-B8E1-8FA07039E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65DB5-848D-4D0D-9CA5-09D398F65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9F2D2-534C-44A7-8D92-1B8339D1C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E3CE7-8E44-44E6-8162-360CB1EAD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105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6E8EDB-6B43-413D-8706-CD03469031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37C977-7115-4504-84B3-0AD7DE0EDF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40895-D585-4C15-A490-B94F488D3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3EE7D-1664-49BF-8583-5F555F45D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B08C2-001D-4DC0-B40E-DDD9637A3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35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0F30F-EF97-4C36-B28D-3CA5E3DD4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910F7-EE0D-40F6-9A29-A8C81AC87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9130BD-D28E-4E81-886C-8F31CF465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572914-C4C7-4F62-9CD7-1F12AB97B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A50A7-ED85-45CB-9AC2-2E0341E5C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27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1EF01-6F0E-49D5-8B3B-D4A06EBD1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55190F-F9CF-4AA0-B28D-62D6E475D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5037E-3717-4E48-B46B-C4F31EA74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B8ACE-F35E-41CE-B4C4-20641ABA2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44314-B39C-4145-A9AF-BE611A661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728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C71AE-3A95-484E-AFEF-6B1153E54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359BD0-3DF9-45DF-9AF7-CBF134AE40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B90EE5-39C5-484A-85EE-BB7D758F6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BECEE4-6891-4CF1-A2B4-B6970023F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F9816-B0CE-4162-AC6C-80E25777F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00DA71-C04D-47EA-A944-9F2E29C8C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74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01950-F9C4-42EF-967E-3137EACB2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948A14-2C62-41AF-BBBA-7639443250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15966-1A68-4A61-B9EA-2419C49EBC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52F0E7-B866-4225-ABDD-3B7DEB6390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C7E19-5149-4F40-9232-48D016129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510C86-F330-4610-BE8B-019FF8077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44410A-449C-40CC-B60E-E9A6C2684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239E37-7DDC-4DAB-96E9-2DAFDF74E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589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E0F11-1A55-46AD-82AD-4EA61387A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D5477B-FACE-4BB5-85A8-58ECAEDB6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6E5367-BC3A-4793-AAA8-8D780DC67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C08CEF-9AD1-4623-A4BD-3F472C659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49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50FC13-9311-4EDD-BF89-EB2B7BE7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83DC2E-E883-4105-898C-63EA8773C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1914B0-8C5C-4A1D-8F4F-61B54E49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58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B5249-B2C3-4DAD-BE44-2DA934622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3BE35-6E9C-429E-9E81-A7323A168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3E41DB-A4E2-4AFB-B0D8-4A81EFAFC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BD0773-0810-47A1-BDB2-4A743A048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12FB95-31DB-45EB-AF84-1BA899B0C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FAC19F-9113-4CF7-B32F-1B8AC2387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459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07AA9-2668-4504-B2E4-34AD5E575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0F8AAC-A9D5-4131-BCA4-1BB45E3F4D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4533EA-A830-4691-9309-1A624BFEA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5032C9-174A-493A-B027-C2F48F58C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91A036-F2EB-4ABD-AB32-6429C07BE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05A25-FB3A-4AED-9D0A-52C57BB12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38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2C4BDF-6CD7-4310-8BD8-3AF0731D8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1977C6-5FAB-4F26-8D6C-BAB89E11C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BD47E-EED5-4843-8386-099E5D48B4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DB215-43FB-4CC0-94C6-4411DB5E809D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32C40-05BF-424B-93CB-C82BF1B13B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B51A94-031F-4152-BEE3-A16AB9F3A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63D0C-CF3F-4BAB-B89A-D9F4C91967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246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2F91D66-5475-4D8B-BED4-57FFD7C93AAE}"/>
              </a:ext>
            </a:extLst>
          </p:cNvPr>
          <p:cNvSpPr/>
          <p:nvPr/>
        </p:nvSpPr>
        <p:spPr>
          <a:xfrm>
            <a:off x="0" y="0"/>
            <a:ext cx="12192000" cy="5257800"/>
          </a:xfrm>
          <a:prstGeom prst="rect">
            <a:avLst/>
          </a:prstGeom>
          <a:blipFill>
            <a:blip r:embed="rId2"/>
            <a:srcRect/>
            <a:stretch>
              <a:fillRect l="-24844" t="-35219" b="-58019"/>
            </a:stretch>
          </a:blipFill>
          <a:ln>
            <a:noFill/>
          </a:ln>
          <a:effectLst>
            <a:outerShdw blurRad="190500" dist="38100" dir="5400000" sx="101000" sy="101000" algn="t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2743D0-F17F-4C0B-AD7E-F18F3A963AE9}"/>
              </a:ext>
            </a:extLst>
          </p:cNvPr>
          <p:cNvSpPr txBox="1"/>
          <p:nvPr/>
        </p:nvSpPr>
        <p:spPr>
          <a:xfrm>
            <a:off x="5427608" y="1600200"/>
            <a:ext cx="7031092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00" dirty="0">
                <a:solidFill>
                  <a:schemeClr val="bg1">
                    <a:lumMod val="95000"/>
                    <a:alpha val="35000"/>
                  </a:schemeClr>
                </a:solidFill>
                <a:latin typeface="Montserrat Black" panose="00000A00000000000000" pitchFamily="2" charset="0"/>
              </a:rPr>
              <a:t>NEW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4C7752-C6D6-4F77-97F2-DA7FF1075710}"/>
              </a:ext>
            </a:extLst>
          </p:cNvPr>
          <p:cNvSpPr/>
          <p:nvPr/>
        </p:nvSpPr>
        <p:spPr>
          <a:xfrm>
            <a:off x="1371600" y="3848100"/>
            <a:ext cx="10820400" cy="192405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65100" sx="102000" sy="102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779F20-4086-4236-AA2B-BE8C8D82E816}"/>
              </a:ext>
            </a:extLst>
          </p:cNvPr>
          <p:cNvSpPr txBox="1"/>
          <p:nvPr/>
        </p:nvSpPr>
        <p:spPr>
          <a:xfrm>
            <a:off x="1549972" y="4045834"/>
            <a:ext cx="1041342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spc="300" dirty="0">
                <a:solidFill>
                  <a:schemeClr val="tx2">
                    <a:lumMod val="50000"/>
                  </a:schemeClr>
                </a:solidFill>
                <a:effectLst>
                  <a:outerShdw blurRad="88900" dist="38100" dir="2700000" algn="tl" rotWithShape="0">
                    <a:prstClr val="black">
                      <a:alpha val="36000"/>
                    </a:prstClr>
                  </a:outerShdw>
                </a:effectLst>
                <a:latin typeface="Montserrat Black" panose="00000A00000000000000" pitchFamily="2" charset="0"/>
              </a:rPr>
              <a:t>CATALOGUE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8E0812C-004D-4711-829C-EB5A4D41BB48}"/>
              </a:ext>
            </a:extLst>
          </p:cNvPr>
          <p:cNvSpPr/>
          <p:nvPr/>
        </p:nvSpPr>
        <p:spPr>
          <a:xfrm>
            <a:off x="533400" y="300037"/>
            <a:ext cx="11125200" cy="6257926"/>
          </a:xfrm>
          <a:prstGeom prst="rect">
            <a:avLst/>
          </a:prstGeom>
          <a:noFill/>
          <a:ln w="127000">
            <a:solidFill>
              <a:schemeClr val="bg1">
                <a:lumMod val="95000"/>
              </a:schemeClr>
            </a:solidFill>
          </a:ln>
          <a:effectLst>
            <a:outerShdw blurRad="127000" sx="99000" sy="99000" algn="c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0A881A-7CB2-4087-8F54-4FEDC9BE06E1}"/>
              </a:ext>
            </a:extLst>
          </p:cNvPr>
          <p:cNvSpPr txBox="1"/>
          <p:nvPr/>
        </p:nvSpPr>
        <p:spPr>
          <a:xfrm>
            <a:off x="1549972" y="3346803"/>
            <a:ext cx="49888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spc="300" dirty="0">
                <a:solidFill>
                  <a:schemeClr val="bg1">
                    <a:lumMod val="95000"/>
                  </a:schemeClr>
                </a:solidFill>
                <a:effectLst>
                  <a:outerShdw blurRad="88900" dist="38100" dir="2700000" algn="tl" rotWithShape="0">
                    <a:prstClr val="black">
                      <a:alpha val="36000"/>
                    </a:prstClr>
                  </a:outerShdw>
                </a:effectLst>
                <a:latin typeface="Montserrat Black" panose="00000A00000000000000" pitchFamily="2" charset="0"/>
              </a:rPr>
              <a:t>FASHION</a:t>
            </a:r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D5DD703F-29AF-4E4B-A352-DE004141BA58}"/>
              </a:ext>
            </a:extLst>
          </p:cNvPr>
          <p:cNvSpPr/>
          <p:nvPr/>
        </p:nvSpPr>
        <p:spPr>
          <a:xfrm>
            <a:off x="7870795" y="3195470"/>
            <a:ext cx="4626005" cy="1005224"/>
          </a:xfrm>
          <a:prstGeom prst="parallelogram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762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10D1AA7-93EB-4FD8-83DF-CE94593C45D4}"/>
              </a:ext>
            </a:extLst>
          </p:cNvPr>
          <p:cNvGrpSpPr/>
          <p:nvPr/>
        </p:nvGrpSpPr>
        <p:grpSpPr>
          <a:xfrm>
            <a:off x="8396471" y="3286546"/>
            <a:ext cx="2395207" cy="693523"/>
            <a:chOff x="584447" y="5281699"/>
            <a:chExt cx="2395207" cy="69352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46F296C-B727-41AD-8D63-39C9FD115E32}"/>
                </a:ext>
              </a:extLst>
            </p:cNvPr>
            <p:cNvSpPr txBox="1"/>
            <p:nvPr/>
          </p:nvSpPr>
          <p:spPr>
            <a:xfrm>
              <a:off x="584447" y="5281699"/>
              <a:ext cx="23952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C000"/>
                  </a:solidFill>
                  <a:effectLst>
                    <a:outerShdw blurRad="76200" dist="38100" dir="2700000" algn="tl">
                      <a:srgbClr val="000000">
                        <a:alpha val="30000"/>
                      </a:srgbClr>
                    </a:outerShdw>
                  </a:effectLst>
                  <a:latin typeface="Montserrat Black" panose="00000A00000000000000" pitchFamily="2" charset="0"/>
                </a:rPr>
                <a:t>SUBSCRIBE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01D13DB-1C31-407C-ACEF-14397D4A1B17}"/>
                </a:ext>
              </a:extLst>
            </p:cNvPr>
            <p:cNvSpPr txBox="1"/>
            <p:nvPr/>
          </p:nvSpPr>
          <p:spPr>
            <a:xfrm>
              <a:off x="584447" y="5636668"/>
              <a:ext cx="14927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C000"/>
                  </a:solidFill>
                  <a:effectLst>
                    <a:outerShdw blurRad="76200" dist="38100" dir="2700000" algn="tl">
                      <a:srgbClr val="000000">
                        <a:alpha val="30000"/>
                      </a:srgbClr>
                    </a:outerShdw>
                  </a:effectLst>
                  <a:latin typeface="Montserrat Black" panose="00000A00000000000000" pitchFamily="2" charset="0"/>
                </a:rPr>
                <a:t>FOR MORE!!</a:t>
              </a:r>
            </a:p>
          </p:txBody>
        </p:sp>
      </p:grpSp>
      <p:pic>
        <p:nvPicPr>
          <p:cNvPr id="22" name="Graphic 21" descr="Ringer">
            <a:extLst>
              <a:ext uri="{FF2B5EF4-FFF2-40B4-BE49-F238E27FC236}">
                <a16:creationId xmlns:a16="http://schemas.microsoft.com/office/drawing/2014/main" id="{05A2D367-DD39-4947-AE96-573C0A179C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337595">
            <a:off x="10916847" y="3375110"/>
            <a:ext cx="516394" cy="51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402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Montserrat Black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</cp:revision>
  <dcterms:created xsi:type="dcterms:W3CDTF">2021-08-04T04:06:19Z</dcterms:created>
  <dcterms:modified xsi:type="dcterms:W3CDTF">2021-08-04T04:06:35Z</dcterms:modified>
</cp:coreProperties>
</file>